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6.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 id="2147483789" r:id="rId2"/>
    <p:sldMasterId id="2147483800" r:id="rId3"/>
    <p:sldMasterId id="2147483821" r:id="rId4"/>
    <p:sldMasterId id="2147483839" r:id="rId5"/>
    <p:sldMasterId id="2147483854" r:id="rId6"/>
    <p:sldMasterId id="2147483932" r:id="rId7"/>
  </p:sldMasterIdLst>
  <p:notesMasterIdLst>
    <p:notesMasterId r:id="rId22"/>
  </p:notesMasterIdLst>
  <p:handoutMasterIdLst>
    <p:handoutMasterId r:id="rId23"/>
  </p:handoutMasterIdLst>
  <p:sldIdLst>
    <p:sldId id="489" r:id="rId8"/>
    <p:sldId id="395" r:id="rId9"/>
    <p:sldId id="456" r:id="rId10"/>
    <p:sldId id="491" r:id="rId11"/>
    <p:sldId id="505" r:id="rId12"/>
    <p:sldId id="493" r:id="rId13"/>
    <p:sldId id="506" r:id="rId14"/>
    <p:sldId id="509" r:id="rId15"/>
    <p:sldId id="496" r:id="rId16"/>
    <p:sldId id="507" r:id="rId17"/>
    <p:sldId id="497" r:id="rId18"/>
    <p:sldId id="498" r:id="rId19"/>
    <p:sldId id="508" r:id="rId20"/>
    <p:sldId id="49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A43"/>
    <a:srgbClr val="313133"/>
    <a:srgbClr val="003466"/>
    <a:srgbClr val="787878"/>
    <a:srgbClr val="646464"/>
    <a:srgbClr val="E6E6E6"/>
    <a:srgbClr val="DCDCDC"/>
    <a:srgbClr val="525254"/>
    <a:srgbClr val="B20837"/>
    <a:srgbClr val="056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7" autoAdjust="0"/>
    <p:restoredTop sz="94605" autoAdjust="0"/>
  </p:normalViewPr>
  <p:slideViewPr>
    <p:cSldViewPr snapToGrid="0" showGuides="1">
      <p:cViewPr varScale="1">
        <p:scale>
          <a:sx n="69" d="100"/>
          <a:sy n="69" d="100"/>
        </p:scale>
        <p:origin x="1374" y="66"/>
      </p:cViewPr>
      <p:guideLst>
        <p:guide orient="horz" pos="2184"/>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5F226F-8ED5-495D-A17F-2CD75E10BF0C}" type="datetimeFigureOut">
              <a:rPr lang="en-US" smtClean="0"/>
              <a:t>4/18/2018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AC4FF8-6ED0-4190-AEBB-5AD2583082B4}" type="slidenum">
              <a:rPr lang="en-US" smtClean="0"/>
              <a:t>‹#›</a:t>
            </a:fld>
            <a:endParaRPr lang="en-US"/>
          </a:p>
        </p:txBody>
      </p:sp>
    </p:spTree>
    <p:extLst>
      <p:ext uri="{BB962C8B-B14F-4D97-AF65-F5344CB8AC3E}">
        <p14:creationId xmlns:p14="http://schemas.microsoft.com/office/powerpoint/2010/main" val="983332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מציין מיקום של תאריך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2BA45-5BA8-4098-BC1A-EE8A5C9DAADA}" type="datetimeFigureOut">
              <a:rPr lang="en-US" smtClean="0"/>
              <a:t>4/18/2018</a:t>
            </a:fld>
            <a:endParaRPr lang="en-US"/>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של כותרת תחתונה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BCF67-2B39-4494-9A46-CAA40423D8E3}" type="slidenum">
              <a:rPr lang="en-US" smtClean="0"/>
              <a:t>‹#›</a:t>
            </a:fld>
            <a:endParaRPr lang="en-US"/>
          </a:p>
        </p:txBody>
      </p:sp>
    </p:spTree>
    <p:extLst>
      <p:ext uri="{BB962C8B-B14F-4D97-AF65-F5344CB8AC3E}">
        <p14:creationId xmlns:p14="http://schemas.microsoft.com/office/powerpoint/2010/main" val="2726663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7.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3.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4.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5.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6.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8253182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01 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9590"/>
            <a:ext cx="9155957" cy="657014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1876462163"/>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3932595971"/>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610144416"/>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01 Title Slide">
    <p:spTree>
      <p:nvGrpSpPr>
        <p:cNvPr id="1" name=""/>
        <p:cNvGrpSpPr/>
        <p:nvPr/>
      </p:nvGrpSpPr>
      <p:grpSpPr>
        <a:xfrm>
          <a:off x="0" y="0"/>
          <a:ext cx="0" cy="0"/>
          <a:chOff x="0" y="0"/>
          <a:chExt cx="0" cy="0"/>
        </a:xfrm>
      </p:grpSpPr>
      <p:pic>
        <p:nvPicPr>
          <p:cNvPr id="13" name="Picture 12" descr="shutterstock_201882418.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
            <a:ext cx="9203792" cy="5631322"/>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659156833"/>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3471605758"/>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571225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1</a:t>
            </a:r>
            <a:endParaRPr lang="en-US" dirty="0"/>
          </a:p>
        </p:txBody>
      </p:sp>
      <p:sp>
        <p:nvSpPr>
          <p:cNvPr id="38" name="Oval 37"/>
          <p:cNvSpPr/>
          <p:nvPr userDrawn="1"/>
        </p:nvSpPr>
        <p:spPr>
          <a:xfrm>
            <a:off x="3872627"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2</a:t>
            </a:r>
            <a:endParaRPr lang="en-US" dirty="0"/>
          </a:p>
        </p:txBody>
      </p:sp>
      <p:sp>
        <p:nvSpPr>
          <p:cNvPr id="39" name="Oval 38"/>
          <p:cNvSpPr/>
          <p:nvPr userDrawn="1"/>
        </p:nvSpPr>
        <p:spPr>
          <a:xfrm>
            <a:off x="5850053"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3</a:t>
            </a:r>
            <a:endParaRPr lang="en-US" dirty="0"/>
          </a:p>
        </p:txBody>
      </p:sp>
      <p:sp>
        <p:nvSpPr>
          <p:cNvPr id="40" name="Oval 39"/>
          <p:cNvSpPr/>
          <p:nvPr userDrawn="1"/>
        </p:nvSpPr>
        <p:spPr>
          <a:xfrm>
            <a:off x="7791284" y="2530605"/>
            <a:ext cx="429725" cy="429725"/>
          </a:xfrm>
          <a:prstGeom prst="ellipse">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smtClean="0"/>
              <a:t>4</a:t>
            </a:r>
            <a:endParaRPr lang="en-US" dirty="0"/>
          </a:p>
        </p:txBody>
      </p:sp>
    </p:spTree>
    <p:extLst>
      <p:ext uri="{BB962C8B-B14F-4D97-AF65-F5344CB8AC3E}">
        <p14:creationId xmlns:p14="http://schemas.microsoft.com/office/powerpoint/2010/main" val="635325467"/>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EE3A43"/>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55616041"/>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2669" y="198033"/>
            <a:ext cx="1493429"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3815819279"/>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014 Thank You Slide">
    <p:spTree>
      <p:nvGrpSpPr>
        <p:cNvPr id="1" name=""/>
        <p:cNvGrpSpPr/>
        <p:nvPr/>
      </p:nvGrpSpPr>
      <p:grpSpPr>
        <a:xfrm>
          <a:off x="0" y="0"/>
          <a:ext cx="0" cy="0"/>
          <a:chOff x="0" y="0"/>
          <a:chExt cx="0" cy="0"/>
        </a:xfrm>
      </p:grpSpPr>
      <p:pic>
        <p:nvPicPr>
          <p:cNvPr id="2" name="Picture 1" descr="shutterstock_231598633.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9144000" cy="5896251"/>
          </a:xfrm>
          <a:prstGeom prst="rect">
            <a:avLst/>
          </a:prstGeom>
        </p:spPr>
      </p:pic>
      <p:sp>
        <p:nvSpPr>
          <p:cNvPr id="12" name="מלבן 14"/>
          <p:cNvSpPr/>
          <p:nvPr userDrawn="1"/>
        </p:nvSpPr>
        <p:spPr>
          <a:xfrm>
            <a:off x="0" y="3759748"/>
            <a:ext cx="9144000" cy="1750037"/>
          </a:xfrm>
          <a:prstGeom prst="rect">
            <a:avLst/>
          </a:prstGeom>
          <a:solidFill>
            <a:srgbClr val="D9432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44192"/>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9390491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39155594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02 Title and Content">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46399980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3 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11"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a:p>
        </p:txBody>
      </p:sp>
    </p:spTree>
    <p:extLst>
      <p:ext uri="{BB962C8B-B14F-4D97-AF65-F5344CB8AC3E}">
        <p14:creationId xmlns:p14="http://schemas.microsoft.com/office/powerpoint/2010/main" val="180104231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6 Picture with Caption">
    <p:spTree>
      <p:nvGrpSpPr>
        <p:cNvPr id="1" name=""/>
        <p:cNvGrpSpPr/>
        <p:nvPr/>
      </p:nvGrpSpPr>
      <p:grpSpPr>
        <a:xfrm>
          <a:off x="0" y="0"/>
          <a:ext cx="0" cy="0"/>
          <a:chOff x="0" y="0"/>
          <a:chExt cx="0" cy="0"/>
        </a:xfrm>
      </p:grpSpPr>
      <p:pic>
        <p:nvPicPr>
          <p:cNvPr id="14"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772" y="1954537"/>
            <a:ext cx="2568370"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rgbClr val="313133"/>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sp>
        <p:nvSpPr>
          <p:cNvPr id="10"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86046513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7 Picture with Caption">
    <p:spTree>
      <p:nvGrpSpPr>
        <p:cNvPr id="1" name=""/>
        <p:cNvGrpSpPr/>
        <p:nvPr/>
      </p:nvGrpSpPr>
      <p:grpSpPr>
        <a:xfrm>
          <a:off x="0" y="0"/>
          <a:ext cx="0" cy="0"/>
          <a:chOff x="0" y="0"/>
          <a:chExt cx="0" cy="0"/>
        </a:xfrm>
      </p:grpSpPr>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4" name="Picture 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rgbClr val="31313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
        <p:nvSpPr>
          <p:cNvPr id="41"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4219361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8 key topics 1">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9419106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9 key topics 2">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525254"/>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08171387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11 agenda">
    <p:spTree>
      <p:nvGrpSpPr>
        <p:cNvPr id="1" name=""/>
        <p:cNvGrpSpPr/>
        <p:nvPr/>
      </p:nvGrpSpPr>
      <p:grpSpPr>
        <a:xfrm>
          <a:off x="0" y="0"/>
          <a:ext cx="0" cy="0"/>
          <a:chOff x="0" y="0"/>
          <a:chExt cx="0" cy="0"/>
        </a:xfrm>
      </p:grpSpPr>
      <p:sp>
        <p:nvSpPr>
          <p:cNvPr id="33"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38"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42"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43" name="Picture 4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1091" y="192870"/>
            <a:ext cx="1490472" cy="1490472"/>
          </a:xfrm>
          <a:prstGeom prst="ellipse">
            <a:avLst/>
          </a:prstGeom>
          <a:ln w="63500" cap="rnd">
            <a:solidFill>
              <a:schemeClr val="bg1"/>
            </a:solidFill>
          </a:ln>
          <a:effectLst/>
        </p:spPr>
      </p:pic>
      <p:sp>
        <p:nvSpPr>
          <p:cNvPr id="12"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8"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313133"/>
                </a:solidFill>
                <a:latin typeface="+mn-lt"/>
              </a:defRPr>
            </a:lvl1pPr>
          </a:lstStyle>
          <a:p>
            <a:r>
              <a:rPr lang="en-US" dirty="0" smtClean="0"/>
              <a:t>AGENDA/KEY TOPICS</a:t>
            </a:r>
            <a:endParaRPr lang="en-US" dirty="0"/>
          </a:p>
        </p:txBody>
      </p:sp>
    </p:spTree>
    <p:extLst>
      <p:ext uri="{BB962C8B-B14F-4D97-AF65-F5344CB8AC3E}">
        <p14:creationId xmlns:p14="http://schemas.microsoft.com/office/powerpoint/2010/main" val="394097122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3232057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825934"/>
            <a:ext cx="1606122" cy="668633"/>
          </a:xfrm>
          <a:prstGeom prst="rect">
            <a:avLst/>
          </a:prstGeom>
        </p:spPr>
      </p:pic>
    </p:spTree>
    <p:extLst>
      <p:ext uri="{BB962C8B-B14F-4D97-AF65-F5344CB8AC3E}">
        <p14:creationId xmlns:p14="http://schemas.microsoft.com/office/powerpoint/2010/main" val="38615409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4028253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
        <p:nvSpPr>
          <p:cNvPr id="10"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1463467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r="7662"/>
          <a:stretch/>
        </p:blipFill>
        <p:spPr>
          <a:xfrm>
            <a:off x="-1" y="-25393"/>
            <a:ext cx="9144001" cy="6605127"/>
          </a:xfrm>
          <a:prstGeom prst="rect">
            <a:avLst/>
          </a:prstGeom>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
        <p:nvSpPr>
          <p:cNvPr id="11"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7429618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3964247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012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
        <p:nvSpPr>
          <p:cNvPr id="10" name="מלבן 6"/>
          <p:cNvSpPr/>
          <p:nvPr userDrawn="1"/>
        </p:nvSpPr>
        <p:spPr>
          <a:xfrm>
            <a:off x="0" y="6589260"/>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3373009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10316215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354"/>
            <a:ext cx="9168828" cy="6579381"/>
          </a:xfrm>
          <a:prstGeom prst="rect">
            <a:avLst/>
          </a:prstGeom>
          <a:noFill/>
          <a:ln>
            <a:noFill/>
          </a:ln>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14097169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012 Section Divi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3822" y="5768743"/>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2919666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6028734"/>
            <a:ext cx="1606122" cy="668633"/>
          </a:xfrm>
          <a:prstGeom prst="rect">
            <a:avLst/>
          </a:prstGeom>
        </p:spPr>
      </p:pic>
    </p:spTree>
    <p:extLst>
      <p:ext uri="{BB962C8B-B14F-4D97-AF65-F5344CB8AC3E}">
        <p14:creationId xmlns:p14="http://schemas.microsoft.com/office/powerpoint/2010/main" val="335728472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0153" y="5995163"/>
            <a:ext cx="1606122" cy="668633"/>
          </a:xfrm>
          <a:prstGeom prst="rect">
            <a:avLst/>
          </a:prstGeom>
        </p:spPr>
      </p:pic>
    </p:spTree>
    <p:extLst>
      <p:ext uri="{BB962C8B-B14F-4D97-AF65-F5344CB8AC3E}">
        <p14:creationId xmlns:p14="http://schemas.microsoft.com/office/powerpoint/2010/main" val="15728972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3" name="מלבן 7"/>
          <p:cNvSpPr/>
          <p:nvPr userDrawn="1"/>
        </p:nvSpPr>
        <p:spPr>
          <a:xfrm>
            <a:off x="0" y="5674189"/>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121116219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6056078"/>
            <a:ext cx="1606122" cy="668633"/>
          </a:xfrm>
          <a:prstGeom prst="rect">
            <a:avLst/>
          </a:prstGeom>
        </p:spPr>
      </p:pic>
    </p:spTree>
    <p:extLst>
      <p:ext uri="{BB962C8B-B14F-4D97-AF65-F5344CB8AC3E}">
        <p14:creationId xmlns:p14="http://schemas.microsoft.com/office/powerpoint/2010/main" val="300252653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369180564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8" y="6055527"/>
            <a:ext cx="1606122" cy="668633"/>
          </a:xfrm>
          <a:prstGeom prst="rect">
            <a:avLst/>
          </a:prstGeom>
        </p:spPr>
      </p:pic>
    </p:spTree>
    <p:extLst>
      <p:ext uri="{BB962C8B-B14F-4D97-AF65-F5344CB8AC3E}">
        <p14:creationId xmlns:p14="http://schemas.microsoft.com/office/powerpoint/2010/main" val="44150749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990551"/>
            <a:ext cx="1606122" cy="668633"/>
          </a:xfrm>
          <a:prstGeom prst="rect">
            <a:avLst/>
          </a:prstGeom>
        </p:spPr>
      </p:pic>
    </p:spTree>
    <p:extLst>
      <p:ext uri="{BB962C8B-B14F-4D97-AF65-F5344CB8AC3E}">
        <p14:creationId xmlns:p14="http://schemas.microsoft.com/office/powerpoint/2010/main" val="76074617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8" y="6028734"/>
            <a:ext cx="1606122" cy="668633"/>
          </a:xfrm>
          <a:prstGeom prst="rect">
            <a:avLst/>
          </a:prstGeom>
        </p:spPr>
      </p:pic>
    </p:spTree>
    <p:extLst>
      <p:ext uri="{BB962C8B-B14F-4D97-AF65-F5344CB8AC3E}">
        <p14:creationId xmlns:p14="http://schemas.microsoft.com/office/powerpoint/2010/main" val="46077582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1989" y="6028734"/>
            <a:ext cx="1606122" cy="668633"/>
          </a:xfrm>
          <a:prstGeom prst="rect">
            <a:avLst/>
          </a:prstGeom>
        </p:spPr>
      </p:pic>
    </p:spTree>
    <p:extLst>
      <p:ext uri="{BB962C8B-B14F-4D97-AF65-F5344CB8AC3E}">
        <p14:creationId xmlns:p14="http://schemas.microsoft.com/office/powerpoint/2010/main" val="28577508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67496" y="6056078"/>
            <a:ext cx="1606122" cy="668633"/>
          </a:xfrm>
          <a:prstGeom prst="rect">
            <a:avLst/>
          </a:prstGeom>
        </p:spPr>
      </p:pic>
    </p:spTree>
    <p:extLst>
      <p:ext uri="{BB962C8B-B14F-4D97-AF65-F5344CB8AC3E}">
        <p14:creationId xmlns:p14="http://schemas.microsoft.com/office/powerpoint/2010/main" val="220549461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0_014 Thank You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7" y="354"/>
            <a:ext cx="9155957" cy="657014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0153" y="6028734"/>
            <a:ext cx="1606122" cy="668633"/>
          </a:xfrm>
          <a:prstGeom prst="rect">
            <a:avLst/>
          </a:prstGeom>
        </p:spPr>
      </p:pic>
    </p:spTree>
    <p:extLst>
      <p:ext uri="{BB962C8B-B14F-4D97-AF65-F5344CB8AC3E}">
        <p14:creationId xmlns:p14="http://schemas.microsoft.com/office/powerpoint/2010/main" val="198123095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014 Thank You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7" y="0"/>
            <a:ext cx="9153237" cy="6579735"/>
          </a:xfrm>
          <a:prstGeom prst="rect">
            <a:avLst/>
          </a:prstGeom>
          <a:noFill/>
          <a:ln>
            <a:noFill/>
          </a:ln>
        </p:spPr>
      </p:pic>
      <p:sp>
        <p:nvSpPr>
          <p:cNvPr id="12" name="מלבן 14"/>
          <p:cNvSpPr/>
          <p:nvPr userDrawn="1"/>
        </p:nvSpPr>
        <p:spPr>
          <a:xfrm>
            <a:off x="0" y="3759748"/>
            <a:ext cx="9144000" cy="1750037"/>
          </a:xfrm>
          <a:prstGeom prst="rect">
            <a:avLst/>
          </a:prstGeom>
          <a:solidFill>
            <a:srgbClr val="52525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426931464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itle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61141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281178573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915535"/>
            <a:ext cx="1606122" cy="668633"/>
          </a:xfrm>
          <a:prstGeom prst="rect">
            <a:avLst/>
          </a:prstGeom>
        </p:spPr>
      </p:pic>
    </p:spTree>
    <p:extLst>
      <p:ext uri="{BB962C8B-B14F-4D97-AF65-F5344CB8AC3E}">
        <p14:creationId xmlns:p14="http://schemas.microsoft.com/office/powerpoint/2010/main" val="70374888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874071"/>
            <a:ext cx="1606122" cy="668633"/>
          </a:xfrm>
          <a:prstGeom prst="rect">
            <a:avLst/>
          </a:prstGeom>
        </p:spPr>
      </p:pic>
    </p:spTree>
    <p:extLst>
      <p:ext uri="{BB962C8B-B14F-4D97-AF65-F5344CB8AC3E}">
        <p14:creationId xmlns:p14="http://schemas.microsoft.com/office/powerpoint/2010/main" val="226585210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904767"/>
            <a:ext cx="1606122" cy="668633"/>
          </a:xfrm>
          <a:prstGeom prst="rect">
            <a:avLst/>
          </a:prstGeom>
        </p:spPr>
      </p:pic>
    </p:spTree>
    <p:extLst>
      <p:ext uri="{BB962C8B-B14F-4D97-AF65-F5344CB8AC3E}">
        <p14:creationId xmlns:p14="http://schemas.microsoft.com/office/powerpoint/2010/main" val="232925597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5559419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a:p>
        </p:txBody>
      </p:sp>
    </p:spTree>
    <p:extLst>
      <p:ext uri="{BB962C8B-B14F-4D97-AF65-F5344CB8AC3E}">
        <p14:creationId xmlns:p14="http://schemas.microsoft.com/office/powerpoint/2010/main" val="195115852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pic>
        <p:nvPicPr>
          <p:cNvPr id="14" name="תמונה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2929" y="1954537"/>
            <a:ext cx="2560056" cy="2569464"/>
          </a:xfrm>
          <a:prstGeom prst="flowChartConnector">
            <a:avLst/>
          </a:prstGeom>
        </p:spPr>
      </p:pic>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2"/>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spTree>
    <p:extLst>
      <p:ext uri="{BB962C8B-B14F-4D97-AF65-F5344CB8AC3E}">
        <p14:creationId xmlns:p14="http://schemas.microsoft.com/office/powerpoint/2010/main" val="197654511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66087241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70783858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7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2"/>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36091036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8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sz="1000" b="0">
                <a:solidFill>
                  <a:srgbClr val="787878"/>
                </a:solidFill>
                <a:latin typeface="+mn-lt"/>
              </a:defRPr>
            </a:lvl1pPr>
          </a:lstStyle>
          <a:p>
            <a:fld id="{1C146586-7EC2-481D-848F-8CE41EB2DE6C}" type="slidenum">
              <a:rPr lang="en-US" smtClean="0"/>
              <a:pPr/>
              <a:t>‹#›</a:t>
            </a:fld>
            <a:endParaRPr lang="en-US" dirty="0"/>
          </a:p>
        </p:txBody>
      </p:sp>
      <p:sp>
        <p:nvSpPr>
          <p:cNvPr id="21"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0574" y="198033"/>
            <a:ext cx="1491505" cy="1490472"/>
          </a:xfrm>
          <a:prstGeom prst="ellipse">
            <a:avLst/>
          </a:prstGeom>
          <a:ln w="63500" cap="rnd">
            <a:solidFill>
              <a:schemeClr val="bg1"/>
            </a:solidFill>
          </a:ln>
          <a:effectLst/>
        </p:spPr>
      </p:pic>
      <p:sp>
        <p:nvSpPr>
          <p:cNvPr id="14"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16098285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200749533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2" name="מלבן 14"/>
          <p:cNvSpPr/>
          <p:nvPr userDrawn="1"/>
        </p:nvSpPr>
        <p:spPr>
          <a:xfrm>
            <a:off x="0" y="5626383"/>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7" name="מלבן 9"/>
          <p:cNvSpPr/>
          <p:nvPr userDrawn="1"/>
        </p:nvSpPr>
        <p:spPr>
          <a:xfrm>
            <a:off x="347240" y="4152976"/>
            <a:ext cx="6700105" cy="176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768742"/>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15373023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157430426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73614513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chemeClr val="accent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85100027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92611" y="5914215"/>
            <a:ext cx="1606122" cy="668633"/>
          </a:xfrm>
          <a:prstGeom prst="rect">
            <a:avLst/>
          </a:prstGeom>
        </p:spPr>
      </p:pic>
    </p:spTree>
    <p:extLst>
      <p:ext uri="{BB962C8B-B14F-4D97-AF65-F5344CB8AC3E}">
        <p14:creationId xmlns:p14="http://schemas.microsoft.com/office/powerpoint/2010/main" val="38947058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915535"/>
            <a:ext cx="1606122" cy="668633"/>
          </a:xfrm>
          <a:prstGeom prst="rect">
            <a:avLst/>
          </a:prstGeom>
        </p:spPr>
      </p:pic>
    </p:spTree>
    <p:extLst>
      <p:ext uri="{BB962C8B-B14F-4D97-AF65-F5344CB8AC3E}">
        <p14:creationId xmlns:p14="http://schemas.microsoft.com/office/powerpoint/2010/main" val="356325000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92611" y="5860502"/>
            <a:ext cx="1606122" cy="668633"/>
          </a:xfrm>
          <a:prstGeom prst="rect">
            <a:avLst/>
          </a:prstGeom>
        </p:spPr>
      </p:pic>
    </p:spTree>
    <p:extLst>
      <p:ext uri="{BB962C8B-B14F-4D97-AF65-F5344CB8AC3E}">
        <p14:creationId xmlns:p14="http://schemas.microsoft.com/office/powerpoint/2010/main" val="133419600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88523459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5" name="Table Placeholder 4"/>
          <p:cNvSpPr>
            <a:spLocks noGrp="1"/>
          </p:cNvSpPr>
          <p:nvPr>
            <p:ph type="tbl" sz="quarter" idx="13"/>
          </p:nvPr>
        </p:nvSpPr>
        <p:spPr>
          <a:xfrm>
            <a:off x="314325" y="1100138"/>
            <a:ext cx="8451850" cy="4443412"/>
          </a:xfrm>
        </p:spPr>
        <p:txBody>
          <a:bodyPr/>
          <a:lstStyle/>
          <a:p>
            <a:endParaRPr lang="en-US"/>
          </a:p>
        </p:txBody>
      </p:sp>
    </p:spTree>
    <p:extLst>
      <p:ext uri="{BB962C8B-B14F-4D97-AF65-F5344CB8AC3E}">
        <p14:creationId xmlns:p14="http://schemas.microsoft.com/office/powerpoint/2010/main" val="37322936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1"/>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909" y="1954537"/>
            <a:ext cx="2568096" cy="2569464"/>
          </a:xfrm>
          <a:prstGeom prst="flowChartConnector">
            <a:avLst/>
          </a:prstGeom>
        </p:spPr>
      </p:pic>
    </p:spTree>
    <p:extLst>
      <p:ext uri="{BB962C8B-B14F-4D97-AF65-F5344CB8AC3E}">
        <p14:creationId xmlns:p14="http://schemas.microsoft.com/office/powerpoint/2010/main" val="41640219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428445336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386643252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15615249"/>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003466"/>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2237387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29" name="Picture 2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7247" y="204731"/>
            <a:ext cx="1490474"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80251313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מלבן 9"/>
          <p:cNvSpPr/>
          <p:nvPr userDrawn="1"/>
        </p:nvSpPr>
        <p:spPr>
          <a:xfrm>
            <a:off x="347240" y="4152976"/>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768743"/>
            <a:ext cx="1606122" cy="668633"/>
          </a:xfrm>
          <a:prstGeom prst="rect">
            <a:avLst/>
          </a:prstGeom>
        </p:spPr>
      </p:pic>
      <p:sp>
        <p:nvSpPr>
          <p:cNvPr id="12"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22047167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362" cy="6584169"/>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111386074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379934293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12" name="מלבן 14"/>
          <p:cNvSpPr/>
          <p:nvPr userDrawn="1"/>
        </p:nvSpPr>
        <p:spPr>
          <a:xfrm>
            <a:off x="0" y="3759748"/>
            <a:ext cx="9144000" cy="175003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363477684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36898"/>
            <a:ext cx="1606122" cy="668633"/>
          </a:xfrm>
          <a:prstGeom prst="rect">
            <a:avLst/>
          </a:prstGeom>
        </p:spPr>
      </p:pic>
    </p:spTree>
    <p:extLst>
      <p:ext uri="{BB962C8B-B14F-4D97-AF65-F5344CB8AC3E}">
        <p14:creationId xmlns:p14="http://schemas.microsoft.com/office/powerpoint/2010/main" val="244837222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909379"/>
            <a:ext cx="1606122" cy="668633"/>
          </a:xfrm>
          <a:prstGeom prst="rect">
            <a:avLst/>
          </a:prstGeom>
        </p:spPr>
      </p:pic>
    </p:spTree>
    <p:extLst>
      <p:ext uri="{BB962C8B-B14F-4D97-AF65-F5344CB8AC3E}">
        <p14:creationId xmlns:p14="http://schemas.microsoft.com/office/powerpoint/2010/main" val="368648834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01 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4062063677"/>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8924496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6"/>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8890" y="1954537"/>
            <a:ext cx="2568133" cy="2569464"/>
          </a:xfrm>
          <a:prstGeom prst="flowChartConnector">
            <a:avLst/>
          </a:prstGeom>
        </p:spPr>
      </p:pic>
    </p:spTree>
    <p:extLst>
      <p:ext uri="{BB962C8B-B14F-4D97-AF65-F5344CB8AC3E}">
        <p14:creationId xmlns:p14="http://schemas.microsoft.com/office/powerpoint/2010/main" val="2652153809"/>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486043051"/>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1504135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6"/>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858301053"/>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34" name="Title 1"/>
          <p:cNvSpPr txBox="1">
            <a:spLocks/>
          </p:cNvSpPr>
          <p:nvPr userDrawn="1"/>
        </p:nvSpPr>
        <p:spPr>
          <a:xfrm>
            <a:off x="414045" y="46060"/>
            <a:ext cx="8282085" cy="633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313133"/>
                </a:solidFill>
                <a:latin typeface="+mn-lt"/>
                <a:ea typeface="+mj-ea"/>
                <a:cs typeface="+mj-cs"/>
              </a:defRPr>
            </a:lvl1pPr>
          </a:lstStyle>
          <a:p>
            <a:r>
              <a:rPr lang="en-US" dirty="0" smtClean="0"/>
              <a:t>AGENDA</a:t>
            </a:r>
            <a:endParaRPr lang="en-US" dirty="0"/>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8021" y="204731"/>
            <a:ext cx="1489700" cy="1490472"/>
          </a:xfrm>
          <a:prstGeom prst="ellipse">
            <a:avLst/>
          </a:prstGeom>
          <a:ln w="63500" cap="rnd">
            <a:solidFill>
              <a:schemeClr val="bg1"/>
            </a:solidFill>
          </a:ln>
          <a:effectLst/>
        </p:spPr>
      </p:pic>
      <p:sp>
        <p:nvSpPr>
          <p:cNvPr id="14"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Tree>
    <p:extLst>
      <p:ext uri="{BB962C8B-B14F-4D97-AF65-F5344CB8AC3E}">
        <p14:creationId xmlns:p14="http://schemas.microsoft.com/office/powerpoint/2010/main" val="1701444477"/>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מלבן 9"/>
          <p:cNvSpPr/>
          <p:nvPr userDrawn="1"/>
        </p:nvSpPr>
        <p:spPr>
          <a:xfrm>
            <a:off x="347240" y="4152976"/>
            <a:ext cx="6700105" cy="176255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911102"/>
            <a:ext cx="1606122" cy="668633"/>
          </a:xfrm>
          <a:prstGeom prst="rect">
            <a:avLst/>
          </a:prstGeom>
        </p:spPr>
      </p:pic>
      <p:sp>
        <p:nvSpPr>
          <p:cNvPr id="10" name="מלבן 6"/>
          <p:cNvSpPr/>
          <p:nvPr userDrawn="1"/>
        </p:nvSpPr>
        <p:spPr>
          <a:xfrm>
            <a:off x="0" y="6579735"/>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1033676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786414694"/>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12" name="מלבן 14"/>
          <p:cNvSpPr/>
          <p:nvPr userDrawn="1"/>
        </p:nvSpPr>
        <p:spPr>
          <a:xfrm>
            <a:off x="0" y="3759748"/>
            <a:ext cx="9144000" cy="175003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3271497293"/>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5392"/>
            <a:ext cx="9144000" cy="6099048"/>
          </a:xfrm>
          <a:prstGeom prst="rect">
            <a:avLst/>
          </a:prstGeom>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11589219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236" y="-1"/>
            <a:ext cx="9153236" cy="6579735"/>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336984866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3561371411"/>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Title Slide 2">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84333"/>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style Edit style Edit style Edit style Edit style Edit style Edit style</a:t>
            </a:r>
            <a:r>
              <a:rPr lang="en-US" dirty="0"/>
              <a:t> </a:t>
            </a:r>
            <a:r>
              <a:rPr lang="en-US" dirty="0" smtClean="0"/>
              <a:t>Edit style</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1977962168"/>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93855901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3"/>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7627" y="1954537"/>
            <a:ext cx="2570660" cy="2569464"/>
          </a:xfrm>
          <a:prstGeom prst="ellipse">
            <a:avLst/>
          </a:prstGeom>
          <a:ln w="63500" cap="rnd">
            <a:solidFill>
              <a:schemeClr val="bg1"/>
            </a:solidFill>
          </a:ln>
          <a:effectLst/>
        </p:spPr>
      </p:pic>
    </p:spTree>
    <p:extLst>
      <p:ext uri="{BB962C8B-B14F-4D97-AF65-F5344CB8AC3E}">
        <p14:creationId xmlns:p14="http://schemas.microsoft.com/office/powerpoint/2010/main" val="313434520"/>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1211675193"/>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731990164"/>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rgbClr val="EE3A43"/>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85565570"/>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t="-183"/>
          <a:stretch/>
        </p:blipFill>
        <p:spPr>
          <a:xfrm>
            <a:off x="7164932" y="198033"/>
            <a:ext cx="1491166" cy="1490472"/>
          </a:xfrm>
          <a:prstGeom prst="ellipse">
            <a:avLst/>
          </a:prstGeom>
          <a:ln w="63500" cap="rnd">
            <a:solidFill>
              <a:schemeClr val="bg1"/>
            </a:solidFill>
          </a:ln>
          <a:effectLst/>
        </p:spPr>
      </p:pic>
      <p:sp>
        <p:nvSpPr>
          <p:cNvPr id="15"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1366822389"/>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מלבן 9"/>
          <p:cNvSpPr/>
          <p:nvPr userDrawn="1"/>
        </p:nvSpPr>
        <p:spPr>
          <a:xfrm>
            <a:off x="347240" y="4152976"/>
            <a:ext cx="6700105" cy="17625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3821" y="5911102"/>
            <a:ext cx="1606122" cy="668633"/>
          </a:xfrm>
          <a:prstGeom prst="rect">
            <a:avLst/>
          </a:prstGeom>
        </p:spPr>
      </p:pic>
    </p:spTree>
    <p:extLst>
      <p:ext uri="{BB962C8B-B14F-4D97-AF65-F5344CB8AC3E}">
        <p14:creationId xmlns:p14="http://schemas.microsoft.com/office/powerpoint/2010/main" val="26833222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hank You Slide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5392"/>
            <a:ext cx="9144000" cy="6099048"/>
          </a:xfrm>
          <a:prstGeom prst="rect">
            <a:avLst/>
          </a:prstGeom>
        </p:spPr>
      </p:pic>
      <p:sp>
        <p:nvSpPr>
          <p:cNvPr id="12" name="מלבן 14"/>
          <p:cNvSpPr/>
          <p:nvPr userDrawn="1"/>
        </p:nvSpPr>
        <p:spPr>
          <a:xfrm>
            <a:off x="0" y="3759748"/>
            <a:ext cx="9144000" cy="1750037"/>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9585119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01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236" y="-1484"/>
            <a:ext cx="9153236" cy="6581219"/>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5825934"/>
            <a:ext cx="1606122" cy="668633"/>
          </a:xfrm>
          <a:prstGeom prst="rect">
            <a:avLst/>
          </a:prstGeom>
        </p:spPr>
      </p:pic>
    </p:spTree>
    <p:extLst>
      <p:ext uri="{BB962C8B-B14F-4D97-AF65-F5344CB8AC3E}">
        <p14:creationId xmlns:p14="http://schemas.microsoft.com/office/powerpoint/2010/main" val="2483824691"/>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_Thank You Slide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9144001" cy="6858001"/>
          </a:xfrm>
          <a:prstGeom prst="rect">
            <a:avLst/>
          </a:prstGeom>
          <a:noFill/>
          <a:ln>
            <a:noFill/>
          </a:ln>
        </p:spPr>
      </p:pic>
      <p:sp>
        <p:nvSpPr>
          <p:cNvPr id="12" name="מלבן 14"/>
          <p:cNvSpPr/>
          <p:nvPr userDrawn="1"/>
        </p:nvSpPr>
        <p:spPr>
          <a:xfrm>
            <a:off x="0" y="3759748"/>
            <a:ext cx="9144000" cy="1750037"/>
          </a:xfrm>
          <a:prstGeom prst="rect">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מלבן 7"/>
          <p:cNvSpPr/>
          <p:nvPr userDrawn="1"/>
        </p:nvSpPr>
        <p:spPr>
          <a:xfrm>
            <a:off x="0" y="5910110"/>
            <a:ext cx="9144000" cy="960570"/>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15" name="מלבן 14"/>
          <p:cNvSpPr/>
          <p:nvPr userDrawn="1"/>
        </p:nvSpPr>
        <p:spPr>
          <a:xfrm>
            <a:off x="0" y="5509785"/>
            <a:ext cx="9144000" cy="406099"/>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Title 1"/>
          <p:cNvSpPr>
            <a:spLocks noGrp="1"/>
          </p:cNvSpPr>
          <p:nvPr>
            <p:ph type="ctrTitle" hasCustomPrompt="1"/>
          </p:nvPr>
        </p:nvSpPr>
        <p:spPr>
          <a:xfrm>
            <a:off x="685800" y="4075936"/>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smtClean="0"/>
              <a:t>THANK YOU</a:t>
            </a:r>
            <a:endParaRPr lang="en-US" dirty="0"/>
          </a:p>
        </p:txBody>
      </p:sp>
      <p:sp>
        <p:nvSpPr>
          <p:cNvPr id="14" name="Text Placeholder 3"/>
          <p:cNvSpPr>
            <a:spLocks noGrp="1"/>
          </p:cNvSpPr>
          <p:nvPr>
            <p:ph type="body" sz="quarter" idx="10" hasCustomPrompt="1"/>
          </p:nvPr>
        </p:nvSpPr>
        <p:spPr>
          <a:xfrm>
            <a:off x="785092" y="4594885"/>
            <a:ext cx="7573817" cy="393700"/>
          </a:xfrm>
        </p:spPr>
        <p:txBody>
          <a:bodyPr/>
          <a:lstStyle>
            <a:lvl1pPr marL="0" indent="0" algn="ctr">
              <a:buNone/>
              <a:defRPr sz="2800">
                <a:solidFill>
                  <a:schemeClr val="bg1"/>
                </a:solidFill>
                <a:latin typeface="+mn-lt"/>
              </a:defRPr>
            </a:lvl1pPr>
          </a:lstStyle>
          <a:p>
            <a:r>
              <a:rPr lang="en-US" sz="2400" b="0" u="sng" dirty="0" smtClean="0"/>
              <a:t>xxxx@exlibrisgroup.com</a:t>
            </a:r>
            <a:endParaRPr lang="en-US" b="0"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121027136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349088691"/>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78012"/>
          </a:xfrm>
          <a:prstGeom prst="rect">
            <a:avLst/>
          </a:prstGeom>
          <a:noFill/>
          <a:ln>
            <a:noFill/>
          </a:ln>
        </p:spPr>
      </p:pic>
      <p:sp>
        <p:nvSpPr>
          <p:cNvPr id="23" name="מלבן 7"/>
          <p:cNvSpPr/>
          <p:nvPr userDrawn="1"/>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6" name="מציין מיקום טקסט 4"/>
          <p:cNvSpPr>
            <a:spLocks noGrp="1"/>
          </p:cNvSpPr>
          <p:nvPr>
            <p:ph type="body" sz="quarter" idx="10" hasCustomPrompt="1"/>
          </p:nvPr>
        </p:nvSpPr>
        <p:spPr>
          <a:xfrm>
            <a:off x="535708" y="6045690"/>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Edit text</a:t>
            </a:r>
          </a:p>
        </p:txBody>
      </p:sp>
      <p:sp>
        <p:nvSpPr>
          <p:cNvPr id="28" name="מלבן 14"/>
          <p:cNvSpPr/>
          <p:nvPr userDrawn="1"/>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2"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Title 1"/>
          <p:cNvSpPr>
            <a:spLocks noGrp="1"/>
          </p:cNvSpPr>
          <p:nvPr>
            <p:ph type="ctrTitle" hasCustomPrompt="1"/>
          </p:nvPr>
        </p:nvSpPr>
        <p:spPr>
          <a:xfrm>
            <a:off x="535708" y="4353733"/>
            <a:ext cx="6326909" cy="1084217"/>
          </a:xfrm>
        </p:spPr>
        <p:txBody>
          <a:bodyPr anchor="ctr" anchorCtr="0">
            <a:noAutofit/>
          </a:bodyPr>
          <a:lstStyle>
            <a:lvl1pPr algn="l">
              <a:defRPr sz="3200">
                <a:solidFill>
                  <a:schemeClr val="bg1"/>
                </a:solidFill>
                <a:latin typeface="+mn-lt"/>
              </a:defRPr>
            </a:lvl1pPr>
          </a:lstStyle>
          <a:p>
            <a:r>
              <a:rPr lang="en-US" dirty="0" smtClean="0"/>
              <a:t>Edit title</a:t>
            </a:r>
            <a:endParaRPr lang="en-US" dirty="0"/>
          </a:p>
        </p:txBody>
      </p:sp>
      <p:sp>
        <p:nvSpPr>
          <p:cNvPr id="25" name="Subtitle 2"/>
          <p:cNvSpPr>
            <a:spLocks noGrp="1"/>
          </p:cNvSpPr>
          <p:nvPr>
            <p:ph type="subTitle" idx="1" hasCustomPrompt="1"/>
          </p:nvPr>
        </p:nvSpPr>
        <p:spPr>
          <a:xfrm>
            <a:off x="535708" y="5347554"/>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Edit sub title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08317" y="6028734"/>
            <a:ext cx="1606122" cy="668633"/>
          </a:xfrm>
          <a:prstGeom prst="rect">
            <a:avLst/>
          </a:prstGeom>
        </p:spPr>
      </p:pic>
    </p:spTree>
    <p:extLst>
      <p:ext uri="{BB962C8B-B14F-4D97-AF65-F5344CB8AC3E}">
        <p14:creationId xmlns:p14="http://schemas.microsoft.com/office/powerpoint/2010/main" val="2187738606"/>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10"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82519"/>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2"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4" y="752605"/>
            <a:ext cx="8282085" cy="552812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11371383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5400000">
            <a:off x="385330" y="1811642"/>
            <a:ext cx="2855254" cy="2855254"/>
          </a:xfrm>
          <a:prstGeom prst="blockArc">
            <a:avLst>
              <a:gd name="adj1" fmla="val 10800000"/>
              <a:gd name="adj2" fmla="val 95653"/>
              <a:gd name="adj3" fmla="val 253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3478491" y="1555423"/>
            <a:ext cx="5172982" cy="3676453"/>
          </a:xfrm>
        </p:spPr>
        <p:txBody>
          <a:bodyPr/>
          <a:lstStyle>
            <a:lvl1pPr marL="0" indent="0">
              <a:buNone/>
              <a:defRPr sz="2400" b="1">
                <a:solidFill>
                  <a:schemeClr val="accent5"/>
                </a:solidFill>
                <a:latin typeface="+mn-lt"/>
              </a:defRPr>
            </a:lvl1pPr>
            <a:lvl2pPr marL="0" indent="0">
              <a:buNone/>
              <a:defRPr sz="2000">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25676" y="1954537"/>
            <a:ext cx="2574562" cy="2569464"/>
          </a:xfrm>
          <a:prstGeom prst="ellipse">
            <a:avLst/>
          </a:prstGeom>
          <a:ln w="63500" cap="rnd">
            <a:solidFill>
              <a:schemeClr val="bg1"/>
            </a:solidFill>
          </a:ln>
          <a:effectLst/>
        </p:spPr>
      </p:pic>
    </p:spTree>
    <p:extLst>
      <p:ext uri="{BB962C8B-B14F-4D97-AF65-F5344CB8AC3E}">
        <p14:creationId xmlns:p14="http://schemas.microsoft.com/office/powerpoint/2010/main" val="31464925"/>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17234" y="1323647"/>
            <a:ext cx="1492195" cy="1490472"/>
          </a:xfrm>
          <a:prstGeom prst="ellipse">
            <a:avLst/>
          </a:prstGeom>
          <a:noFill/>
          <a:ln>
            <a:noFill/>
          </a:ln>
        </p:spPr>
      </p:pic>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16" name="קשת מלאה 15"/>
          <p:cNvSpPr/>
          <p:nvPr userDrawn="1"/>
        </p:nvSpPr>
        <p:spPr>
          <a:xfrm rot="12358450">
            <a:off x="82878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8" name="מציין מיקום טקסט 17"/>
          <p:cNvSpPr>
            <a:spLocks noGrp="1"/>
          </p:cNvSpPr>
          <p:nvPr>
            <p:ph type="body" sz="quarter" idx="13" hasCustomPrompt="1"/>
          </p:nvPr>
        </p:nvSpPr>
        <p:spPr>
          <a:xfrm>
            <a:off x="827947"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845256" y="1323647"/>
            <a:ext cx="1485956" cy="1490472"/>
          </a:xfrm>
          <a:prstGeom prst="ellipse">
            <a:avLst/>
          </a:prstGeom>
          <a:ln w="63500" cap="rnd">
            <a:noFill/>
          </a:ln>
          <a:effectLst/>
        </p:spPr>
      </p:pic>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826995" y="1322997"/>
            <a:ext cx="1481856" cy="1490472"/>
          </a:xfrm>
          <a:prstGeom prst="ellipse">
            <a:avLst/>
          </a:prstGeom>
          <a:ln w="63500" cap="rnd">
            <a:noFill/>
          </a:ln>
          <a:effectLst/>
        </p:spPr>
      </p:pic>
      <p:pic>
        <p:nvPicPr>
          <p:cNvPr id="12" name="Picture 11"/>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79359" y="1322997"/>
            <a:ext cx="1498525" cy="1490472"/>
          </a:xfrm>
          <a:prstGeom prst="ellipse">
            <a:avLst/>
          </a:prstGeom>
          <a:ln w="63500" cap="rnd">
            <a:noFill/>
          </a:ln>
          <a:effectLst/>
        </p:spPr>
      </p:pic>
      <p:sp>
        <p:nvSpPr>
          <p:cNvPr id="19" name="קשת מלאה 15"/>
          <p:cNvSpPr/>
          <p:nvPr userDrawn="1"/>
        </p:nvSpPr>
        <p:spPr>
          <a:xfrm rot="15321434">
            <a:off x="2747821"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0" name="קשת מלאה 15"/>
          <p:cNvSpPr/>
          <p:nvPr userDrawn="1"/>
        </p:nvSpPr>
        <p:spPr>
          <a:xfrm rot="18740347">
            <a:off x="4743897"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1" name="קשת מלאה 15"/>
          <p:cNvSpPr/>
          <p:nvPr userDrawn="1"/>
        </p:nvSpPr>
        <p:spPr>
          <a:xfrm rot="568557">
            <a:off x="6688208" y="1227630"/>
            <a:ext cx="1680826" cy="1682506"/>
          </a:xfrm>
          <a:prstGeom prst="blockArc">
            <a:avLst>
              <a:gd name="adj1" fmla="val 17931552"/>
              <a:gd name="adj2" fmla="val 106731"/>
              <a:gd name="adj3" fmla="val 2247"/>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22"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23" name="מלבן 10"/>
          <p:cNvSpPr/>
          <p:nvPr userDrawn="1"/>
        </p:nvSpPr>
        <p:spPr>
          <a:xfrm>
            <a:off x="-4474" y="182519"/>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4"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5" name="Title 1"/>
          <p:cNvSpPr>
            <a:spLocks noGrp="1"/>
          </p:cNvSpPr>
          <p:nvPr>
            <p:ph type="title" hasCustomPrompt="1"/>
          </p:nvPr>
        </p:nvSpPr>
        <p:spPr>
          <a:xfrm>
            <a:off x="414045" y="18352"/>
            <a:ext cx="8282085" cy="633250"/>
          </a:xfrm>
        </p:spPr>
        <p:txBody>
          <a:bodyPr/>
          <a:lstStyle>
            <a:lvl1pPr>
              <a:defRPr>
                <a:solidFill>
                  <a:srgbClr val="313133"/>
                </a:solidFill>
                <a:latin typeface="+mn-lt"/>
              </a:defRPr>
            </a:lvl1pPr>
          </a:lstStyle>
          <a:p>
            <a:r>
              <a:rPr lang="en-US" dirty="0" smtClean="0"/>
              <a:t>Edit Title</a:t>
            </a:r>
            <a:endParaRPr lang="en-US" dirty="0"/>
          </a:p>
        </p:txBody>
      </p:sp>
      <p:cxnSp>
        <p:nvCxnSpPr>
          <p:cNvPr id="26" name="Straight Connector 25"/>
          <p:cNvCxnSpPr/>
          <p:nvPr userDrawn="1"/>
        </p:nvCxnSpPr>
        <p:spPr>
          <a:xfrm>
            <a:off x="917234"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7" name="מציין מיקום טקסט 17"/>
          <p:cNvSpPr>
            <a:spLocks noGrp="1"/>
          </p:cNvSpPr>
          <p:nvPr>
            <p:ph type="body" sz="quarter" idx="14" hasCustomPrompt="1"/>
          </p:nvPr>
        </p:nvSpPr>
        <p:spPr>
          <a:xfrm>
            <a:off x="276002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28" name="Straight Connector 27"/>
          <p:cNvCxnSpPr/>
          <p:nvPr userDrawn="1"/>
        </p:nvCxnSpPr>
        <p:spPr>
          <a:xfrm>
            <a:off x="284931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מציין מיקום טקסט 17"/>
          <p:cNvSpPr>
            <a:spLocks noGrp="1"/>
          </p:cNvSpPr>
          <p:nvPr>
            <p:ph type="body" sz="quarter" idx="15" hasCustomPrompt="1"/>
          </p:nvPr>
        </p:nvSpPr>
        <p:spPr>
          <a:xfrm>
            <a:off x="4766639"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0" name="Straight Connector 29"/>
          <p:cNvCxnSpPr/>
          <p:nvPr userDrawn="1"/>
        </p:nvCxnSpPr>
        <p:spPr>
          <a:xfrm>
            <a:off x="4855926"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1" name="מציין מיקום טקסט 17"/>
          <p:cNvSpPr>
            <a:spLocks noGrp="1"/>
          </p:cNvSpPr>
          <p:nvPr>
            <p:ph type="body" sz="quarter" idx="16" hasCustomPrompt="1"/>
          </p:nvPr>
        </p:nvSpPr>
        <p:spPr>
          <a:xfrm>
            <a:off x="6703194" y="3369336"/>
            <a:ext cx="1696902" cy="813743"/>
          </a:xfrm>
        </p:spPr>
        <p:txBody>
          <a:bodyPr/>
          <a:lstStyle>
            <a:lvl1pPr marL="0" indent="0">
              <a:lnSpc>
                <a:spcPts val="1200"/>
              </a:lnSpc>
              <a:buNone/>
              <a:defRPr sz="1400" b="1">
                <a:solidFill>
                  <a:srgbClr val="313133"/>
                </a:solidFill>
                <a:latin typeface="+mn-lt"/>
              </a:defRPr>
            </a:lvl1pPr>
            <a:lvl2pPr marL="0" indent="0">
              <a:lnSpc>
                <a:spcPts val="1200"/>
              </a:lnSpc>
              <a:buNone/>
              <a:defRPr sz="1400">
                <a:solidFill>
                  <a:srgbClr val="313133"/>
                </a:solidFill>
                <a:latin typeface="+mn-lt"/>
              </a:defRPr>
            </a:lvl2pPr>
          </a:lstStyle>
          <a:p>
            <a:pPr lvl="0"/>
            <a:r>
              <a:rPr lang="en-US" dirty="0" smtClean="0"/>
              <a:t>EDIT STYLE - HEADER</a:t>
            </a:r>
            <a:endParaRPr lang="he-IL" dirty="0" smtClean="0"/>
          </a:p>
          <a:p>
            <a:pPr lvl="1"/>
            <a:r>
              <a:rPr lang="en-US" dirty="0" smtClean="0"/>
              <a:t>2nd level</a:t>
            </a:r>
            <a:endParaRPr lang="he-IL" dirty="0" smtClean="0"/>
          </a:p>
        </p:txBody>
      </p:sp>
      <p:cxnSp>
        <p:nvCxnSpPr>
          <p:cNvPr id="32" name="Straight Connector 31"/>
          <p:cNvCxnSpPr/>
          <p:nvPr userDrawn="1"/>
        </p:nvCxnSpPr>
        <p:spPr>
          <a:xfrm>
            <a:off x="6792481" y="4199259"/>
            <a:ext cx="151458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Text Placeholder 32"/>
          <p:cNvSpPr>
            <a:spLocks noGrp="1"/>
          </p:cNvSpPr>
          <p:nvPr>
            <p:ph type="body" sz="quarter" idx="17"/>
          </p:nvPr>
        </p:nvSpPr>
        <p:spPr>
          <a:xfrm>
            <a:off x="828675"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4" name="Text Placeholder 32"/>
          <p:cNvSpPr>
            <a:spLocks noGrp="1"/>
          </p:cNvSpPr>
          <p:nvPr>
            <p:ph type="body" sz="quarter" idx="18"/>
          </p:nvPr>
        </p:nvSpPr>
        <p:spPr>
          <a:xfrm>
            <a:off x="275888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5" name="Text Placeholder 32"/>
          <p:cNvSpPr>
            <a:spLocks noGrp="1"/>
          </p:cNvSpPr>
          <p:nvPr>
            <p:ph type="body" sz="quarter" idx="19"/>
          </p:nvPr>
        </p:nvSpPr>
        <p:spPr>
          <a:xfrm>
            <a:off x="4765492"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6" name="Text Placeholder 32"/>
          <p:cNvSpPr>
            <a:spLocks noGrp="1"/>
          </p:cNvSpPr>
          <p:nvPr>
            <p:ph type="body" sz="quarter" idx="20"/>
          </p:nvPr>
        </p:nvSpPr>
        <p:spPr>
          <a:xfrm>
            <a:off x="6718204" y="4387850"/>
            <a:ext cx="1695450" cy="1846263"/>
          </a:xfrm>
        </p:spPr>
        <p:txBody>
          <a:bodyPr>
            <a:normAutofit/>
          </a:bodyPr>
          <a:lstStyle>
            <a:lvl1pPr marL="0" indent="0">
              <a:lnSpc>
                <a:spcPts val="1300"/>
              </a:lnSpc>
              <a:spcBef>
                <a:spcPts val="0"/>
              </a:spcBef>
              <a:buNone/>
              <a:defRPr sz="1400">
                <a:solidFill>
                  <a:srgbClr val="525254"/>
                </a:solidFill>
                <a:latin typeface="+mn-lt"/>
              </a:defRPr>
            </a:lvl1pPr>
            <a:lvl5pPr marL="1828800" indent="0">
              <a:buNone/>
              <a:defRPr/>
            </a:lvl5pPr>
          </a:lstStyle>
          <a:p>
            <a:pPr lvl="0"/>
            <a:r>
              <a:rPr lang="en-US" dirty="0" smtClean="0"/>
              <a:t>Click to edit Master text styles</a:t>
            </a:r>
          </a:p>
        </p:txBody>
      </p:sp>
      <p:sp>
        <p:nvSpPr>
          <p:cNvPr id="37" name="Oval 36"/>
          <p:cNvSpPr/>
          <p:nvPr userDrawn="1"/>
        </p:nvSpPr>
        <p:spPr>
          <a:xfrm>
            <a:off x="1941524"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1</a:t>
            </a:r>
            <a:endParaRPr lang="en-US" sz="2000" b="1" dirty="0">
              <a:latin typeface="+mn-lt"/>
            </a:endParaRPr>
          </a:p>
        </p:txBody>
      </p:sp>
      <p:sp>
        <p:nvSpPr>
          <p:cNvPr id="38" name="Oval 37"/>
          <p:cNvSpPr/>
          <p:nvPr userDrawn="1"/>
        </p:nvSpPr>
        <p:spPr>
          <a:xfrm>
            <a:off x="3872627"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2</a:t>
            </a:r>
            <a:endParaRPr lang="en-US" sz="2000" b="1" dirty="0">
              <a:latin typeface="+mn-lt"/>
            </a:endParaRPr>
          </a:p>
        </p:txBody>
      </p:sp>
      <p:sp>
        <p:nvSpPr>
          <p:cNvPr id="39" name="Oval 38"/>
          <p:cNvSpPr/>
          <p:nvPr userDrawn="1"/>
        </p:nvSpPr>
        <p:spPr>
          <a:xfrm>
            <a:off x="5850053"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3</a:t>
            </a:r>
            <a:endParaRPr lang="en-US" sz="2000" b="1" dirty="0">
              <a:latin typeface="+mn-lt"/>
            </a:endParaRPr>
          </a:p>
        </p:txBody>
      </p:sp>
      <p:sp>
        <p:nvSpPr>
          <p:cNvPr id="40" name="Oval 39"/>
          <p:cNvSpPr/>
          <p:nvPr userDrawn="1"/>
        </p:nvSpPr>
        <p:spPr>
          <a:xfrm>
            <a:off x="7791284" y="2530605"/>
            <a:ext cx="429725" cy="4297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mn-lt"/>
              </a:rPr>
              <a:t>4</a:t>
            </a:r>
            <a:endParaRPr lang="en-US" sz="2000" b="1" dirty="0">
              <a:latin typeface="+mn-lt"/>
            </a:endParaRPr>
          </a:p>
        </p:txBody>
      </p:sp>
    </p:spTree>
    <p:extLst>
      <p:ext uri="{BB962C8B-B14F-4D97-AF65-F5344CB8AC3E}">
        <p14:creationId xmlns:p14="http://schemas.microsoft.com/office/powerpoint/2010/main" val="842964709"/>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3_כותרת ותוכן">
    <p:spTree>
      <p:nvGrpSpPr>
        <p:cNvPr id="1" name=""/>
        <p:cNvGrpSpPr/>
        <p:nvPr/>
      </p:nvGrpSpPr>
      <p:grpSpPr>
        <a:xfrm>
          <a:off x="0" y="0"/>
          <a:ext cx="0" cy="0"/>
          <a:chOff x="0" y="0"/>
          <a:chExt cx="0" cy="0"/>
        </a:xfrm>
      </p:grpSpPr>
      <p:sp>
        <p:nvSpPr>
          <p:cNvPr id="19" name="מלבן 9"/>
          <p:cNvSpPr/>
          <p:nvPr userDrawn="1"/>
        </p:nvSpPr>
        <p:spPr>
          <a:xfrm>
            <a:off x="0" y="-1061"/>
            <a:ext cx="9144000" cy="1762559"/>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bg1"/>
                </a:solidFill>
                <a:latin typeface="+mn-lt"/>
              </a:defRPr>
            </a:lvl1pPr>
          </a:lstStyle>
          <a:p>
            <a:r>
              <a:rPr lang="en-US" dirty="0" smtClean="0"/>
              <a:t>KEY  TOPICS</a:t>
            </a:r>
            <a:endParaRPr lang="en-US" dirty="0"/>
          </a:p>
        </p:txBody>
      </p:sp>
      <p:sp>
        <p:nvSpPr>
          <p:cNvPr id="40" name="Oval 39"/>
          <p:cNvSpPr/>
          <p:nvPr userDrawn="1"/>
        </p:nvSpPr>
        <p:spPr>
          <a:xfrm>
            <a:off x="7497689"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1" name="קשת מלאה 15"/>
          <p:cNvSpPr/>
          <p:nvPr userDrawn="1"/>
        </p:nvSpPr>
        <p:spPr>
          <a:xfrm rot="3005273">
            <a:off x="7461401" y="1364334"/>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2" name="Oval 41"/>
          <p:cNvSpPr/>
          <p:nvPr userDrawn="1"/>
        </p:nvSpPr>
        <p:spPr>
          <a:xfrm>
            <a:off x="7557725"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5</a:t>
            </a:r>
            <a:endParaRPr lang="en-US" sz="3600" b="1" dirty="0">
              <a:latin typeface="+mn-lt"/>
            </a:endParaRPr>
          </a:p>
        </p:txBody>
      </p:sp>
      <p:sp>
        <p:nvSpPr>
          <p:cNvPr id="45" name="Oval 44"/>
          <p:cNvSpPr/>
          <p:nvPr userDrawn="1"/>
        </p:nvSpPr>
        <p:spPr>
          <a:xfrm>
            <a:off x="5816366"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46" name="קשת מלאה 15"/>
          <p:cNvSpPr/>
          <p:nvPr userDrawn="1"/>
        </p:nvSpPr>
        <p:spPr>
          <a:xfrm rot="4914482">
            <a:off x="5780078" y="1364334"/>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47" name="Oval 46"/>
          <p:cNvSpPr/>
          <p:nvPr userDrawn="1"/>
        </p:nvSpPr>
        <p:spPr>
          <a:xfrm>
            <a:off x="5876402"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4</a:t>
            </a:r>
            <a:endParaRPr lang="en-US" sz="3600" b="1" dirty="0">
              <a:latin typeface="+mn-lt"/>
            </a:endParaRPr>
          </a:p>
        </p:txBody>
      </p:sp>
      <p:sp>
        <p:nvSpPr>
          <p:cNvPr id="49" name="Oval 48"/>
          <p:cNvSpPr/>
          <p:nvPr userDrawn="1"/>
        </p:nvSpPr>
        <p:spPr>
          <a:xfrm>
            <a:off x="4135045"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0" name="קשת מלאה 15"/>
          <p:cNvSpPr/>
          <p:nvPr userDrawn="1"/>
        </p:nvSpPr>
        <p:spPr>
          <a:xfrm rot="6784598">
            <a:off x="4098757" y="1364334"/>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1" name="Oval 50"/>
          <p:cNvSpPr/>
          <p:nvPr userDrawn="1"/>
        </p:nvSpPr>
        <p:spPr>
          <a:xfrm>
            <a:off x="4195081"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3</a:t>
            </a:r>
            <a:endParaRPr lang="en-US" sz="3600" b="1" dirty="0">
              <a:latin typeface="+mn-lt"/>
            </a:endParaRPr>
          </a:p>
        </p:txBody>
      </p:sp>
      <p:sp>
        <p:nvSpPr>
          <p:cNvPr id="53" name="Oval 52"/>
          <p:cNvSpPr/>
          <p:nvPr userDrawn="1"/>
        </p:nvSpPr>
        <p:spPr>
          <a:xfrm>
            <a:off x="2453724"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4" name="קשת מלאה 15"/>
          <p:cNvSpPr/>
          <p:nvPr userDrawn="1"/>
        </p:nvSpPr>
        <p:spPr>
          <a:xfrm rot="9000000">
            <a:off x="2417436" y="1364334"/>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5" name="Oval 54"/>
          <p:cNvSpPr/>
          <p:nvPr userDrawn="1"/>
        </p:nvSpPr>
        <p:spPr>
          <a:xfrm>
            <a:off x="2513760"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smtClean="0">
                <a:latin typeface="+mn-lt"/>
              </a:rPr>
              <a:t>2</a:t>
            </a:r>
            <a:endParaRPr lang="en-US" sz="3600" b="1" dirty="0">
              <a:latin typeface="+mn-lt"/>
            </a:endParaRPr>
          </a:p>
        </p:txBody>
      </p:sp>
      <p:sp>
        <p:nvSpPr>
          <p:cNvPr id="57" name="Oval 56"/>
          <p:cNvSpPr/>
          <p:nvPr userDrawn="1"/>
        </p:nvSpPr>
        <p:spPr>
          <a:xfrm>
            <a:off x="772403" y="1400622"/>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58" name="קשת מלאה 15"/>
          <p:cNvSpPr/>
          <p:nvPr userDrawn="1"/>
        </p:nvSpPr>
        <p:spPr>
          <a:xfrm rot="10800000">
            <a:off x="736115" y="1364334"/>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59" name="Oval 58"/>
          <p:cNvSpPr/>
          <p:nvPr userDrawn="1"/>
        </p:nvSpPr>
        <p:spPr>
          <a:xfrm>
            <a:off x="832439" y="1460658"/>
            <a:ext cx="794328" cy="7943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smtClean="0">
                <a:latin typeface="+mn-lt"/>
              </a:rPr>
              <a:t>1</a:t>
            </a:r>
            <a:endParaRPr lang="en-US" sz="3600" b="1" dirty="0">
              <a:latin typeface="+mn-lt"/>
            </a:endParaRPr>
          </a:p>
        </p:txBody>
      </p:sp>
      <p:cxnSp>
        <p:nvCxnSpPr>
          <p:cNvPr id="11" name="Straight Connector 10"/>
          <p:cNvCxnSpPr/>
          <p:nvPr userDrawn="1"/>
        </p:nvCxnSpPr>
        <p:spPr>
          <a:xfrm>
            <a:off x="472312"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2153633"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382474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507771"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7193047" y="3378216"/>
            <a:ext cx="1514582" cy="0"/>
          </a:xfrm>
          <a:prstGeom prst="line">
            <a:avLst/>
          </a:prstGeom>
          <a:ln>
            <a:solidFill>
              <a:srgbClr val="525254"/>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25" hasCustomPrompt="1"/>
          </p:nvPr>
        </p:nvSpPr>
        <p:spPr>
          <a:xfrm>
            <a:off x="472366"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5" name="Text Placeholder 14"/>
          <p:cNvSpPr>
            <a:spLocks noGrp="1"/>
          </p:cNvSpPr>
          <p:nvPr>
            <p:ph type="body" sz="quarter" idx="26" hasCustomPrompt="1"/>
          </p:nvPr>
        </p:nvSpPr>
        <p:spPr>
          <a:xfrm>
            <a:off x="2153687"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6" name="Text Placeholder 14"/>
          <p:cNvSpPr>
            <a:spLocks noGrp="1"/>
          </p:cNvSpPr>
          <p:nvPr>
            <p:ph type="body" sz="quarter" idx="27" hasCustomPrompt="1"/>
          </p:nvPr>
        </p:nvSpPr>
        <p:spPr>
          <a:xfrm>
            <a:off x="382479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7" name="Text Placeholder 14"/>
          <p:cNvSpPr>
            <a:spLocks noGrp="1"/>
          </p:cNvSpPr>
          <p:nvPr>
            <p:ph type="body" sz="quarter" idx="28" hasCustomPrompt="1"/>
          </p:nvPr>
        </p:nvSpPr>
        <p:spPr>
          <a:xfrm>
            <a:off x="5507825"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8" name="Text Placeholder 14"/>
          <p:cNvSpPr>
            <a:spLocks noGrp="1"/>
          </p:cNvSpPr>
          <p:nvPr>
            <p:ph type="body" sz="quarter" idx="29" hasCustomPrompt="1"/>
          </p:nvPr>
        </p:nvSpPr>
        <p:spPr>
          <a:xfrm>
            <a:off x="7193101" y="2459157"/>
            <a:ext cx="1514475" cy="811213"/>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smtClean="0"/>
              <a:t>Your Text Here</a:t>
            </a:r>
          </a:p>
        </p:txBody>
      </p:sp>
      <p:sp>
        <p:nvSpPr>
          <p:cNvPr id="79" name="Text Placeholder 14"/>
          <p:cNvSpPr>
            <a:spLocks noGrp="1"/>
          </p:cNvSpPr>
          <p:nvPr>
            <p:ph type="body" sz="quarter" idx="30" hasCustomPrompt="1"/>
          </p:nvPr>
        </p:nvSpPr>
        <p:spPr>
          <a:xfrm>
            <a:off x="472366"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0" name="Text Placeholder 14"/>
          <p:cNvSpPr>
            <a:spLocks noGrp="1"/>
          </p:cNvSpPr>
          <p:nvPr>
            <p:ph type="body" sz="quarter" idx="31" hasCustomPrompt="1"/>
          </p:nvPr>
        </p:nvSpPr>
        <p:spPr>
          <a:xfrm>
            <a:off x="2153687"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1" name="Text Placeholder 14"/>
          <p:cNvSpPr>
            <a:spLocks noGrp="1"/>
          </p:cNvSpPr>
          <p:nvPr>
            <p:ph type="body" sz="quarter" idx="32" hasCustomPrompt="1"/>
          </p:nvPr>
        </p:nvSpPr>
        <p:spPr>
          <a:xfrm>
            <a:off x="382479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2" name="Text Placeholder 14"/>
          <p:cNvSpPr>
            <a:spLocks noGrp="1"/>
          </p:cNvSpPr>
          <p:nvPr>
            <p:ph type="body" sz="quarter" idx="33" hasCustomPrompt="1"/>
          </p:nvPr>
        </p:nvSpPr>
        <p:spPr>
          <a:xfrm>
            <a:off x="5507825"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83" name="Text Placeholder 14"/>
          <p:cNvSpPr>
            <a:spLocks noGrp="1"/>
          </p:cNvSpPr>
          <p:nvPr>
            <p:ph type="body" sz="quarter" idx="34" hasCustomPrompt="1"/>
          </p:nvPr>
        </p:nvSpPr>
        <p:spPr>
          <a:xfrm>
            <a:off x="7193101" y="3475721"/>
            <a:ext cx="1514475" cy="234318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smtClean="0"/>
              <a:t>You can replace this text with your own.</a:t>
            </a:r>
            <a:endParaRPr lang="en-US" dirty="0"/>
          </a:p>
        </p:txBody>
      </p:sp>
      <p:sp>
        <p:nvSpPr>
          <p:cNvPr id="37"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183455562"/>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6_כותרת ותוכן">
    <p:spTree>
      <p:nvGrpSpPr>
        <p:cNvPr id="1" name=""/>
        <p:cNvGrpSpPr/>
        <p:nvPr/>
      </p:nvGrpSpPr>
      <p:grpSpPr>
        <a:xfrm>
          <a:off x="0" y="0"/>
          <a:ext cx="0" cy="0"/>
          <a:chOff x="0" y="0"/>
          <a:chExt cx="0" cy="0"/>
        </a:xfrm>
      </p:grpSpPr>
      <p:sp>
        <p:nvSpPr>
          <p:cNvPr id="91"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2" name="Title 1"/>
          <p:cNvSpPr>
            <a:spLocks noGrp="1"/>
          </p:cNvSpPr>
          <p:nvPr>
            <p:ph type="ctrTitle" hasCustomPrompt="1"/>
          </p:nvPr>
        </p:nvSpPr>
        <p:spPr>
          <a:xfrm>
            <a:off x="675978" y="420554"/>
            <a:ext cx="7772400" cy="1084217"/>
          </a:xfrm>
        </p:spPr>
        <p:txBody>
          <a:bodyPr anchor="t" anchorCtr="0">
            <a:noAutofit/>
          </a:bodyPr>
          <a:lstStyle>
            <a:lvl1pPr algn="l">
              <a:defRPr sz="3200">
                <a:solidFill>
                  <a:schemeClr val="accent5"/>
                </a:solidFill>
                <a:latin typeface="+mn-lt"/>
              </a:defRPr>
            </a:lvl1pPr>
          </a:lstStyle>
          <a:p>
            <a:r>
              <a:rPr lang="en-US" dirty="0" smtClean="0"/>
              <a:t>AGENDA/KEY TOPICS</a:t>
            </a:r>
            <a:endParaRPr lang="en-US" dirty="0"/>
          </a:p>
        </p:txBody>
      </p:sp>
      <p:sp>
        <p:nvSpPr>
          <p:cNvPr id="4" name="Slide Number Placeholder 5"/>
          <p:cNvSpPr>
            <a:spLocks noGrp="1"/>
          </p:cNvSpPr>
          <p:nvPr>
            <p:ph type="sldNum" sz="quarter" idx="12"/>
          </p:nvPr>
        </p:nvSpPr>
        <p:spPr>
          <a:xfrm>
            <a:off x="4039458"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57174886"/>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5_כותרת ותוכן">
    <p:spTree>
      <p:nvGrpSpPr>
        <p:cNvPr id="1" name=""/>
        <p:cNvGrpSpPr/>
        <p:nvPr/>
      </p:nvGrpSpPr>
      <p:grpSpPr>
        <a:xfrm>
          <a:off x="0" y="0"/>
          <a:ext cx="0" cy="0"/>
          <a:chOff x="0" y="0"/>
          <a:chExt cx="0" cy="0"/>
        </a:xfrm>
      </p:grpSpPr>
      <p:sp>
        <p:nvSpPr>
          <p:cNvPr id="33"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9" name="מלבן 9"/>
          <p:cNvSpPr/>
          <p:nvPr userDrawn="1"/>
        </p:nvSpPr>
        <p:spPr>
          <a:xfrm>
            <a:off x="0" y="-1061"/>
            <a:ext cx="303757" cy="6580796"/>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Slide Number Placeholder 5"/>
          <p:cNvSpPr>
            <a:spLocks noGrp="1"/>
          </p:cNvSpPr>
          <p:nvPr>
            <p:ph type="sldNum" sz="quarter" idx="12"/>
          </p:nvPr>
        </p:nvSpPr>
        <p:spPr>
          <a:xfrm>
            <a:off x="4020986" y="6543600"/>
            <a:ext cx="1068202" cy="36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
        <p:nvSpPr>
          <p:cNvPr id="30"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62669" y="198033"/>
            <a:ext cx="1493429" cy="1490472"/>
          </a:xfrm>
          <a:prstGeom prst="ellipse">
            <a:avLst/>
          </a:prstGeom>
          <a:ln w="63500" cap="rnd">
            <a:solidFill>
              <a:schemeClr val="bg1"/>
            </a:solidFill>
          </a:ln>
          <a:effectLst/>
        </p:spPr>
      </p:pic>
      <p:sp>
        <p:nvSpPr>
          <p:cNvPr id="12" name="Text Placeholder 14"/>
          <p:cNvSpPr>
            <a:spLocks noGrp="1"/>
          </p:cNvSpPr>
          <p:nvPr>
            <p:ph type="body" sz="quarter" idx="25" hasCustomPrompt="1"/>
          </p:nvPr>
        </p:nvSpPr>
        <p:spPr>
          <a:xfrm>
            <a:off x="480294" y="1441982"/>
            <a:ext cx="6456215" cy="4709436"/>
          </a:xfrm>
        </p:spPr>
        <p:txBody>
          <a:bodyPr lIns="45720" rIns="45720" anchor="t">
            <a:noAutofit/>
          </a:bodyPr>
          <a:lstStyle>
            <a:lvl1pPr marL="285750" indent="-285750" algn="l">
              <a:lnSpc>
                <a:spcPct val="120000"/>
              </a:lnSpc>
              <a:spcBef>
                <a:spcPts val="600"/>
              </a:spcBef>
              <a:buFont typeface="Arial" panose="020B0604020202020204" pitchFamily="34" charset="0"/>
              <a:buChar char="•"/>
              <a:defRPr sz="2400" b="1">
                <a:latin typeface="+mn-lt"/>
              </a:defRPr>
            </a:lvl1pPr>
            <a:lvl5pPr marL="1828800" indent="0">
              <a:buNone/>
              <a:defRPr/>
            </a:lvl5pPr>
          </a:lstStyle>
          <a:p>
            <a:pPr lvl="0"/>
            <a:r>
              <a:rPr lang="en-US" dirty="0" smtClean="0"/>
              <a:t>Your Text Here</a:t>
            </a:r>
          </a:p>
          <a:p>
            <a:pPr lvl="0"/>
            <a:r>
              <a:rPr lang="en-US" dirty="0" smtClean="0"/>
              <a:t>Your Text Here</a:t>
            </a:r>
          </a:p>
          <a:p>
            <a:pPr lvl="0"/>
            <a:r>
              <a:rPr lang="en-US" dirty="0" smtClean="0"/>
              <a:t>Your Text Here</a:t>
            </a:r>
          </a:p>
        </p:txBody>
      </p:sp>
      <p:sp>
        <p:nvSpPr>
          <p:cNvPr id="9" name="Title Placeholder 1"/>
          <p:cNvSpPr>
            <a:spLocks noGrp="1"/>
          </p:cNvSpPr>
          <p:nvPr>
            <p:ph type="title" hasCustomPrompt="1"/>
          </p:nvPr>
        </p:nvSpPr>
        <p:spPr>
          <a:xfrm>
            <a:off x="414045" y="18352"/>
            <a:ext cx="8282085" cy="633250"/>
          </a:xfrm>
          <a:prstGeom prst="rect">
            <a:avLst/>
          </a:prstGeom>
        </p:spPr>
        <p:txBody>
          <a:bodyPr vert="horz" lIns="91440" tIns="45720" rIns="91440" bIns="45720" rtlCol="0" anchor="ctr">
            <a:normAutofit/>
          </a:bodyPr>
          <a:lstStyle>
            <a:lvl1pPr>
              <a:defRPr/>
            </a:lvl1pPr>
          </a:lstStyle>
          <a:p>
            <a:r>
              <a:rPr lang="en-US" dirty="0" smtClean="0"/>
              <a:t>AGENDA</a:t>
            </a:r>
            <a:endParaRPr lang="en-US" dirty="0"/>
          </a:p>
        </p:txBody>
      </p:sp>
    </p:spTree>
    <p:extLst>
      <p:ext uri="{BB962C8B-B14F-4D97-AF65-F5344CB8AC3E}">
        <p14:creationId xmlns:p14="http://schemas.microsoft.com/office/powerpoint/2010/main" val="3368872852"/>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573401"/>
          </a:xfrm>
          <a:prstGeom prst="rect">
            <a:avLst/>
          </a:prstGeom>
          <a:noFill/>
          <a:ln>
            <a:noFill/>
          </a:ln>
        </p:spPr>
      </p:pic>
      <p:sp>
        <p:nvSpPr>
          <p:cNvPr id="18" name="מלבן 6"/>
          <p:cNvSpPr/>
          <p:nvPr userDrawn="1"/>
        </p:nvSpPr>
        <p:spPr>
          <a:xfrm>
            <a:off x="0" y="6579735"/>
            <a:ext cx="9144000"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22" name="מלבן 14"/>
          <p:cNvSpPr/>
          <p:nvPr userDrawn="1"/>
        </p:nvSpPr>
        <p:spPr>
          <a:xfrm>
            <a:off x="0" y="5626383"/>
            <a:ext cx="9144000" cy="953352"/>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מלבן 9"/>
          <p:cNvSpPr/>
          <p:nvPr userDrawn="1"/>
        </p:nvSpPr>
        <p:spPr>
          <a:xfrm>
            <a:off x="347240" y="4152976"/>
            <a:ext cx="6700105" cy="17625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26473" y="4353733"/>
            <a:ext cx="6336145" cy="1372812"/>
          </a:xfrm>
        </p:spPr>
        <p:txBody>
          <a:bodyPr anchor="t" anchorCtr="0">
            <a:noAutofit/>
          </a:bodyPr>
          <a:lstStyle>
            <a:lvl1pPr algn="l">
              <a:defRPr sz="3200">
                <a:solidFill>
                  <a:schemeClr val="bg1"/>
                </a:solidFill>
                <a:latin typeface="+mn-lt"/>
              </a:defRPr>
            </a:lvl1pPr>
          </a:lstStyle>
          <a:p>
            <a:r>
              <a:rPr lang="en-US" dirty="0" smtClean="0"/>
              <a:t>Edit title Edit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a:t>
            </a:r>
            <a:r>
              <a:rPr lang="en-US" dirty="0" err="1" smtClean="0"/>
              <a:t>titleEdit</a:t>
            </a:r>
            <a:r>
              <a:rPr lang="en-US" dirty="0" smtClean="0"/>
              <a:t> title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4585" y="5768742"/>
            <a:ext cx="1606122" cy="668633"/>
          </a:xfrm>
          <a:prstGeom prst="rect">
            <a:avLst/>
          </a:prstGeom>
        </p:spPr>
      </p:pic>
    </p:spTree>
    <p:extLst>
      <p:ext uri="{BB962C8B-B14F-4D97-AF65-F5344CB8AC3E}">
        <p14:creationId xmlns:p14="http://schemas.microsoft.com/office/powerpoint/2010/main" val="20038890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2.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1.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3.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5.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6.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5" Type="http://schemas.openxmlformats.org/officeDocument/2006/relationships/slideLayout" Target="../slideLayouts/slideLayout106.xml"/><Relationship Id="rId4" Type="http://schemas.openxmlformats.org/officeDocument/2006/relationships/slideLayout" Target="../slideLayouts/slideLayout10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1" name="תמונה 12"/>
          <p:cNvPicPr>
            <a:picLocks noChangeAspect="1"/>
          </p:cNvPicPr>
          <p:nvPr userDrawn="1"/>
        </p:nvPicPr>
        <p:blipFill rotWithShape="1">
          <a:blip r:embed="rId41"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584559138"/>
      </p:ext>
    </p:extLst>
  </p:cSld>
  <p:clrMap bg1="lt1" tx1="dk1" bg2="lt2" tx2="dk2" accent1="accent1" accent2="accent2" accent3="accent3" accent4="accent4" accent5="accent5" accent6="accent6" hlink="hlink" folHlink="folHlink"/>
  <p:sldLayoutIdLst>
    <p:sldLayoutId id="2147483718" r:id="rId1"/>
    <p:sldLayoutId id="2147483877" r:id="rId2"/>
    <p:sldLayoutId id="2147483878" r:id="rId3"/>
    <p:sldLayoutId id="2147483879" r:id="rId4"/>
    <p:sldLayoutId id="2147483880" r:id="rId5"/>
    <p:sldLayoutId id="2147483881" r:id="rId6"/>
    <p:sldLayoutId id="2147483908" r:id="rId7"/>
    <p:sldLayoutId id="2147483909" r:id="rId8"/>
    <p:sldLayoutId id="2147483910" r:id="rId9"/>
    <p:sldLayoutId id="2147483929" r:id="rId10"/>
    <p:sldLayoutId id="2147483926" r:id="rId11"/>
    <p:sldLayoutId id="2147483720" r:id="rId12"/>
    <p:sldLayoutId id="2147483869" r:id="rId13"/>
    <p:sldLayoutId id="2147483728" r:id="rId14"/>
    <p:sldLayoutId id="2147483729" r:id="rId15"/>
    <p:sldLayoutId id="2147483730" r:id="rId16"/>
    <p:sldLayoutId id="2147483876" r:id="rId17"/>
    <p:sldLayoutId id="2147483820" r:id="rId18"/>
    <p:sldLayoutId id="2147483737" r:id="rId19"/>
    <p:sldLayoutId id="2147483918" r:id="rId20"/>
    <p:sldLayoutId id="2147483917" r:id="rId21"/>
    <p:sldLayoutId id="2147483912" r:id="rId22"/>
    <p:sldLayoutId id="2147483914" r:id="rId23"/>
    <p:sldLayoutId id="2147483915" r:id="rId24"/>
    <p:sldLayoutId id="2147483916" r:id="rId25"/>
    <p:sldLayoutId id="2147483927" r:id="rId26"/>
    <p:sldLayoutId id="2147483925" r:id="rId27"/>
    <p:sldLayoutId id="2147483741" r:id="rId28"/>
    <p:sldLayoutId id="2147483882" r:id="rId29"/>
    <p:sldLayoutId id="2147483884" r:id="rId30"/>
    <p:sldLayoutId id="2147483919" r:id="rId31"/>
    <p:sldLayoutId id="2147483920" r:id="rId32"/>
    <p:sldLayoutId id="2147483883" r:id="rId33"/>
    <p:sldLayoutId id="2147483921" r:id="rId34"/>
    <p:sldLayoutId id="2147483922" r:id="rId35"/>
    <p:sldLayoutId id="2147483923" r:id="rId36"/>
    <p:sldLayoutId id="2147483928" r:id="rId37"/>
    <p:sldLayoutId id="2147483924" r:id="rId38"/>
    <p:sldLayoutId id="2147483942" r:id="rId3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1" name="תמונה 12"/>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2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6088085"/>
      </p:ext>
    </p:extLst>
  </p:cSld>
  <p:clrMap bg1="lt1" tx1="dk1" bg2="lt2" tx2="dk2" accent1="accent1" accent2="accent2" accent3="accent3" accent4="accent4" accent5="accent5" accent6="accent6" hlink="hlink" folHlink="folHlink"/>
  <p:sldLayoutIdLst>
    <p:sldLayoutId id="2147483790" r:id="rId1"/>
    <p:sldLayoutId id="2147483886" r:id="rId2"/>
    <p:sldLayoutId id="2147483892" r:id="rId3"/>
    <p:sldLayoutId id="2147483791" r:id="rId4"/>
    <p:sldLayoutId id="2147483870" r:id="rId5"/>
    <p:sldLayoutId id="2147483793" r:id="rId6"/>
    <p:sldLayoutId id="2147483794" r:id="rId7"/>
    <p:sldLayoutId id="2147483795" r:id="rId8"/>
    <p:sldLayoutId id="2147483836" r:id="rId9"/>
    <p:sldLayoutId id="2147483903" r:id="rId10"/>
    <p:sldLayoutId id="2147483797" r:id="rId11"/>
    <p:sldLayoutId id="2147483799" r:id="rId12"/>
    <p:sldLayoutId id="2147483887" r:id="rId13"/>
    <p:sldLayoutId id="2147483888"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1" name="תמונה 12"/>
          <p:cNvPicPr>
            <a:picLocks noChangeAspect="1"/>
          </p:cNvPicPr>
          <p:nvPr userDrawn="1"/>
        </p:nvPicPr>
        <p:blipFill rotWithShape="1">
          <a:blip r:embed="rId16"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390364215"/>
      </p:ext>
    </p:extLst>
  </p:cSld>
  <p:clrMap bg1="lt1" tx1="dk1" bg2="lt2" tx2="dk2" accent1="accent1" accent2="accent2" accent3="accent3" accent4="accent4" accent5="accent5" accent6="accent6" hlink="hlink" folHlink="folHlink"/>
  <p:sldLayoutIdLst>
    <p:sldLayoutId id="2147483801" r:id="rId1"/>
    <p:sldLayoutId id="2147483889" r:id="rId2"/>
    <p:sldLayoutId id="2147483890" r:id="rId3"/>
    <p:sldLayoutId id="2147483802" r:id="rId4"/>
    <p:sldLayoutId id="2147483811" r:id="rId5"/>
    <p:sldLayoutId id="2147483804" r:id="rId6"/>
    <p:sldLayoutId id="2147483805" r:id="rId7"/>
    <p:sldLayoutId id="2147483806" r:id="rId8"/>
    <p:sldLayoutId id="2147483837" r:id="rId9"/>
    <p:sldLayoutId id="2147483904" r:id="rId10"/>
    <p:sldLayoutId id="2147483808" r:id="rId11"/>
    <p:sldLayoutId id="2147483810" r:id="rId12"/>
    <p:sldLayoutId id="2147483893" r:id="rId13"/>
    <p:sldLayoutId id="2147483894"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1" name="תמונה 12"/>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016069231"/>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23" r:id="rId3"/>
    <p:sldLayoutId id="2147483827" r:id="rId4"/>
    <p:sldLayoutId id="2147483828" r:id="rId5"/>
    <p:sldLayoutId id="2147483829" r:id="rId6"/>
    <p:sldLayoutId id="2147483838" r:id="rId7"/>
    <p:sldLayoutId id="2147483831" r:id="rId8"/>
    <p:sldLayoutId id="2147483832" r:id="rId9"/>
    <p:sldLayoutId id="2147483834" r:id="rId10"/>
    <p:sldLayoutId id="2147483897"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pic>
        <p:nvPicPr>
          <p:cNvPr id="10" name="תמונה 12"/>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Tree>
    <p:extLst>
      <p:ext uri="{BB962C8B-B14F-4D97-AF65-F5344CB8AC3E}">
        <p14:creationId xmlns:p14="http://schemas.microsoft.com/office/powerpoint/2010/main" val="4050765326"/>
      </p:ext>
    </p:extLst>
  </p:cSld>
  <p:clrMap bg1="lt1" tx1="dk1" bg2="lt2" tx2="dk2" accent1="accent1" accent2="accent2" accent3="accent3" accent4="accent4" accent5="accent5" accent6="accent6" hlink="hlink" folHlink="folHlink"/>
  <p:sldLayoutIdLst>
    <p:sldLayoutId id="2147483840" r:id="rId1"/>
    <p:sldLayoutId id="2147483898" r:id="rId2"/>
    <p:sldLayoutId id="2147483899" r:id="rId3"/>
    <p:sldLayoutId id="2147483841" r:id="rId4"/>
    <p:sldLayoutId id="2147483845" r:id="rId5"/>
    <p:sldLayoutId id="2147483846" r:id="rId6"/>
    <p:sldLayoutId id="2147483847" r:id="rId7"/>
    <p:sldLayoutId id="2147483848" r:id="rId8"/>
    <p:sldLayoutId id="2147483905" r:id="rId9"/>
    <p:sldLayoutId id="2147483851" r:id="rId10"/>
    <p:sldLayoutId id="2147483853" r:id="rId11"/>
    <p:sldLayoutId id="2147483931"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1" name="תמונה 12"/>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309912919"/>
      </p:ext>
    </p:extLst>
  </p:cSld>
  <p:clrMap bg1="lt1" tx1="dk1" bg2="lt2" tx2="dk2" accent1="accent1" accent2="accent2" accent3="accent3" accent4="accent4" accent5="accent5" accent6="accent6" hlink="hlink" folHlink="folHlink"/>
  <p:sldLayoutIdLst>
    <p:sldLayoutId id="2147483855" r:id="rId1"/>
    <p:sldLayoutId id="2147483901" r:id="rId2"/>
    <p:sldLayoutId id="2147483856" r:id="rId3"/>
    <p:sldLayoutId id="2147483860" r:id="rId4"/>
    <p:sldLayoutId id="2147483861" r:id="rId5"/>
    <p:sldLayoutId id="2147483862" r:id="rId6"/>
    <p:sldLayoutId id="2147483863" r:id="rId7"/>
    <p:sldLayoutId id="2147483907" r:id="rId8"/>
    <p:sldLayoutId id="2147483866" r:id="rId9"/>
    <p:sldLayoutId id="2147483868" r:id="rId10"/>
    <p:sldLayoutId id="2147483902"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מלבן 6"/>
          <p:cNvSpPr/>
          <p:nvPr userDrawn="1"/>
        </p:nvSpPr>
        <p:spPr>
          <a:xfrm>
            <a:off x="0" y="6579735"/>
            <a:ext cx="7906327"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rgbClr val="787878"/>
                </a:solidFill>
                <a:latin typeface="+mn-lt"/>
                <a:cs typeface="Arial" pitchFamily="34" charset="0"/>
              </a:rPr>
              <a:t>© 2016 Ex Libris | Confidential &amp; Proprietary</a:t>
            </a:r>
            <a:endParaRPr lang="en-US" sz="1000" dirty="0">
              <a:solidFill>
                <a:srgbClr val="787878"/>
              </a:solidFill>
              <a:latin typeface="+mn-lt"/>
            </a:endParaRPr>
          </a:p>
        </p:txBody>
      </p:sp>
      <p:sp>
        <p:nvSpPr>
          <p:cNvPr id="8" name="מלבן 7"/>
          <p:cNvSpPr/>
          <p:nvPr userDrawn="1"/>
        </p:nvSpPr>
        <p:spPr>
          <a:xfrm>
            <a:off x="7906327" y="6579735"/>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9" name="מלבן 8"/>
          <p:cNvSpPr/>
          <p:nvPr userDrawn="1"/>
        </p:nvSpPr>
        <p:spPr>
          <a:xfrm>
            <a:off x="8829674" y="6579735"/>
            <a:ext cx="318799" cy="290945"/>
          </a:xfrm>
          <a:prstGeom prst="rect">
            <a:avLst/>
          </a:prstGeom>
          <a:solidFill>
            <a:srgbClr val="D94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1" name="תמונה 12"/>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7975224" y="6543600"/>
            <a:ext cx="791423" cy="292158"/>
          </a:xfrm>
          <a:prstGeom prst="rect">
            <a:avLst/>
          </a:prstGeom>
        </p:spPr>
      </p:pic>
      <p:sp>
        <p:nvSpPr>
          <p:cNvPr id="2" name="Title Placeholder 1"/>
          <p:cNvSpPr>
            <a:spLocks noGrp="1"/>
          </p:cNvSpPr>
          <p:nvPr>
            <p:ph type="title"/>
          </p:nvPr>
        </p:nvSpPr>
        <p:spPr>
          <a:xfrm>
            <a:off x="414045" y="18352"/>
            <a:ext cx="8282085" cy="633250"/>
          </a:xfrm>
          <a:prstGeom prst="rect">
            <a:avLst/>
          </a:prstGeom>
        </p:spPr>
        <p:txBody>
          <a:bodyPr vert="horz" lIns="91440" tIns="45720" rIns="91440" bIns="45720" rtlCol="0" anchor="ctr">
            <a:normAutofit/>
          </a:bodyPr>
          <a:lstStyle/>
          <a:p>
            <a:r>
              <a:rPr lang="en-US" dirty="0" smtClean="0"/>
              <a:t>Edit Title</a:t>
            </a:r>
            <a:endParaRPr lang="en-US" dirty="0"/>
          </a:p>
        </p:txBody>
      </p:sp>
      <p:sp>
        <p:nvSpPr>
          <p:cNvPr id="3" name="Text Placeholder 2"/>
          <p:cNvSpPr>
            <a:spLocks noGrp="1"/>
          </p:cNvSpPr>
          <p:nvPr>
            <p:ph type="body" idx="1"/>
          </p:nvPr>
        </p:nvSpPr>
        <p:spPr>
          <a:xfrm>
            <a:off x="414045" y="752605"/>
            <a:ext cx="7886700" cy="4351338"/>
          </a:xfrm>
          <a:prstGeom prst="rect">
            <a:avLst/>
          </a:prstGeom>
        </p:spPr>
        <p:txBody>
          <a:bodyPr vert="horz" lIns="91440" tIns="45720" rIns="91440" bIns="45720" rtlCol="0">
            <a:normAutofit/>
          </a:bodyPr>
          <a:lstStyle/>
          <a:p>
            <a:pPr lvl="0"/>
            <a:r>
              <a:rPr lang="en-US" dirty="0" smtClean="0"/>
              <a:t>Edit style </a:t>
            </a:r>
            <a:endParaRPr lang="he-IL" dirty="0" smtClean="0"/>
          </a:p>
          <a:p>
            <a:pPr lvl="1"/>
            <a:r>
              <a:rPr lang="en-US" dirty="0" smtClean="0"/>
              <a:t>Edit style – 2nd level</a:t>
            </a:r>
            <a:endParaRPr lang="he-IL" dirty="0" smtClean="0"/>
          </a:p>
          <a:p>
            <a:pPr lvl="2"/>
            <a:r>
              <a:rPr lang="en-US" dirty="0" smtClean="0"/>
              <a:t>Edit style – 3rd level</a:t>
            </a:r>
            <a:endParaRPr lang="he-IL" dirty="0" smtClean="0"/>
          </a:p>
          <a:p>
            <a:pPr lvl="3"/>
            <a:r>
              <a:rPr lang="en-US" dirty="0" smtClean="0"/>
              <a:t>Edit style – 4th level</a:t>
            </a:r>
            <a:endParaRPr lang="he-IL" dirty="0" smtClean="0"/>
          </a:p>
        </p:txBody>
      </p:sp>
      <p:sp>
        <p:nvSpPr>
          <p:cNvPr id="6" name="Slide Number Placeholder 5"/>
          <p:cNvSpPr>
            <a:spLocks noGrp="1"/>
          </p:cNvSpPr>
          <p:nvPr>
            <p:ph type="sldNum" sz="quarter" idx="4"/>
          </p:nvPr>
        </p:nvSpPr>
        <p:spPr>
          <a:xfrm>
            <a:off x="3545860" y="6540498"/>
            <a:ext cx="2057400"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624459746"/>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7" r:id="rId4"/>
    <p:sldLayoutId id="2147483938" r:id="rId5"/>
    <p:sldLayoutId id="2147483939" r:id="rId6"/>
    <p:sldLayoutId id="2147483941" r:id="rId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39.xml"/><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hyperlink" Target="https://knowledge.exlibrisgroup.com/Alma/Training/Extended_Training/Presentations_and_Documents_-_Letters"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3048"/>
            <a:ext cx="9144000" cy="5105099"/>
          </a:xfrm>
          <a:prstGeom prst="rect">
            <a:avLst/>
          </a:prstGeom>
        </p:spPr>
      </p:pic>
      <p:sp>
        <p:nvSpPr>
          <p:cNvPr id="9" name="מלבן 7"/>
          <p:cNvSpPr/>
          <p:nvPr/>
        </p:nvSpPr>
        <p:spPr>
          <a:xfrm>
            <a:off x="0" y="5626384"/>
            <a:ext cx="9144000" cy="124429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0" name="מלבן 14"/>
          <p:cNvSpPr/>
          <p:nvPr/>
        </p:nvSpPr>
        <p:spPr>
          <a:xfrm>
            <a:off x="0" y="5217399"/>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pic>
        <p:nvPicPr>
          <p:cNvPr id="11" name="תמונה 18"/>
          <p:cNvPicPr>
            <a:picLocks noChangeAspect="1"/>
          </p:cNvPicPr>
          <p:nvPr/>
        </p:nvPicPr>
        <p:blipFill rotWithShape="1">
          <a:blip r:embed="rId3" cstate="email">
            <a:extLst>
              <a:ext uri="{28A0092B-C50C-407E-A947-70E740481C1C}">
                <a14:useLocalDpi xmlns:a14="http://schemas.microsoft.com/office/drawing/2010/main"/>
              </a:ext>
            </a:extLst>
          </a:blip>
          <a:srcRect t="-1" b="-6420"/>
          <a:stretch/>
        </p:blipFill>
        <p:spPr>
          <a:xfrm>
            <a:off x="7334136" y="5723852"/>
            <a:ext cx="1529418" cy="758413"/>
          </a:xfrm>
          <a:prstGeom prst="rect">
            <a:avLst/>
          </a:prstGeom>
        </p:spPr>
      </p:pic>
      <p:sp>
        <p:nvSpPr>
          <p:cNvPr id="12" name="מציין מיקום טקסט 4"/>
          <p:cNvSpPr txBox="1">
            <a:spLocks/>
          </p:cNvSpPr>
          <p:nvPr/>
        </p:nvSpPr>
        <p:spPr>
          <a:xfrm>
            <a:off x="2555776" y="5861649"/>
            <a:ext cx="4032448" cy="931903"/>
          </a:xfrm>
          <a:prstGeom prst="rect">
            <a:avLst/>
          </a:prstGeom>
        </p:spPr>
        <p:txBody>
          <a:bodyPr anchor="t" anchorCtr="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kern="1200" baseline="0">
                <a:solidFill>
                  <a:schemeClr val="bg1"/>
                </a:solidFill>
                <a:latin typeface="+mn-lt"/>
                <a:ea typeface="+mn-ea"/>
                <a:cs typeface="+mn-cs"/>
              </a:defRPr>
            </a:lvl1pPr>
            <a:lvl2pPr marL="457200" indent="0" algn="l" defTabSz="914400" rtl="0" eaLnBrk="1" latinLnBrk="0" hangingPunct="1">
              <a:lnSpc>
                <a:spcPct val="10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0"/>
              </a:spcAft>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0"/>
              </a:spcAft>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2800" dirty="0" smtClean="0"/>
              <a:t>Yoel Kortick</a:t>
            </a:r>
            <a:br>
              <a:rPr lang="en-US" sz="2800" dirty="0" smtClean="0"/>
            </a:br>
            <a:r>
              <a:rPr lang="en-US" sz="2800" dirty="0" smtClean="0"/>
              <a:t>Senior Librarian</a:t>
            </a:r>
          </a:p>
        </p:txBody>
      </p:sp>
      <p:sp>
        <p:nvSpPr>
          <p:cNvPr id="2" name="Rectangle 1"/>
          <p:cNvSpPr/>
          <p:nvPr/>
        </p:nvSpPr>
        <p:spPr>
          <a:xfrm>
            <a:off x="0" y="4904509"/>
            <a:ext cx="9144000" cy="743469"/>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idx="4294967295"/>
          </p:nvPr>
        </p:nvSpPr>
        <p:spPr>
          <a:xfrm>
            <a:off x="81886" y="4926984"/>
            <a:ext cx="8993876" cy="707505"/>
          </a:xfrm>
        </p:spPr>
        <p:txBody>
          <a:bodyPr>
            <a:noAutofit/>
          </a:bodyPr>
          <a:lstStyle/>
          <a:p>
            <a:pPr algn="ctr"/>
            <a:r>
              <a:rPr lang="en-US" sz="2600" dirty="0">
                <a:solidFill>
                  <a:schemeClr val="bg1"/>
                </a:solidFill>
              </a:rPr>
              <a:t>Customize </a:t>
            </a:r>
            <a:r>
              <a:rPr lang="en-US" sz="2600" dirty="0" smtClean="0">
                <a:solidFill>
                  <a:schemeClr val="bg1"/>
                </a:solidFill>
              </a:rPr>
              <a:t>Letters</a:t>
            </a:r>
            <a:br>
              <a:rPr lang="en-US" sz="2600" dirty="0" smtClean="0">
                <a:solidFill>
                  <a:schemeClr val="bg1"/>
                </a:solidFill>
              </a:rPr>
            </a:br>
            <a:r>
              <a:rPr lang="en-US" sz="2600" dirty="0" smtClean="0">
                <a:solidFill>
                  <a:schemeClr val="bg1"/>
                </a:solidFill>
              </a:rPr>
              <a:t>How </a:t>
            </a:r>
            <a:r>
              <a:rPr lang="en-US" sz="2600" dirty="0">
                <a:solidFill>
                  <a:schemeClr val="bg1"/>
                </a:solidFill>
              </a:rPr>
              <a:t>to customize letters via </a:t>
            </a:r>
            <a:r>
              <a:rPr lang="en-US" sz="2600" dirty="0" err="1" smtClean="0">
                <a:solidFill>
                  <a:schemeClr val="bg1"/>
                </a:solidFill>
              </a:rPr>
              <a:t>xsl</a:t>
            </a:r>
            <a:endParaRPr lang="en-US" sz="2600" dirty="0">
              <a:solidFill>
                <a:schemeClr val="bg1"/>
              </a:solidFill>
            </a:endParaRPr>
          </a:p>
        </p:txBody>
      </p:sp>
      <p:sp>
        <p:nvSpPr>
          <p:cNvPr id="6" name="TextBox 5"/>
          <p:cNvSpPr txBox="1"/>
          <p:nvPr/>
        </p:nvSpPr>
        <p:spPr>
          <a:xfrm>
            <a:off x="81886" y="6578108"/>
            <a:ext cx="3263538" cy="215444"/>
          </a:xfrm>
          <a:prstGeom prst="rect">
            <a:avLst/>
          </a:prstGeom>
          <a:noFill/>
        </p:spPr>
        <p:txBody>
          <a:bodyPr wrap="square" rtlCol="0">
            <a:spAutoFit/>
          </a:bodyPr>
          <a:lstStyle/>
          <a:p>
            <a:r>
              <a:rPr lang="en-US" sz="800" dirty="0">
                <a:solidFill>
                  <a:schemeClr val="bg1"/>
                </a:solidFill>
              </a:rPr>
              <a:t>https://www.visitspokane.com/media/photo-gallery/</a:t>
            </a:r>
          </a:p>
        </p:txBody>
      </p:sp>
      <p:sp>
        <p:nvSpPr>
          <p:cNvPr id="14" name="Rectangle 13"/>
          <p:cNvSpPr/>
          <p:nvPr/>
        </p:nvSpPr>
        <p:spPr>
          <a:xfrm>
            <a:off x="0" y="2378"/>
            <a:ext cx="9144000" cy="26094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5" name="Picture 14"/>
          <p:cNvPicPr>
            <a:picLocks noChangeAspect="1"/>
          </p:cNvPicPr>
          <p:nvPr/>
        </p:nvPicPr>
        <p:blipFill>
          <a:blip r:embed="rId4"/>
          <a:stretch>
            <a:fillRect/>
          </a:stretch>
        </p:blipFill>
        <p:spPr>
          <a:xfrm>
            <a:off x="271964" y="10998"/>
            <a:ext cx="3657600" cy="252248"/>
          </a:xfrm>
          <a:prstGeom prst="rect">
            <a:avLst/>
          </a:prstGeom>
        </p:spPr>
      </p:pic>
      <p:pic>
        <p:nvPicPr>
          <p:cNvPr id="18" name="Picture 17"/>
          <p:cNvPicPr>
            <a:picLocks noChangeAspect="1"/>
          </p:cNvPicPr>
          <p:nvPr/>
        </p:nvPicPr>
        <p:blipFill>
          <a:blip r:embed="rId5"/>
          <a:stretch>
            <a:fillRect/>
          </a:stretch>
        </p:blipFill>
        <p:spPr>
          <a:xfrm>
            <a:off x="3978332" y="10998"/>
            <a:ext cx="2010918" cy="256032"/>
          </a:xfrm>
          <a:prstGeom prst="rect">
            <a:avLst/>
          </a:prstGeom>
        </p:spPr>
      </p:pic>
      <p:pic>
        <p:nvPicPr>
          <p:cNvPr id="19" name="Picture 18"/>
          <p:cNvPicPr>
            <a:picLocks noChangeAspect="1"/>
          </p:cNvPicPr>
          <p:nvPr/>
        </p:nvPicPr>
        <p:blipFill>
          <a:blip r:embed="rId6"/>
          <a:stretch>
            <a:fillRect/>
          </a:stretch>
        </p:blipFill>
        <p:spPr>
          <a:xfrm>
            <a:off x="6034970" y="15909"/>
            <a:ext cx="2560320" cy="256032"/>
          </a:xfrm>
          <a:prstGeom prst="rect">
            <a:avLst/>
          </a:prstGeom>
        </p:spPr>
      </p:pic>
    </p:spTree>
    <p:extLst>
      <p:ext uri="{BB962C8B-B14F-4D97-AF65-F5344CB8AC3E}">
        <p14:creationId xmlns:p14="http://schemas.microsoft.com/office/powerpoint/2010/main" val="2099922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Customize letters - How to customize letters via </a:t>
            </a:r>
            <a:r>
              <a:rPr lang="en-US" dirty="0" err="1" smtClean="0"/>
              <a:t>xsl</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10</a:t>
            </a:fld>
            <a:endParaRPr lang="en-US" dirty="0"/>
          </a:p>
        </p:txBody>
      </p:sp>
      <p:sp>
        <p:nvSpPr>
          <p:cNvPr id="6" name="TextBox 5"/>
          <p:cNvSpPr txBox="1"/>
          <p:nvPr/>
        </p:nvSpPr>
        <p:spPr>
          <a:xfrm>
            <a:off x="110840" y="675838"/>
            <a:ext cx="8783782" cy="5847755"/>
          </a:xfrm>
          <a:prstGeom prst="rect">
            <a:avLst/>
          </a:prstGeom>
          <a:noFill/>
          <a:ln>
            <a:solidFill>
              <a:schemeClr val="accent1"/>
            </a:solidFill>
          </a:ln>
        </p:spPr>
        <p:txBody>
          <a:bodyPr wrap="square" rtlCol="0">
            <a:spAutoFit/>
          </a:bodyPr>
          <a:lstStyle/>
          <a:p>
            <a:r>
              <a:rPr lang="en-US" sz="1700" dirty="0"/>
              <a:t>&lt;!-- Yoel begin adding next lines --&gt;</a:t>
            </a:r>
          </a:p>
          <a:p>
            <a:r>
              <a:rPr lang="en-US" sz="1700" dirty="0"/>
              <a:t>  &lt;</a:t>
            </a:r>
            <a:r>
              <a:rPr lang="en-US" sz="1700" dirty="0" err="1"/>
              <a:t>xsl:for-each</a:t>
            </a:r>
            <a:r>
              <a:rPr lang="en-US" sz="1700" dirty="0"/>
              <a:t> select="</a:t>
            </a:r>
            <a:r>
              <a:rPr lang="en-US" sz="1700" dirty="0" err="1"/>
              <a:t>notification_data</a:t>
            </a:r>
            <a:r>
              <a:rPr lang="en-US" sz="1700" dirty="0"/>
              <a:t>"&gt;</a:t>
            </a:r>
          </a:p>
          <a:p>
            <a:r>
              <a:rPr lang="en-US" sz="1700" dirty="0"/>
              <a:t>   &lt;!-- Make condition for vendor name “J and S Ltd. (Formerly “Johnson and Smith Ltd.”)" --&gt; </a:t>
            </a:r>
          </a:p>
          <a:p>
            <a:r>
              <a:rPr lang="en-US" sz="1700" dirty="0"/>
              <a:t>     &lt;</a:t>
            </a:r>
            <a:r>
              <a:rPr lang="en-US" sz="1700" dirty="0" err="1"/>
              <a:t>xsl:choose</a:t>
            </a:r>
            <a:r>
              <a:rPr lang="en-US" sz="1700" dirty="0"/>
              <a:t>&gt;</a:t>
            </a:r>
          </a:p>
          <a:p>
            <a:r>
              <a:rPr lang="en-US" sz="1700" dirty="0"/>
              <a:t>       &lt;</a:t>
            </a:r>
            <a:r>
              <a:rPr lang="en-US" sz="1700" dirty="0" err="1"/>
              <a:t>xsl:when</a:t>
            </a:r>
            <a:r>
              <a:rPr lang="en-US" sz="1700" dirty="0"/>
              <a:t> test="//</a:t>
            </a:r>
            <a:r>
              <a:rPr lang="en-US" sz="1700" dirty="0" err="1"/>
              <a:t>notification_data</a:t>
            </a:r>
            <a:r>
              <a:rPr lang="en-US" sz="1700" dirty="0"/>
              <a:t>/receivers/receiver/vendor/name ='J and S Ltd. (Formerly &amp;</a:t>
            </a:r>
            <a:r>
              <a:rPr lang="en-US" sz="1700" dirty="0" err="1"/>
              <a:t>quot;Johnson</a:t>
            </a:r>
            <a:r>
              <a:rPr lang="en-US" sz="1700" dirty="0"/>
              <a:t> and Smith Ltd.&amp;</a:t>
            </a:r>
            <a:r>
              <a:rPr lang="en-US" sz="1700" dirty="0" err="1"/>
              <a:t>quot</a:t>
            </a:r>
            <a:r>
              <a:rPr lang="en-US" sz="1700" dirty="0"/>
              <a:t>;)'"&gt;</a:t>
            </a:r>
          </a:p>
          <a:p>
            <a:r>
              <a:rPr lang="en-US" sz="1700" dirty="0"/>
              <a:t>          &lt;table&gt;</a:t>
            </a:r>
          </a:p>
          <a:p>
            <a:r>
              <a:rPr lang="en-US" sz="1700" dirty="0"/>
              <a:t>             &lt;tr&gt; &lt;font color="red" size="4"&gt;&lt;b&gt; Please do not forget our &lt;u&gt;10% discount&lt;/u&gt;&lt;/b&gt;&lt;/font&gt;&lt;/tr&gt;</a:t>
            </a:r>
          </a:p>
          <a:p>
            <a:r>
              <a:rPr lang="en-US" sz="1700" dirty="0"/>
              <a:t>         &lt;/table&gt;</a:t>
            </a:r>
          </a:p>
          <a:p>
            <a:r>
              <a:rPr lang="en-US" sz="1700" dirty="0"/>
              <a:t>       &lt;/</a:t>
            </a:r>
            <a:r>
              <a:rPr lang="en-US" sz="1700" dirty="0" err="1"/>
              <a:t>xsl:when</a:t>
            </a:r>
            <a:r>
              <a:rPr lang="en-US" sz="1700" dirty="0"/>
              <a:t>&gt; </a:t>
            </a:r>
          </a:p>
          <a:p>
            <a:endParaRPr lang="en-US" sz="1700" dirty="0"/>
          </a:p>
          <a:p>
            <a:r>
              <a:rPr lang="en-US" sz="1700" dirty="0"/>
              <a:t>   &lt;!-- For all other situations use the default address from the library definition --&gt;.</a:t>
            </a:r>
          </a:p>
          <a:p>
            <a:r>
              <a:rPr lang="en-US" sz="1700" dirty="0"/>
              <a:t>       &lt;</a:t>
            </a:r>
            <a:r>
              <a:rPr lang="en-US" sz="1700" dirty="0" err="1"/>
              <a:t>xsl:otherwise</a:t>
            </a:r>
            <a:r>
              <a:rPr lang="en-US" sz="1700" dirty="0"/>
              <a:t>&gt;</a:t>
            </a:r>
          </a:p>
          <a:p>
            <a:r>
              <a:rPr lang="en-US" sz="1700" dirty="0"/>
              <a:t>          &lt;table&gt;</a:t>
            </a:r>
          </a:p>
          <a:p>
            <a:r>
              <a:rPr lang="en-US" sz="1700" dirty="0"/>
              <a:t>             &lt;tr&gt; &lt;/tr&gt;</a:t>
            </a:r>
          </a:p>
          <a:p>
            <a:r>
              <a:rPr lang="en-US" sz="1700" dirty="0"/>
              <a:t>         &lt;/table&gt;</a:t>
            </a:r>
          </a:p>
          <a:p>
            <a:r>
              <a:rPr lang="en-US" sz="1700" dirty="0"/>
              <a:t>       &lt;/</a:t>
            </a:r>
            <a:r>
              <a:rPr lang="en-US" sz="1700" dirty="0" err="1"/>
              <a:t>xsl:otherwise</a:t>
            </a:r>
            <a:r>
              <a:rPr lang="en-US" sz="1700" dirty="0"/>
              <a:t>&gt;</a:t>
            </a:r>
          </a:p>
          <a:p>
            <a:r>
              <a:rPr lang="en-US" sz="1700" dirty="0"/>
              <a:t>     &lt;/</a:t>
            </a:r>
            <a:r>
              <a:rPr lang="en-US" sz="1700" dirty="0" err="1"/>
              <a:t>xsl:choose</a:t>
            </a:r>
            <a:r>
              <a:rPr lang="en-US" sz="1700" dirty="0"/>
              <a:t>&gt;</a:t>
            </a:r>
          </a:p>
          <a:p>
            <a:r>
              <a:rPr lang="en-US" sz="1700" dirty="0"/>
              <a:t>  &lt;/</a:t>
            </a:r>
            <a:r>
              <a:rPr lang="en-US" sz="1700" dirty="0" err="1"/>
              <a:t>xsl:for-each</a:t>
            </a:r>
            <a:r>
              <a:rPr lang="en-US" sz="1700" dirty="0"/>
              <a:t>&gt;</a:t>
            </a:r>
          </a:p>
          <a:p>
            <a:r>
              <a:rPr lang="en-US" sz="1700" dirty="0"/>
              <a:t>&lt;</a:t>
            </a:r>
            <a:r>
              <a:rPr lang="en-US" sz="1700" dirty="0" err="1"/>
              <a:t>br</a:t>
            </a:r>
            <a:r>
              <a:rPr lang="en-US" sz="1700" dirty="0"/>
              <a:t> /&gt;</a:t>
            </a:r>
          </a:p>
          <a:p>
            <a:r>
              <a:rPr lang="en-US" sz="1700" dirty="0"/>
              <a:t>&lt;!-- Yoel finish adding next lines --&gt;</a:t>
            </a:r>
          </a:p>
        </p:txBody>
      </p:sp>
      <p:sp>
        <p:nvSpPr>
          <p:cNvPr id="7" name="TextBox 6"/>
          <p:cNvSpPr txBox="1"/>
          <p:nvPr/>
        </p:nvSpPr>
        <p:spPr>
          <a:xfrm>
            <a:off x="4558145" y="3020291"/>
            <a:ext cx="4137985" cy="646331"/>
          </a:xfrm>
          <a:prstGeom prst="rect">
            <a:avLst/>
          </a:prstGeom>
          <a:noFill/>
          <a:ln>
            <a:solidFill>
              <a:schemeClr val="tx1"/>
            </a:solidFill>
          </a:ln>
        </p:spPr>
        <p:txBody>
          <a:bodyPr wrap="square" rtlCol="0">
            <a:spAutoFit/>
          </a:bodyPr>
          <a:lstStyle/>
          <a:p>
            <a:r>
              <a:rPr lang="en-US" dirty="0" smtClean="0"/>
              <a:t>This is the field and text we found in the XML of the letter</a:t>
            </a:r>
            <a:endParaRPr lang="en-US" dirty="0"/>
          </a:p>
        </p:txBody>
      </p:sp>
      <p:cxnSp>
        <p:nvCxnSpPr>
          <p:cNvPr id="9" name="Straight Arrow Connector 8"/>
          <p:cNvCxnSpPr/>
          <p:nvPr/>
        </p:nvCxnSpPr>
        <p:spPr>
          <a:xfrm flipH="1" flipV="1">
            <a:off x="6747164" y="2133600"/>
            <a:ext cx="678872" cy="886691"/>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18838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Customize letters - How to customize letters via </a:t>
            </a:r>
            <a:r>
              <a:rPr lang="en-US" dirty="0" err="1" smtClean="0"/>
              <a:t>xsl</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11</a:t>
            </a:fld>
            <a:endParaRPr lang="en-US" dirty="0"/>
          </a:p>
        </p:txBody>
      </p:sp>
      <p:sp>
        <p:nvSpPr>
          <p:cNvPr id="12" name="Content Placeholder 5"/>
          <p:cNvSpPr>
            <a:spLocks noGrp="1"/>
          </p:cNvSpPr>
          <p:nvPr>
            <p:ph idx="1"/>
          </p:nvPr>
        </p:nvSpPr>
        <p:spPr>
          <a:xfrm>
            <a:off x="414044" y="752605"/>
            <a:ext cx="8282085" cy="508160"/>
          </a:xfrm>
        </p:spPr>
        <p:txBody>
          <a:bodyPr>
            <a:noAutofit/>
          </a:bodyPr>
          <a:lstStyle/>
          <a:p>
            <a:r>
              <a:rPr lang="en-US" sz="2400" dirty="0" smtClean="0"/>
              <a:t>Here it is in the letter</a:t>
            </a:r>
            <a:endParaRPr lang="en-US" sz="2400" dirty="0" smtClean="0"/>
          </a:p>
        </p:txBody>
      </p:sp>
      <p:pic>
        <p:nvPicPr>
          <p:cNvPr id="3" name="Picture 2"/>
          <p:cNvPicPr>
            <a:picLocks noChangeAspect="1"/>
          </p:cNvPicPr>
          <p:nvPr/>
        </p:nvPicPr>
        <p:blipFill>
          <a:blip r:embed="rId2"/>
          <a:stretch>
            <a:fillRect/>
          </a:stretch>
        </p:blipFill>
        <p:spPr>
          <a:xfrm>
            <a:off x="304204" y="1576937"/>
            <a:ext cx="8535591" cy="4563112"/>
          </a:xfrm>
          <a:prstGeom prst="rect">
            <a:avLst/>
          </a:prstGeom>
          <a:ln>
            <a:solidFill>
              <a:schemeClr val="accent1"/>
            </a:solidFill>
          </a:ln>
        </p:spPr>
      </p:pic>
      <p:sp>
        <p:nvSpPr>
          <p:cNvPr id="6" name="Rectangle 5"/>
          <p:cNvSpPr/>
          <p:nvPr/>
        </p:nvSpPr>
        <p:spPr>
          <a:xfrm>
            <a:off x="1288473" y="2743200"/>
            <a:ext cx="7407656" cy="3396849"/>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29779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Customize letters - How to customize letters via </a:t>
            </a:r>
            <a:r>
              <a:rPr lang="en-US" dirty="0" err="1" smtClean="0"/>
              <a:t>xsl</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12</a:t>
            </a:fld>
            <a:endParaRPr lang="en-US" dirty="0"/>
          </a:p>
        </p:txBody>
      </p:sp>
      <p:sp>
        <p:nvSpPr>
          <p:cNvPr id="12" name="Content Placeholder 5"/>
          <p:cNvSpPr>
            <a:spLocks noGrp="1"/>
          </p:cNvSpPr>
          <p:nvPr>
            <p:ph idx="1"/>
          </p:nvPr>
        </p:nvSpPr>
        <p:spPr>
          <a:xfrm>
            <a:off x="414044" y="752605"/>
            <a:ext cx="8282085" cy="508160"/>
          </a:xfrm>
        </p:spPr>
        <p:txBody>
          <a:bodyPr>
            <a:noAutofit/>
          </a:bodyPr>
          <a:lstStyle/>
          <a:p>
            <a:r>
              <a:rPr lang="en-US" sz="2400" dirty="0" smtClean="0"/>
              <a:t>Here is the letter when the vendor is “J </a:t>
            </a:r>
            <a:r>
              <a:rPr lang="en-US" sz="2400" dirty="0"/>
              <a:t>and S Ltd. (Formerly “Johnson and Smith Ltd</a:t>
            </a:r>
            <a:r>
              <a:rPr lang="en-US" sz="2400" dirty="0" smtClean="0"/>
              <a:t>.”)”</a:t>
            </a:r>
            <a:endParaRPr lang="en-US" sz="2400" dirty="0" smtClean="0"/>
          </a:p>
        </p:txBody>
      </p:sp>
      <p:pic>
        <p:nvPicPr>
          <p:cNvPr id="3" name="Picture 2"/>
          <p:cNvPicPr>
            <a:picLocks noChangeAspect="1"/>
          </p:cNvPicPr>
          <p:nvPr/>
        </p:nvPicPr>
        <p:blipFill>
          <a:blip r:embed="rId2"/>
          <a:stretch>
            <a:fillRect/>
          </a:stretch>
        </p:blipFill>
        <p:spPr>
          <a:xfrm>
            <a:off x="92999" y="1727408"/>
            <a:ext cx="8961120" cy="4349549"/>
          </a:xfrm>
          <a:prstGeom prst="rect">
            <a:avLst/>
          </a:prstGeom>
          <a:ln>
            <a:solidFill>
              <a:schemeClr val="accent1"/>
            </a:solidFill>
          </a:ln>
        </p:spPr>
      </p:pic>
      <p:cxnSp>
        <p:nvCxnSpPr>
          <p:cNvPr id="16" name="Straight Arrow Connector 15"/>
          <p:cNvCxnSpPr/>
          <p:nvPr/>
        </p:nvCxnSpPr>
        <p:spPr>
          <a:xfrm flipH="1">
            <a:off x="3934691" y="3782291"/>
            <a:ext cx="928254" cy="415636"/>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823855" y="2951019"/>
            <a:ext cx="928254" cy="415636"/>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46288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Customize letters - How to customize letters via </a:t>
            </a:r>
            <a:r>
              <a:rPr lang="en-US" dirty="0" err="1" smtClean="0"/>
              <a:t>xsl</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13</a:t>
            </a:fld>
            <a:endParaRPr lang="en-US" dirty="0"/>
          </a:p>
        </p:txBody>
      </p:sp>
      <p:sp>
        <p:nvSpPr>
          <p:cNvPr id="12" name="Content Placeholder 5"/>
          <p:cNvSpPr>
            <a:spLocks noGrp="1"/>
          </p:cNvSpPr>
          <p:nvPr>
            <p:ph idx="1"/>
          </p:nvPr>
        </p:nvSpPr>
        <p:spPr>
          <a:xfrm>
            <a:off x="414044" y="752605"/>
            <a:ext cx="8282085" cy="854522"/>
          </a:xfrm>
        </p:spPr>
        <p:txBody>
          <a:bodyPr>
            <a:noAutofit/>
          </a:bodyPr>
          <a:lstStyle/>
          <a:p>
            <a:r>
              <a:rPr lang="en-US" sz="2400" dirty="0" smtClean="0"/>
              <a:t>Here is the letter when the vendor is not “J </a:t>
            </a:r>
            <a:r>
              <a:rPr lang="en-US" sz="2400" dirty="0"/>
              <a:t>and S Ltd. (Formerly “Johnson and Smith Ltd</a:t>
            </a:r>
            <a:r>
              <a:rPr lang="en-US" sz="2400" dirty="0" smtClean="0"/>
              <a:t>.”)”</a:t>
            </a:r>
            <a:endParaRPr lang="en-US" sz="2400" dirty="0" smtClean="0"/>
          </a:p>
        </p:txBody>
      </p:sp>
      <p:pic>
        <p:nvPicPr>
          <p:cNvPr id="3" name="Picture 2"/>
          <p:cNvPicPr>
            <a:picLocks noChangeAspect="1"/>
          </p:cNvPicPr>
          <p:nvPr/>
        </p:nvPicPr>
        <p:blipFill>
          <a:blip r:embed="rId2"/>
          <a:stretch>
            <a:fillRect/>
          </a:stretch>
        </p:blipFill>
        <p:spPr>
          <a:xfrm>
            <a:off x="74526" y="1951182"/>
            <a:ext cx="8961120" cy="4248362"/>
          </a:xfrm>
          <a:prstGeom prst="rect">
            <a:avLst/>
          </a:prstGeom>
        </p:spPr>
      </p:pic>
      <p:cxnSp>
        <p:nvCxnSpPr>
          <p:cNvPr id="6" name="Straight Arrow Connector 5"/>
          <p:cNvCxnSpPr/>
          <p:nvPr/>
        </p:nvCxnSpPr>
        <p:spPr>
          <a:xfrm flipH="1">
            <a:off x="2092037" y="3311237"/>
            <a:ext cx="928254" cy="415636"/>
          </a:xfrm>
          <a:prstGeom prst="straightConnector1">
            <a:avLst/>
          </a:prstGeom>
          <a:ln w="38100">
            <a:solidFill>
              <a:srgbClr val="EE3A4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2014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35" y="6295"/>
            <a:ext cx="9144000" cy="5105099"/>
          </a:xfrm>
          <a:prstGeom prst="rect">
            <a:avLst/>
          </a:prstGeom>
        </p:spPr>
      </p:pic>
      <p:sp>
        <p:nvSpPr>
          <p:cNvPr id="2" name="Rectangle 1"/>
          <p:cNvSpPr/>
          <p:nvPr/>
        </p:nvSpPr>
        <p:spPr>
          <a:xfrm>
            <a:off x="6824" y="5092629"/>
            <a:ext cx="9144000" cy="68338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idx="4294967295"/>
          </p:nvPr>
        </p:nvSpPr>
        <p:spPr>
          <a:xfrm>
            <a:off x="34760" y="5156909"/>
            <a:ext cx="8993876" cy="610243"/>
          </a:xfrm>
        </p:spPr>
        <p:txBody>
          <a:bodyPr>
            <a:noAutofit/>
          </a:bodyPr>
          <a:lstStyle/>
          <a:p>
            <a:pPr algn="ctr"/>
            <a:r>
              <a:rPr lang="en-US" dirty="0" smtClean="0">
                <a:solidFill>
                  <a:schemeClr val="bg1"/>
                </a:solidFill>
              </a:rPr>
              <a:t>Thank you</a:t>
            </a:r>
            <a:endParaRPr lang="en-US" dirty="0">
              <a:solidFill>
                <a:schemeClr val="bg1"/>
              </a:solidFill>
            </a:endParaRPr>
          </a:p>
        </p:txBody>
      </p:sp>
      <p:sp>
        <p:nvSpPr>
          <p:cNvPr id="8" name="Rectangle 7"/>
          <p:cNvSpPr/>
          <p:nvPr/>
        </p:nvSpPr>
        <p:spPr>
          <a:xfrm>
            <a:off x="0" y="11522"/>
            <a:ext cx="9144000" cy="26094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p:cNvPicPr>
            <a:picLocks noChangeAspect="1"/>
          </p:cNvPicPr>
          <p:nvPr/>
        </p:nvPicPr>
        <p:blipFill>
          <a:blip r:embed="rId3"/>
          <a:stretch>
            <a:fillRect/>
          </a:stretch>
        </p:blipFill>
        <p:spPr>
          <a:xfrm>
            <a:off x="271964" y="20142"/>
            <a:ext cx="3657600" cy="252248"/>
          </a:xfrm>
          <a:prstGeom prst="rect">
            <a:avLst/>
          </a:prstGeom>
        </p:spPr>
      </p:pic>
      <p:pic>
        <p:nvPicPr>
          <p:cNvPr id="10" name="Picture 9"/>
          <p:cNvPicPr>
            <a:picLocks noChangeAspect="1"/>
          </p:cNvPicPr>
          <p:nvPr/>
        </p:nvPicPr>
        <p:blipFill>
          <a:blip r:embed="rId4"/>
          <a:stretch>
            <a:fillRect/>
          </a:stretch>
        </p:blipFill>
        <p:spPr>
          <a:xfrm>
            <a:off x="3978332" y="20142"/>
            <a:ext cx="2010918" cy="256032"/>
          </a:xfrm>
          <a:prstGeom prst="rect">
            <a:avLst/>
          </a:prstGeom>
        </p:spPr>
      </p:pic>
      <p:pic>
        <p:nvPicPr>
          <p:cNvPr id="11" name="Picture 10"/>
          <p:cNvPicPr>
            <a:picLocks noChangeAspect="1"/>
          </p:cNvPicPr>
          <p:nvPr/>
        </p:nvPicPr>
        <p:blipFill>
          <a:blip r:embed="rId5"/>
          <a:stretch>
            <a:fillRect/>
          </a:stretch>
        </p:blipFill>
        <p:spPr>
          <a:xfrm>
            <a:off x="6034970" y="25053"/>
            <a:ext cx="2560320" cy="256032"/>
          </a:xfrm>
          <a:prstGeom prst="rect">
            <a:avLst/>
          </a:prstGeom>
        </p:spPr>
      </p:pic>
    </p:spTree>
    <p:extLst>
      <p:ext uri="{BB962C8B-B14F-4D97-AF65-F5344CB8AC3E}">
        <p14:creationId xmlns:p14="http://schemas.microsoft.com/office/powerpoint/2010/main" val="3508708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Customize letters - How to customize letters via </a:t>
            </a:r>
            <a:r>
              <a:rPr lang="en-US" dirty="0" err="1" smtClean="0"/>
              <a:t>xsl</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2</a:t>
            </a:fld>
            <a:endParaRPr lang="en-US" dirty="0"/>
          </a:p>
        </p:txBody>
      </p:sp>
      <p:sp>
        <p:nvSpPr>
          <p:cNvPr id="10" name="Content Placeholder 5"/>
          <p:cNvSpPr>
            <a:spLocks noGrp="1"/>
          </p:cNvSpPr>
          <p:nvPr>
            <p:ph idx="1"/>
          </p:nvPr>
        </p:nvSpPr>
        <p:spPr>
          <a:xfrm>
            <a:off x="414044" y="752605"/>
            <a:ext cx="8282085" cy="1078568"/>
          </a:xfrm>
        </p:spPr>
        <p:txBody>
          <a:bodyPr>
            <a:normAutofit/>
          </a:bodyPr>
          <a:lstStyle/>
          <a:p>
            <a:r>
              <a:rPr lang="en-US" dirty="0" smtClean="0"/>
              <a:t>The actual configuration of the letters is done under ‘Configuration &gt; General &gt; General Configuration’</a:t>
            </a:r>
            <a:endParaRPr lang="en-US" dirty="0"/>
          </a:p>
        </p:txBody>
      </p:sp>
      <p:pic>
        <p:nvPicPr>
          <p:cNvPr id="4" name="Picture 3"/>
          <p:cNvPicPr>
            <a:picLocks noChangeAspect="1"/>
          </p:cNvPicPr>
          <p:nvPr/>
        </p:nvPicPr>
        <p:blipFill>
          <a:blip r:embed="rId2"/>
          <a:stretch>
            <a:fillRect/>
          </a:stretch>
        </p:blipFill>
        <p:spPr>
          <a:xfrm>
            <a:off x="2962528" y="2048303"/>
            <a:ext cx="3227960" cy="3614644"/>
          </a:xfrm>
          <a:prstGeom prst="rect">
            <a:avLst/>
          </a:prstGeom>
          <a:ln>
            <a:solidFill>
              <a:schemeClr val="accent1"/>
            </a:solidFill>
          </a:ln>
        </p:spPr>
      </p:pic>
      <p:sp>
        <p:nvSpPr>
          <p:cNvPr id="3" name="Rectangle 2"/>
          <p:cNvSpPr/>
          <p:nvPr/>
        </p:nvSpPr>
        <p:spPr>
          <a:xfrm>
            <a:off x="2962528" y="5195455"/>
            <a:ext cx="2842527" cy="415643"/>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2868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Customize letters - How to customize letters via </a:t>
            </a:r>
            <a:r>
              <a:rPr lang="en-US" dirty="0" err="1" smtClean="0"/>
              <a:t>xsl</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3</a:t>
            </a:fld>
            <a:endParaRPr lang="en-US" dirty="0"/>
          </a:p>
        </p:txBody>
      </p:sp>
      <p:sp>
        <p:nvSpPr>
          <p:cNvPr id="12" name="Content Placeholder 5"/>
          <p:cNvSpPr>
            <a:spLocks noGrp="1"/>
          </p:cNvSpPr>
          <p:nvPr>
            <p:ph idx="1"/>
          </p:nvPr>
        </p:nvSpPr>
        <p:spPr>
          <a:xfrm>
            <a:off x="414044" y="752604"/>
            <a:ext cx="8282085" cy="5537359"/>
          </a:xfrm>
        </p:spPr>
        <p:txBody>
          <a:bodyPr>
            <a:noAutofit/>
          </a:bodyPr>
          <a:lstStyle/>
          <a:p>
            <a:r>
              <a:rPr lang="en-US" sz="2400" b="1" dirty="0"/>
              <a:t>Customize Letters</a:t>
            </a:r>
            <a:r>
              <a:rPr lang="en-US" sz="2400" dirty="0"/>
              <a:t> = Allows staff to configure the XSL of each letter to configure, for example, what data will appear and how</a:t>
            </a:r>
            <a:r>
              <a:rPr lang="en-US" sz="2400" dirty="0" smtClean="0"/>
              <a:t>.</a:t>
            </a:r>
            <a:r>
              <a:rPr lang="en-US" sz="2400" dirty="0"/>
              <a:t/>
            </a:r>
            <a:br>
              <a:rPr lang="en-US" sz="2400" dirty="0"/>
            </a:br>
            <a:endParaRPr lang="en-US" sz="2400" dirty="0" smtClean="0"/>
          </a:p>
          <a:p>
            <a:r>
              <a:rPr lang="en-US" sz="2400" dirty="0" smtClean="0"/>
              <a:t>In this specific presentation we will make one specific change to an XSL letter.  For  full list of many examples of </a:t>
            </a:r>
            <a:r>
              <a:rPr lang="en-US" sz="2400" dirty="0" err="1" smtClean="0"/>
              <a:t>xsl</a:t>
            </a:r>
            <a:r>
              <a:rPr lang="en-US" sz="2400" dirty="0" smtClean="0"/>
              <a:t> changes and </a:t>
            </a:r>
            <a:r>
              <a:rPr lang="en-US" sz="2400" dirty="0"/>
              <a:t>detailed explanations see </a:t>
            </a:r>
            <a:r>
              <a:rPr lang="en-US" sz="2400" dirty="0">
                <a:hlinkClick r:id="rId2"/>
              </a:rPr>
              <a:t>https://knowledge.exlibrisgroup.com/Alma/Training/Extended_Training/Presentations_and_Documents_-_</a:t>
            </a:r>
            <a:r>
              <a:rPr lang="en-US" sz="2400" dirty="0" smtClean="0">
                <a:hlinkClick r:id="rId2"/>
              </a:rPr>
              <a:t>Letters</a:t>
            </a:r>
            <a:r>
              <a:rPr lang="en-US" sz="2400" dirty="0" smtClean="0"/>
              <a:t> </a:t>
            </a:r>
            <a:br>
              <a:rPr lang="en-US" sz="2400" dirty="0" smtClean="0"/>
            </a:br>
            <a:endParaRPr lang="en-US" sz="2400" dirty="0" smtClean="0"/>
          </a:p>
          <a:p>
            <a:r>
              <a:rPr lang="en-US" sz="2400" dirty="0" smtClean="0"/>
              <a:t>Note that when making a change to the XSL there is often more than one way to achieve the same desired goal.  When that is the case one specific option is chosen in these examples, though we are aware that there may be additional </a:t>
            </a:r>
            <a:r>
              <a:rPr lang="en-US" sz="2400" dirty="0" smtClean="0"/>
              <a:t>possible methods. </a:t>
            </a:r>
            <a:endParaRPr lang="en-US" sz="2400" dirty="0" smtClean="0"/>
          </a:p>
        </p:txBody>
      </p:sp>
    </p:spTree>
    <p:extLst>
      <p:ext uri="{BB962C8B-B14F-4D97-AF65-F5344CB8AC3E}">
        <p14:creationId xmlns:p14="http://schemas.microsoft.com/office/powerpoint/2010/main" val="4129865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Customize letters - How to customize letters via </a:t>
            </a:r>
            <a:r>
              <a:rPr lang="en-US" dirty="0" err="1" smtClean="0"/>
              <a:t>xsl</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4</a:t>
            </a:fld>
            <a:endParaRPr lang="en-US" dirty="0"/>
          </a:p>
        </p:txBody>
      </p:sp>
      <p:sp>
        <p:nvSpPr>
          <p:cNvPr id="12" name="Content Placeholder 5"/>
          <p:cNvSpPr>
            <a:spLocks noGrp="1"/>
          </p:cNvSpPr>
          <p:nvPr>
            <p:ph idx="1"/>
          </p:nvPr>
        </p:nvSpPr>
        <p:spPr>
          <a:xfrm>
            <a:off x="414044" y="752604"/>
            <a:ext cx="8282085" cy="591287"/>
          </a:xfrm>
        </p:spPr>
        <p:txBody>
          <a:bodyPr>
            <a:noAutofit/>
          </a:bodyPr>
          <a:lstStyle/>
          <a:p>
            <a:r>
              <a:rPr lang="en-US" dirty="0" smtClean="0"/>
              <a:t>Here is the current Letter to the Vendor </a:t>
            </a:r>
            <a:endParaRPr lang="en-US" dirty="0" smtClean="0"/>
          </a:p>
        </p:txBody>
      </p:sp>
      <p:pic>
        <p:nvPicPr>
          <p:cNvPr id="3" name="Picture 2"/>
          <p:cNvPicPr>
            <a:picLocks noChangeAspect="1"/>
          </p:cNvPicPr>
          <p:nvPr/>
        </p:nvPicPr>
        <p:blipFill>
          <a:blip r:embed="rId2"/>
          <a:stretch>
            <a:fillRect/>
          </a:stretch>
        </p:blipFill>
        <p:spPr>
          <a:xfrm>
            <a:off x="977369" y="1444893"/>
            <a:ext cx="7192379" cy="4696480"/>
          </a:xfrm>
          <a:prstGeom prst="rect">
            <a:avLst/>
          </a:prstGeom>
          <a:ln>
            <a:solidFill>
              <a:schemeClr val="accent1"/>
            </a:solidFill>
          </a:ln>
        </p:spPr>
      </p:pic>
    </p:spTree>
    <p:extLst>
      <p:ext uri="{BB962C8B-B14F-4D97-AF65-F5344CB8AC3E}">
        <p14:creationId xmlns:p14="http://schemas.microsoft.com/office/powerpoint/2010/main" val="3569060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Customize letters - How to customize letters via </a:t>
            </a:r>
            <a:r>
              <a:rPr lang="en-US" dirty="0" err="1" smtClean="0"/>
              <a:t>xsl</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5</a:t>
            </a:fld>
            <a:endParaRPr lang="en-US" dirty="0"/>
          </a:p>
        </p:txBody>
      </p:sp>
      <p:sp>
        <p:nvSpPr>
          <p:cNvPr id="12" name="Content Placeholder 5"/>
          <p:cNvSpPr>
            <a:spLocks noGrp="1"/>
          </p:cNvSpPr>
          <p:nvPr>
            <p:ph idx="1"/>
          </p:nvPr>
        </p:nvSpPr>
        <p:spPr>
          <a:xfrm>
            <a:off x="414044" y="752604"/>
            <a:ext cx="8282085" cy="5274123"/>
          </a:xfrm>
        </p:spPr>
        <p:txBody>
          <a:bodyPr>
            <a:noAutofit/>
          </a:bodyPr>
          <a:lstStyle/>
          <a:p>
            <a:r>
              <a:rPr lang="en-US" dirty="0" smtClean="0"/>
              <a:t>Institution would like to make a change such that if the </a:t>
            </a:r>
            <a:r>
              <a:rPr lang="en-US" dirty="0"/>
              <a:t>vendor name is “J and S Ltd. (Formerly </a:t>
            </a:r>
            <a:r>
              <a:rPr lang="en-US" dirty="0" smtClean="0"/>
              <a:t>“Johnson </a:t>
            </a:r>
            <a:r>
              <a:rPr lang="en-US" dirty="0"/>
              <a:t>and Smith </a:t>
            </a:r>
            <a:r>
              <a:rPr lang="en-US" dirty="0" smtClean="0"/>
              <a:t>Ltd.”)” </a:t>
            </a:r>
            <a:r>
              <a:rPr lang="en-US" dirty="0" smtClean="0"/>
              <a:t>then there should be a red bold line at the beginning stating “Please do not forget our </a:t>
            </a:r>
            <a:r>
              <a:rPr lang="en-US" u="sng" dirty="0" smtClean="0"/>
              <a:t>10% discount</a:t>
            </a:r>
            <a:r>
              <a:rPr lang="en-US" dirty="0" smtClean="0"/>
              <a:t>”.  </a:t>
            </a:r>
            <a:br>
              <a:rPr lang="en-US" dirty="0" smtClean="0"/>
            </a:br>
            <a:endParaRPr lang="en-US" dirty="0" smtClean="0"/>
          </a:p>
          <a:p>
            <a:r>
              <a:rPr lang="en-US" dirty="0" smtClean="0"/>
              <a:t>If vendor is </a:t>
            </a:r>
            <a:r>
              <a:rPr lang="en-US" dirty="0"/>
              <a:t>not “J and S Ltd. (Formerly “Johnson and Smith Ltd</a:t>
            </a:r>
            <a:r>
              <a:rPr lang="en-US" dirty="0" smtClean="0"/>
              <a:t>.”)” </a:t>
            </a:r>
            <a:r>
              <a:rPr lang="en-US" dirty="0" smtClean="0"/>
              <a:t>then there should be no change.</a:t>
            </a:r>
            <a:br>
              <a:rPr lang="en-US" dirty="0" smtClean="0"/>
            </a:br>
            <a:endParaRPr lang="en-US" dirty="0" smtClean="0"/>
          </a:p>
          <a:p>
            <a:r>
              <a:rPr lang="en-US" dirty="0" smtClean="0"/>
              <a:t>The first step is to get the XML of the letter (ands this is described in previous presentation </a:t>
            </a:r>
            <a:r>
              <a:rPr lang="en-US" dirty="0"/>
              <a:t>on </a:t>
            </a:r>
            <a:r>
              <a:rPr lang="en-US" dirty="0" smtClean="0"/>
              <a:t>“XML </a:t>
            </a:r>
            <a:r>
              <a:rPr lang="en-US" dirty="0"/>
              <a:t>To Letter </a:t>
            </a:r>
            <a:r>
              <a:rPr lang="en-US" dirty="0" smtClean="0"/>
              <a:t>Admin”)</a:t>
            </a:r>
            <a:endParaRPr lang="en-US" dirty="0" smtClean="0"/>
          </a:p>
        </p:txBody>
      </p:sp>
    </p:spTree>
    <p:extLst>
      <p:ext uri="{BB962C8B-B14F-4D97-AF65-F5344CB8AC3E}">
        <p14:creationId xmlns:p14="http://schemas.microsoft.com/office/powerpoint/2010/main" val="1844791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Customize letters - How to customize letters via </a:t>
            </a:r>
            <a:r>
              <a:rPr lang="en-US" dirty="0" err="1" smtClean="0"/>
              <a:t>xsl</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6</a:t>
            </a:fld>
            <a:endParaRPr lang="en-US" dirty="0"/>
          </a:p>
        </p:txBody>
      </p:sp>
      <p:sp>
        <p:nvSpPr>
          <p:cNvPr id="12" name="Content Placeholder 5"/>
          <p:cNvSpPr>
            <a:spLocks noGrp="1"/>
          </p:cNvSpPr>
          <p:nvPr>
            <p:ph idx="1"/>
          </p:nvPr>
        </p:nvSpPr>
        <p:spPr>
          <a:xfrm>
            <a:off x="414044" y="752604"/>
            <a:ext cx="8282085" cy="2835723"/>
          </a:xfrm>
        </p:spPr>
        <p:txBody>
          <a:bodyPr>
            <a:noAutofit/>
          </a:bodyPr>
          <a:lstStyle/>
          <a:p>
            <a:r>
              <a:rPr lang="en-US" sz="2400" dirty="0" smtClean="0"/>
              <a:t>In the XML we see that the vendor name appears as follows: </a:t>
            </a:r>
            <a:endParaRPr lang="en-US" sz="2400" dirty="0"/>
          </a:p>
          <a:p>
            <a:endParaRPr lang="en-US" sz="2400" dirty="0" smtClean="0"/>
          </a:p>
        </p:txBody>
      </p:sp>
      <p:pic>
        <p:nvPicPr>
          <p:cNvPr id="4" name="Picture 3"/>
          <p:cNvPicPr>
            <a:picLocks noChangeAspect="1"/>
          </p:cNvPicPr>
          <p:nvPr/>
        </p:nvPicPr>
        <p:blipFill>
          <a:blip r:embed="rId2"/>
          <a:stretch>
            <a:fillRect/>
          </a:stretch>
        </p:blipFill>
        <p:spPr>
          <a:xfrm>
            <a:off x="312160" y="1470041"/>
            <a:ext cx="8064535" cy="2506210"/>
          </a:xfrm>
          <a:prstGeom prst="rect">
            <a:avLst/>
          </a:prstGeom>
          <a:ln>
            <a:solidFill>
              <a:schemeClr val="accent1"/>
            </a:solidFill>
          </a:ln>
        </p:spPr>
      </p:pic>
      <p:sp>
        <p:nvSpPr>
          <p:cNvPr id="6" name="Rectangle 5"/>
          <p:cNvSpPr/>
          <p:nvPr/>
        </p:nvSpPr>
        <p:spPr>
          <a:xfrm>
            <a:off x="845127" y="2687778"/>
            <a:ext cx="7531568" cy="387928"/>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5"/>
          <p:cNvSpPr txBox="1">
            <a:spLocks/>
          </p:cNvSpPr>
          <p:nvPr/>
        </p:nvSpPr>
        <p:spPr>
          <a:xfrm>
            <a:off x="414044" y="4313224"/>
            <a:ext cx="8282085" cy="2129141"/>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smtClean="0"/>
              <a:t>The path of the vendor name is /notification_data/receivers/receiver/vendor/name</a:t>
            </a:r>
            <a:br>
              <a:rPr lang="en-US" sz="2400" smtClean="0"/>
            </a:br>
            <a:endParaRPr lang="en-US" sz="2400" smtClean="0"/>
          </a:p>
          <a:p>
            <a:r>
              <a:rPr lang="en-US" sz="2400" smtClean="0"/>
              <a:t>We can get the path by looking at the XML or using a notepad plugin</a:t>
            </a:r>
          </a:p>
          <a:p>
            <a:endParaRPr lang="en-US" sz="2400" smtClean="0"/>
          </a:p>
          <a:p>
            <a:endParaRPr lang="en-US" sz="2400" dirty="0" smtClean="0"/>
          </a:p>
        </p:txBody>
      </p:sp>
    </p:spTree>
    <p:extLst>
      <p:ext uri="{BB962C8B-B14F-4D97-AF65-F5344CB8AC3E}">
        <p14:creationId xmlns:p14="http://schemas.microsoft.com/office/powerpoint/2010/main" val="1619049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Customize letters - How to customize letters via </a:t>
            </a:r>
            <a:r>
              <a:rPr lang="en-US" dirty="0" err="1" smtClean="0"/>
              <a:t>xsl</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7</a:t>
            </a:fld>
            <a:endParaRPr lang="en-US" dirty="0"/>
          </a:p>
        </p:txBody>
      </p:sp>
      <p:pic>
        <p:nvPicPr>
          <p:cNvPr id="4" name="Picture 3"/>
          <p:cNvPicPr>
            <a:picLocks noChangeAspect="1"/>
          </p:cNvPicPr>
          <p:nvPr/>
        </p:nvPicPr>
        <p:blipFill>
          <a:blip r:embed="rId2"/>
          <a:stretch>
            <a:fillRect/>
          </a:stretch>
        </p:blipFill>
        <p:spPr>
          <a:xfrm>
            <a:off x="74527" y="1108017"/>
            <a:ext cx="8961120" cy="4670750"/>
          </a:xfrm>
          <a:prstGeom prst="rect">
            <a:avLst/>
          </a:prstGeom>
          <a:ln>
            <a:solidFill>
              <a:schemeClr val="accent1"/>
            </a:solidFill>
          </a:ln>
        </p:spPr>
      </p:pic>
      <p:sp>
        <p:nvSpPr>
          <p:cNvPr id="6" name="Rectangle 5"/>
          <p:cNvSpPr/>
          <p:nvPr/>
        </p:nvSpPr>
        <p:spPr>
          <a:xfrm>
            <a:off x="5334000" y="5084618"/>
            <a:ext cx="1122218" cy="249382"/>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4668982"/>
            <a:ext cx="5250873" cy="332509"/>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7904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Customize letters - How to customize letters via </a:t>
            </a:r>
            <a:r>
              <a:rPr lang="en-US" dirty="0" err="1" smtClean="0"/>
              <a:t>xsl</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8</a:t>
            </a:fld>
            <a:endParaRPr lang="en-US" dirty="0"/>
          </a:p>
        </p:txBody>
      </p:sp>
      <p:sp>
        <p:nvSpPr>
          <p:cNvPr id="12" name="Content Placeholder 5"/>
          <p:cNvSpPr>
            <a:spLocks noGrp="1"/>
          </p:cNvSpPr>
          <p:nvPr>
            <p:ph idx="1"/>
          </p:nvPr>
        </p:nvSpPr>
        <p:spPr>
          <a:xfrm>
            <a:off x="414044" y="752605"/>
            <a:ext cx="8282085" cy="2433940"/>
          </a:xfrm>
        </p:spPr>
        <p:txBody>
          <a:bodyPr>
            <a:noAutofit/>
          </a:bodyPr>
          <a:lstStyle/>
          <a:p>
            <a:r>
              <a:rPr lang="en-US" sz="2400" dirty="0" smtClean="0"/>
              <a:t>In the </a:t>
            </a:r>
            <a:r>
              <a:rPr lang="en-US" sz="2400" dirty="0" err="1" smtClean="0"/>
              <a:t>OrderListLetter</a:t>
            </a:r>
            <a:r>
              <a:rPr lang="en-US" sz="2400" dirty="0" smtClean="0"/>
              <a:t> XSL we will add a condition.</a:t>
            </a:r>
          </a:p>
          <a:p>
            <a:r>
              <a:rPr lang="en-US" sz="2400" dirty="0" smtClean="0"/>
              <a:t>To do this we need to edit the </a:t>
            </a:r>
            <a:r>
              <a:rPr lang="en-US" sz="2400" dirty="0" err="1" smtClean="0"/>
              <a:t>xsl</a:t>
            </a:r>
            <a:r>
              <a:rPr lang="en-US" sz="2400" dirty="0" smtClean="0"/>
              <a:t> of the letter</a:t>
            </a:r>
          </a:p>
          <a:p>
            <a:r>
              <a:rPr lang="en-US" sz="2400" dirty="0" smtClean="0"/>
              <a:t>Configuration &gt; General &gt; General Configuration &gt; Customize Letters</a:t>
            </a:r>
            <a:endParaRPr lang="en-US" sz="2400" dirty="0" smtClean="0"/>
          </a:p>
        </p:txBody>
      </p:sp>
      <p:pic>
        <p:nvPicPr>
          <p:cNvPr id="3" name="Picture 2"/>
          <p:cNvPicPr>
            <a:picLocks noChangeAspect="1"/>
          </p:cNvPicPr>
          <p:nvPr/>
        </p:nvPicPr>
        <p:blipFill>
          <a:blip r:embed="rId2"/>
          <a:stretch>
            <a:fillRect/>
          </a:stretch>
        </p:blipFill>
        <p:spPr>
          <a:xfrm>
            <a:off x="99750" y="2693711"/>
            <a:ext cx="8961120" cy="1717620"/>
          </a:xfrm>
          <a:prstGeom prst="rect">
            <a:avLst/>
          </a:prstGeom>
          <a:ln>
            <a:solidFill>
              <a:schemeClr val="tx1"/>
            </a:solidFill>
          </a:ln>
        </p:spPr>
      </p:pic>
      <p:sp>
        <p:nvSpPr>
          <p:cNvPr id="4" name="Rectangle 3"/>
          <p:cNvSpPr/>
          <p:nvPr/>
        </p:nvSpPr>
        <p:spPr>
          <a:xfrm>
            <a:off x="651164" y="3034145"/>
            <a:ext cx="4456496" cy="387928"/>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273638" y="3384530"/>
            <a:ext cx="568036" cy="317426"/>
          </a:xfrm>
          <a:prstGeom prst="rect">
            <a:avLst/>
          </a:prstGeom>
          <a:noFill/>
          <a:ln w="38100">
            <a:solidFill>
              <a:srgbClr val="EE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669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Customize letters - How to customize letters via </a:t>
            </a:r>
            <a:r>
              <a:rPr lang="en-US" dirty="0" err="1" smtClean="0"/>
              <a:t>xsl</a:t>
            </a:r>
            <a:endParaRPr lang="en-US" dirty="0"/>
          </a:p>
        </p:txBody>
      </p:sp>
      <p:sp>
        <p:nvSpPr>
          <p:cNvPr id="2" name="Slide Number Placeholder 1"/>
          <p:cNvSpPr>
            <a:spLocks noGrp="1"/>
          </p:cNvSpPr>
          <p:nvPr>
            <p:ph type="sldNum" sz="quarter" idx="12"/>
          </p:nvPr>
        </p:nvSpPr>
        <p:spPr/>
        <p:txBody>
          <a:bodyPr/>
          <a:lstStyle/>
          <a:p>
            <a:fld id="{1C146586-7EC2-481D-848F-8CE41EB2DE6C}" type="slidenum">
              <a:rPr lang="en-US" smtClean="0"/>
              <a:pPr/>
              <a:t>9</a:t>
            </a:fld>
            <a:endParaRPr lang="en-US" dirty="0"/>
          </a:p>
        </p:txBody>
      </p:sp>
      <p:sp>
        <p:nvSpPr>
          <p:cNvPr id="12" name="Content Placeholder 5"/>
          <p:cNvSpPr>
            <a:spLocks noGrp="1"/>
          </p:cNvSpPr>
          <p:nvPr>
            <p:ph idx="1"/>
          </p:nvPr>
        </p:nvSpPr>
        <p:spPr>
          <a:xfrm>
            <a:off x="414044" y="752605"/>
            <a:ext cx="8282085" cy="2433940"/>
          </a:xfrm>
        </p:spPr>
        <p:txBody>
          <a:bodyPr>
            <a:noAutofit/>
          </a:bodyPr>
          <a:lstStyle/>
          <a:p>
            <a:r>
              <a:rPr lang="en-US" sz="2400" dirty="0" smtClean="0"/>
              <a:t>The condition which we will add is on the next screen.</a:t>
            </a:r>
          </a:p>
          <a:p>
            <a:r>
              <a:rPr lang="en-US" sz="2400" dirty="0" smtClean="0"/>
              <a:t>Note that it uses </a:t>
            </a:r>
            <a:r>
              <a:rPr lang="en-US" sz="2400" dirty="0" smtClean="0"/>
              <a:t>the field of the vendor name the exact way it appears in the XML</a:t>
            </a:r>
          </a:p>
          <a:p>
            <a:r>
              <a:rPr lang="en-US" sz="2400" dirty="0" smtClean="0"/>
              <a:t>We will add it after a previous existing “</a:t>
            </a:r>
            <a:r>
              <a:rPr lang="en-US" sz="2400" dirty="0" err="1" smtClean="0"/>
              <a:t>foreach</a:t>
            </a:r>
            <a:r>
              <a:rPr lang="en-US" sz="2400" dirty="0" smtClean="0"/>
              <a:t>” table combination.</a:t>
            </a:r>
          </a:p>
          <a:p>
            <a:r>
              <a:rPr lang="en-US" sz="2400" dirty="0" smtClean="0"/>
              <a:t>We will add it after this section:</a:t>
            </a:r>
            <a:endParaRPr lang="en-US" sz="2400" dirty="0" smtClean="0"/>
          </a:p>
        </p:txBody>
      </p:sp>
      <p:pic>
        <p:nvPicPr>
          <p:cNvPr id="7" name="Picture 6"/>
          <p:cNvPicPr>
            <a:picLocks noChangeAspect="1"/>
          </p:cNvPicPr>
          <p:nvPr/>
        </p:nvPicPr>
        <p:blipFill>
          <a:blip r:embed="rId2"/>
          <a:stretch>
            <a:fillRect/>
          </a:stretch>
        </p:blipFill>
        <p:spPr>
          <a:xfrm>
            <a:off x="1468555" y="3552855"/>
            <a:ext cx="6173061" cy="2381582"/>
          </a:xfrm>
          <a:prstGeom prst="rect">
            <a:avLst/>
          </a:prstGeom>
          <a:ln>
            <a:solidFill>
              <a:schemeClr val="accent1"/>
            </a:solidFill>
          </a:ln>
        </p:spPr>
      </p:pic>
    </p:spTree>
    <p:extLst>
      <p:ext uri="{BB962C8B-B14F-4D97-AF65-F5344CB8AC3E}">
        <p14:creationId xmlns:p14="http://schemas.microsoft.com/office/powerpoint/2010/main" val="326532193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Ex Libris Template">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rgbClr val="EE3A4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Ex Libris Primo">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Ex Libris Alma">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Ex Libris Voyager">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Ex Libris Rosetta">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Ex Libris Aleph">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Ex Libris campusM">
  <a:themeElements>
    <a:clrScheme name="exlibris">
      <a:dk1>
        <a:sysClr val="windowText" lastClr="000000"/>
      </a:dk1>
      <a:lt1>
        <a:sysClr val="window" lastClr="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7954</TotalTime>
  <Words>564</Words>
  <Application>Microsoft Office PowerPoint</Application>
  <PresentationFormat>On-screen Show (4:3)</PresentationFormat>
  <Paragraphs>70</Paragraphs>
  <Slides>14</Slides>
  <Notes>0</Notes>
  <HiddenSlides>0</HiddenSlides>
  <MMClips>0</MMClips>
  <ScaleCrop>false</ScaleCrop>
  <HeadingPairs>
    <vt:vector size="6" baseType="variant">
      <vt:variant>
        <vt:lpstr>Fonts Used</vt:lpstr>
      </vt:variant>
      <vt:variant>
        <vt:i4>2</vt:i4>
      </vt:variant>
      <vt:variant>
        <vt:lpstr>Theme</vt:lpstr>
      </vt:variant>
      <vt:variant>
        <vt:i4>7</vt:i4>
      </vt:variant>
      <vt:variant>
        <vt:lpstr>Slide Titles</vt:lpstr>
      </vt:variant>
      <vt:variant>
        <vt:i4>14</vt:i4>
      </vt:variant>
    </vt:vector>
  </HeadingPairs>
  <TitlesOfParts>
    <vt:vector size="23" baseType="lpstr">
      <vt:lpstr>Arial</vt:lpstr>
      <vt:lpstr>Calibri</vt:lpstr>
      <vt:lpstr>1_Ex Libris Template</vt:lpstr>
      <vt:lpstr>2_Ex Libris Primo</vt:lpstr>
      <vt:lpstr>3_Ex Libris Alma</vt:lpstr>
      <vt:lpstr>4_Ex Libris Voyager</vt:lpstr>
      <vt:lpstr>5_Ex Libris Rosetta</vt:lpstr>
      <vt:lpstr>6_Ex Libris Aleph</vt:lpstr>
      <vt:lpstr>7_Ex Libris campusM</vt:lpstr>
      <vt:lpstr>Customize Letters How to customize letters via xsl</vt:lpstr>
      <vt:lpstr>Customize letters - How to customize letters via xsl</vt:lpstr>
      <vt:lpstr>Customize letters - How to customize letters via xsl</vt:lpstr>
      <vt:lpstr>Customize letters - How to customize letters via xsl</vt:lpstr>
      <vt:lpstr>Customize letters - How to customize letters via xsl</vt:lpstr>
      <vt:lpstr>Customize letters - How to customize letters via xsl</vt:lpstr>
      <vt:lpstr>Customize letters - How to customize letters via xsl</vt:lpstr>
      <vt:lpstr>Customize letters - How to customize letters via xsl</vt:lpstr>
      <vt:lpstr>Customize letters - How to customize letters via xsl</vt:lpstr>
      <vt:lpstr>Customize letters - How to customize letters via xsl</vt:lpstr>
      <vt:lpstr>Customize letters - How to customize letters via xsl</vt:lpstr>
      <vt:lpstr>Customize letters - How to customize letters via xsl</vt:lpstr>
      <vt:lpstr>Customize letters - How to customize letters via xsl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שרון דר</dc:creator>
  <cp:lastModifiedBy>Yoel Kortick</cp:lastModifiedBy>
  <cp:revision>339</cp:revision>
  <dcterms:created xsi:type="dcterms:W3CDTF">2015-04-14T20:14:13Z</dcterms:created>
  <dcterms:modified xsi:type="dcterms:W3CDTF">2018-04-18T06:08:40Z</dcterms:modified>
</cp:coreProperties>
</file>