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951" r:id="rId4"/>
    <p:sldMasterId id="2147484001" r:id="rId5"/>
    <p:sldMasterId id="2147484015" r:id="rId6"/>
    <p:sldMasterId id="2147484031" r:id="rId7"/>
    <p:sldMasterId id="2147484049" r:id="rId8"/>
  </p:sldMasterIdLst>
  <p:notesMasterIdLst>
    <p:notesMasterId r:id="rId34"/>
  </p:notesMasterIdLst>
  <p:handoutMasterIdLst>
    <p:handoutMasterId r:id="rId35"/>
  </p:handoutMasterIdLst>
  <p:sldIdLst>
    <p:sldId id="256" r:id="rId9"/>
    <p:sldId id="327" r:id="rId10"/>
    <p:sldId id="332" r:id="rId11"/>
    <p:sldId id="307" r:id="rId12"/>
    <p:sldId id="259" r:id="rId13"/>
    <p:sldId id="306" r:id="rId14"/>
    <p:sldId id="309" r:id="rId15"/>
    <p:sldId id="310" r:id="rId16"/>
    <p:sldId id="330" r:id="rId17"/>
    <p:sldId id="260" r:id="rId18"/>
    <p:sldId id="261" r:id="rId19"/>
    <p:sldId id="262" r:id="rId20"/>
    <p:sldId id="329" r:id="rId21"/>
    <p:sldId id="322" r:id="rId22"/>
    <p:sldId id="288" r:id="rId23"/>
    <p:sldId id="331" r:id="rId24"/>
    <p:sldId id="312" r:id="rId25"/>
    <p:sldId id="313" r:id="rId26"/>
    <p:sldId id="323" r:id="rId27"/>
    <p:sldId id="264" r:id="rId28"/>
    <p:sldId id="277" r:id="rId29"/>
    <p:sldId id="320" r:id="rId30"/>
    <p:sldId id="321" r:id="rId31"/>
    <p:sldId id="333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F0AFA2"/>
    <a:srgbClr val="EEA89A"/>
    <a:srgbClr val="F8DAD4"/>
    <a:srgbClr val="F5CBC3"/>
    <a:srgbClr val="F0B2A6"/>
    <a:srgbClr val="313133"/>
    <a:srgbClr val="003466"/>
    <a:srgbClr val="EE3A4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83135" autoAdjust="0"/>
  </p:normalViewPr>
  <p:slideViewPr>
    <p:cSldViewPr snapToGrid="0" showGuides="1">
      <p:cViewPr varScale="1">
        <p:scale>
          <a:sx n="91" d="100"/>
          <a:sy n="91" d="100"/>
        </p:scale>
        <p:origin x="1164" y="7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s.exlibrisgroup.com/primo/apis/Analytics" TargetMode="External"/><Relationship Id="rId3" Type="http://schemas.openxmlformats.org/officeDocument/2006/relationships/hyperlink" Target="https://knowledge.exlibrisgroup.com/Primo/Training/Extended_Training/Primo_Analytics" TargetMode="External"/><Relationship Id="rId7" Type="http://schemas.openxmlformats.org/officeDocument/2006/relationships/hyperlink" Target="http://status.exlibrisgroup.com/" TargetMode="External"/><Relationship Id="rId2" Type="http://schemas.openxmlformats.org/officeDocument/2006/relationships/hyperlink" Target="https://knowledge.exlibrisgroup.com/Primo/Product_Documentation/Analytics" TargetMode="External"/><Relationship Id="rId1" Type="http://schemas.openxmlformats.org/officeDocument/2006/relationships/hyperlink" Target="https://knowledge.exlibrisgroup.com/Cross-Product/Conferences_and_Seminars/ELUNA" TargetMode="External"/><Relationship Id="rId6" Type="http://schemas.openxmlformats.org/officeDocument/2006/relationships/hyperlink" Target="https://knowledge.exlibrisgroup.com/Single-Tenant_Status_Page" TargetMode="External"/><Relationship Id="rId5" Type="http://schemas.openxmlformats.org/officeDocument/2006/relationships/hyperlink" Target="https://knowledge.exlibrisgroup.com/Primo/Product_Materials/Overview_Materials/Spotlights/Community_Reports_in_Primo_Analytics" TargetMode="External"/><Relationship Id="rId4" Type="http://schemas.openxmlformats.org/officeDocument/2006/relationships/hyperlink" Target="https://knowledge.exlibrisgroup.com/Primo/Product_Documentation/Analytics/050Common_Primo_Analytics_Procedures" TargetMode="External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s.exlibrisgroup.com/primo/apis/Analytics" TargetMode="External"/><Relationship Id="rId3" Type="http://schemas.openxmlformats.org/officeDocument/2006/relationships/hyperlink" Target="https://knowledge.exlibrisgroup.com/Primo/Training/Extended_Training/Primo_Analytics" TargetMode="External"/><Relationship Id="rId7" Type="http://schemas.openxmlformats.org/officeDocument/2006/relationships/hyperlink" Target="http://status.exlibrisgroup.com/" TargetMode="External"/><Relationship Id="rId2" Type="http://schemas.openxmlformats.org/officeDocument/2006/relationships/hyperlink" Target="https://knowledge.exlibrisgroup.com/Primo/Product_Documentation/Analytics" TargetMode="External"/><Relationship Id="rId1" Type="http://schemas.openxmlformats.org/officeDocument/2006/relationships/hyperlink" Target="https://knowledge.exlibrisgroup.com/Cross-Product/Conferences_and_Seminars/ELUNA" TargetMode="External"/><Relationship Id="rId6" Type="http://schemas.openxmlformats.org/officeDocument/2006/relationships/hyperlink" Target="https://knowledge.exlibrisgroup.com/Single-Tenant_Status_Page" TargetMode="External"/><Relationship Id="rId5" Type="http://schemas.openxmlformats.org/officeDocument/2006/relationships/hyperlink" Target="https://knowledge.exlibrisgroup.com/Primo/Product_Materials/Overview_Materials/Spotlights/Community_Reports_in_Primo_Analytics" TargetMode="External"/><Relationship Id="rId4" Type="http://schemas.openxmlformats.org/officeDocument/2006/relationships/hyperlink" Target="https://knowledge.exlibrisgroup.com/Primo/Product_Documentation/Analytics/050Common_Primo_Analytics_Procedur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975E1-CAA9-4148-943F-296AF21CFA4A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3FAA91D-4616-4626-BBE2-26226DE5DD14}">
      <dgm:prSet custT="1"/>
      <dgm:spPr/>
      <dgm:t>
        <a:bodyPr/>
        <a:lstStyle/>
        <a:p>
          <a:pPr rtl="0"/>
          <a:r>
            <a:rPr lang="en-US" sz="4800" dirty="0" smtClean="0"/>
            <a:t>Matt Warnock</a:t>
          </a:r>
          <a:endParaRPr lang="en-US" sz="4800" dirty="0"/>
        </a:p>
      </dgm:t>
    </dgm:pt>
    <dgm:pt modelId="{A7A07286-1259-4AF8-BCA2-B930298B35B8}" type="parTrans" cxnId="{1418D0A6-FAAA-4274-82D7-E6F1CBA2722B}">
      <dgm:prSet/>
      <dgm:spPr/>
      <dgm:t>
        <a:bodyPr/>
        <a:lstStyle/>
        <a:p>
          <a:endParaRPr lang="en-US"/>
        </a:p>
      </dgm:t>
    </dgm:pt>
    <dgm:pt modelId="{74F70A1F-B703-46A7-AB6C-9224E1906B4F}" type="sibTrans" cxnId="{1418D0A6-FAAA-4274-82D7-E6F1CBA2722B}">
      <dgm:prSet/>
      <dgm:spPr/>
      <dgm:t>
        <a:bodyPr/>
        <a:lstStyle/>
        <a:p>
          <a:endParaRPr lang="en-US"/>
        </a:p>
      </dgm:t>
    </dgm:pt>
    <dgm:pt modelId="{3524C96F-698D-4FE9-86D4-E6446A8D8A71}">
      <dgm:prSet custT="1"/>
      <dgm:spPr/>
      <dgm:t>
        <a:bodyPr/>
        <a:lstStyle/>
        <a:p>
          <a:pPr rtl="0"/>
          <a:r>
            <a:rPr lang="en-US" sz="4800" dirty="0" smtClean="0"/>
            <a:t>Paul McBride</a:t>
          </a:r>
          <a:endParaRPr lang="en-US" sz="4800" dirty="0"/>
        </a:p>
      </dgm:t>
    </dgm:pt>
    <dgm:pt modelId="{9BC2F2A2-6E2F-4F27-B774-14191B443C2C}" type="parTrans" cxnId="{58C47B20-5555-4364-9AF4-3859E64D102D}">
      <dgm:prSet/>
      <dgm:spPr/>
      <dgm:t>
        <a:bodyPr/>
        <a:lstStyle/>
        <a:p>
          <a:endParaRPr lang="en-US"/>
        </a:p>
      </dgm:t>
    </dgm:pt>
    <dgm:pt modelId="{B2E8ABBB-C204-40F0-8CCD-229054F36427}" type="sibTrans" cxnId="{58C47B20-5555-4364-9AF4-3859E64D102D}">
      <dgm:prSet/>
      <dgm:spPr/>
      <dgm:t>
        <a:bodyPr/>
        <a:lstStyle/>
        <a:p>
          <a:endParaRPr lang="en-US"/>
        </a:p>
      </dgm:t>
    </dgm:pt>
    <dgm:pt modelId="{F71792B3-9C29-4DEF-9A8E-D6DF80C1D5FB}" type="pres">
      <dgm:prSet presAssocID="{2F6975E1-CAA9-4148-943F-296AF21CFA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3A4C70-88E7-40FA-B448-EDB0D5AF2A5F}" type="pres">
      <dgm:prSet presAssocID="{B3FAA91D-4616-4626-BBE2-26226DE5DD14}" presName="node" presStyleLbl="node1" presStyleIdx="0" presStyleCnt="2" custScaleX="194872" custScaleY="194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1DEBC-2F8D-43F1-AB08-F71C0DCC4353}" type="pres">
      <dgm:prSet presAssocID="{74F70A1F-B703-46A7-AB6C-9224E1906B4F}" presName="sibTrans" presStyleCnt="0"/>
      <dgm:spPr/>
    </dgm:pt>
    <dgm:pt modelId="{8BA4EB99-9392-410B-AD20-2D2C579C76B3}" type="pres">
      <dgm:prSet presAssocID="{3524C96F-698D-4FE9-86D4-E6446A8D8A71}" presName="node" presStyleLbl="node1" presStyleIdx="1" presStyleCnt="2" custScaleX="194872" custScaleY="194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3EF99A-E7BA-4645-B1B9-C51731F9F1F6}" type="presOf" srcId="{B3FAA91D-4616-4626-BBE2-26226DE5DD14}" destId="{873A4C70-88E7-40FA-B448-EDB0D5AF2A5F}" srcOrd="0" destOrd="0" presId="urn:microsoft.com/office/officeart/2005/8/layout/default"/>
    <dgm:cxn modelId="{BC7A01B5-EC1D-4509-B5F6-464175040438}" type="presOf" srcId="{2F6975E1-CAA9-4148-943F-296AF21CFA4A}" destId="{F71792B3-9C29-4DEF-9A8E-D6DF80C1D5FB}" srcOrd="0" destOrd="0" presId="urn:microsoft.com/office/officeart/2005/8/layout/default"/>
    <dgm:cxn modelId="{1418D0A6-FAAA-4274-82D7-E6F1CBA2722B}" srcId="{2F6975E1-CAA9-4148-943F-296AF21CFA4A}" destId="{B3FAA91D-4616-4626-BBE2-26226DE5DD14}" srcOrd="0" destOrd="0" parTransId="{A7A07286-1259-4AF8-BCA2-B930298B35B8}" sibTransId="{74F70A1F-B703-46A7-AB6C-9224E1906B4F}"/>
    <dgm:cxn modelId="{942FDE3E-9400-4C5D-AEC4-E2A2B5E9D369}" type="presOf" srcId="{3524C96F-698D-4FE9-86D4-E6446A8D8A71}" destId="{8BA4EB99-9392-410B-AD20-2D2C579C76B3}" srcOrd="0" destOrd="0" presId="urn:microsoft.com/office/officeart/2005/8/layout/default"/>
    <dgm:cxn modelId="{58C47B20-5555-4364-9AF4-3859E64D102D}" srcId="{2F6975E1-CAA9-4148-943F-296AF21CFA4A}" destId="{3524C96F-698D-4FE9-86D4-E6446A8D8A71}" srcOrd="1" destOrd="0" parTransId="{9BC2F2A2-6E2F-4F27-B774-14191B443C2C}" sibTransId="{B2E8ABBB-C204-40F0-8CCD-229054F36427}"/>
    <dgm:cxn modelId="{A032E0B3-F2E9-49F8-90E0-E5D2581B5741}" type="presParOf" srcId="{F71792B3-9C29-4DEF-9A8E-D6DF80C1D5FB}" destId="{873A4C70-88E7-40FA-B448-EDB0D5AF2A5F}" srcOrd="0" destOrd="0" presId="urn:microsoft.com/office/officeart/2005/8/layout/default"/>
    <dgm:cxn modelId="{FB09007C-1960-4A03-A734-4DF92E694AD1}" type="presParOf" srcId="{F71792B3-9C29-4DEF-9A8E-D6DF80C1D5FB}" destId="{62A1DEBC-2F8D-43F1-AB08-F71C0DCC4353}" srcOrd="1" destOrd="0" presId="urn:microsoft.com/office/officeart/2005/8/layout/default"/>
    <dgm:cxn modelId="{3A12FAAF-8716-4CDE-8FFD-D95D92D7A494}" type="presParOf" srcId="{F71792B3-9C29-4DEF-9A8E-D6DF80C1D5FB}" destId="{8BA4EB99-9392-410B-AD20-2D2C579C76B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ECAE1-7902-435B-B6EC-5F390DCF97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1B71A5-1176-4B30-BB77-FD71BCD43CC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What are Analytics?</a:t>
          </a:r>
        </a:p>
      </dgm:t>
    </dgm:pt>
    <dgm:pt modelId="{481AE551-FA4F-4892-9D51-73B702D25B16}" type="parTrans" cxnId="{66C4206B-F3F3-4C24-B83F-479C24B90F5B}">
      <dgm:prSet/>
      <dgm:spPr/>
      <dgm:t>
        <a:bodyPr/>
        <a:lstStyle/>
        <a:p>
          <a:endParaRPr lang="en-US"/>
        </a:p>
      </dgm:t>
    </dgm:pt>
    <dgm:pt modelId="{C8824414-7EA8-44CC-B037-4814D269D35F}" type="sibTrans" cxnId="{66C4206B-F3F3-4C24-B83F-479C24B90F5B}">
      <dgm:prSet/>
      <dgm:spPr/>
      <dgm:t>
        <a:bodyPr/>
        <a:lstStyle/>
        <a:p>
          <a:endParaRPr lang="en-US"/>
        </a:p>
      </dgm:t>
    </dgm:pt>
    <dgm:pt modelId="{58BE3DDE-498F-4554-ABC1-A31ECBF2E24E}">
      <dgm:prSet custT="1"/>
      <dgm:spPr/>
      <dgm:t>
        <a:bodyPr/>
        <a:lstStyle/>
        <a:p>
          <a:pPr rtl="0"/>
          <a:r>
            <a:rPr lang="en-US" sz="1600" baseline="0" dirty="0"/>
            <a:t>Allow us to build, customize, and run reports on Primo activities</a:t>
          </a:r>
        </a:p>
      </dgm:t>
    </dgm:pt>
    <dgm:pt modelId="{F2271C5D-E604-49DD-B31C-71B566A1554E}" type="parTrans" cxnId="{5378B79E-99E0-412B-B1D4-D3CCF505A494}">
      <dgm:prSet/>
      <dgm:spPr/>
      <dgm:t>
        <a:bodyPr/>
        <a:lstStyle/>
        <a:p>
          <a:endParaRPr lang="en-US"/>
        </a:p>
      </dgm:t>
    </dgm:pt>
    <dgm:pt modelId="{22B492DA-490E-4D73-A5DC-416AB2541ABD}" type="sibTrans" cxnId="{5378B79E-99E0-412B-B1D4-D3CCF505A494}">
      <dgm:prSet/>
      <dgm:spPr/>
      <dgm:t>
        <a:bodyPr/>
        <a:lstStyle/>
        <a:p>
          <a:endParaRPr lang="en-US"/>
        </a:p>
      </dgm:t>
    </dgm:pt>
    <dgm:pt modelId="{636EF138-B16B-42F8-97C9-A8C0CB4B1F6A}">
      <dgm:prSet custT="1"/>
      <dgm:spPr/>
      <dgm:t>
        <a:bodyPr/>
        <a:lstStyle/>
        <a:p>
          <a:pPr rtl="0"/>
          <a:r>
            <a:rPr lang="en-US" sz="1600" baseline="0" dirty="0"/>
            <a:t>Built on Oracle Business Intelligence (OBI)</a:t>
          </a:r>
        </a:p>
      </dgm:t>
    </dgm:pt>
    <dgm:pt modelId="{0C25428A-D2A8-4418-9801-CEA336E8F8F4}" type="parTrans" cxnId="{27648828-14EB-4CC7-ABA3-6D88FFB4AC0E}">
      <dgm:prSet/>
      <dgm:spPr/>
      <dgm:t>
        <a:bodyPr/>
        <a:lstStyle/>
        <a:p>
          <a:endParaRPr lang="en-US"/>
        </a:p>
      </dgm:t>
    </dgm:pt>
    <dgm:pt modelId="{AD7F2567-CEF6-4C3B-9147-147373DD2A6C}" type="sibTrans" cxnId="{27648828-14EB-4CC7-ABA3-6D88FFB4AC0E}">
      <dgm:prSet/>
      <dgm:spPr/>
      <dgm:t>
        <a:bodyPr/>
        <a:lstStyle/>
        <a:p>
          <a:endParaRPr lang="en-US"/>
        </a:p>
      </dgm:t>
    </dgm:pt>
    <dgm:pt modelId="{1C4EF10C-5418-41DC-85C2-32F87B27AF3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/>
            <a:t>Getting to Primo Analytics</a:t>
          </a:r>
        </a:p>
      </dgm:t>
    </dgm:pt>
    <dgm:pt modelId="{0F9E0943-8C3E-4BDD-AAFE-54302FB22810}" type="parTrans" cxnId="{44B0433F-7F13-4B9A-B682-8071C0BBC3EB}">
      <dgm:prSet/>
      <dgm:spPr/>
      <dgm:t>
        <a:bodyPr/>
        <a:lstStyle/>
        <a:p>
          <a:endParaRPr lang="en-US"/>
        </a:p>
      </dgm:t>
    </dgm:pt>
    <dgm:pt modelId="{7D19E380-E1AC-40E6-AD78-B9BB50E4F4D5}" type="sibTrans" cxnId="{44B0433F-7F13-4B9A-B682-8071C0BBC3EB}">
      <dgm:prSet/>
      <dgm:spPr/>
      <dgm:t>
        <a:bodyPr/>
        <a:lstStyle/>
        <a:p>
          <a:endParaRPr lang="en-US"/>
        </a:p>
      </dgm:t>
    </dgm:pt>
    <dgm:pt modelId="{4AE15DD0-B6E5-4925-837C-32CFF89847A1}">
      <dgm:prSet custT="1"/>
      <dgm:spPr/>
      <dgm:t>
        <a:bodyPr/>
        <a:lstStyle/>
        <a:p>
          <a:pPr rtl="0"/>
          <a:r>
            <a:rPr lang="en-US" sz="1600" b="1" i="1" baseline="0" dirty="0" smtClean="0"/>
            <a:t>Production Primo </a:t>
          </a:r>
          <a:r>
            <a:rPr lang="en-US" sz="1600" b="1" i="1" baseline="0" dirty="0"/>
            <a:t>Back Office &gt; Primo Analytics</a:t>
          </a:r>
          <a:endParaRPr lang="en-US" sz="1600" b="1" dirty="0"/>
        </a:p>
      </dgm:t>
    </dgm:pt>
    <dgm:pt modelId="{AA569683-8F0E-4D4C-B64A-14BD1B0728C3}" type="parTrans" cxnId="{BEE15FEF-1E66-4303-90BC-300EE24609B9}">
      <dgm:prSet/>
      <dgm:spPr/>
      <dgm:t>
        <a:bodyPr/>
        <a:lstStyle/>
        <a:p>
          <a:endParaRPr lang="en-US"/>
        </a:p>
      </dgm:t>
    </dgm:pt>
    <dgm:pt modelId="{BC48A480-2DB1-4929-8FA4-1DD7C89793FD}" type="sibTrans" cxnId="{BEE15FEF-1E66-4303-90BC-300EE24609B9}">
      <dgm:prSet/>
      <dgm:spPr/>
      <dgm:t>
        <a:bodyPr/>
        <a:lstStyle/>
        <a:p>
          <a:endParaRPr lang="en-US"/>
        </a:p>
      </dgm:t>
    </dgm:pt>
    <dgm:pt modelId="{79919E2E-D413-4F63-A36B-F2E2B212732C}">
      <dgm:prSet custT="1"/>
      <dgm:spPr/>
      <dgm:t>
        <a:bodyPr/>
        <a:lstStyle/>
        <a:p>
          <a:pPr rtl="0"/>
          <a:r>
            <a:rPr lang="en-US" sz="1600" baseline="0" dirty="0"/>
            <a:t>Default page opens to Catalog</a:t>
          </a:r>
          <a:endParaRPr lang="en-US" sz="1600" dirty="0"/>
        </a:p>
      </dgm:t>
    </dgm:pt>
    <dgm:pt modelId="{693927F3-044E-4113-88D7-9A40017B31DB}" type="parTrans" cxnId="{18E8B727-2778-48A3-A111-3C3445A5F69E}">
      <dgm:prSet/>
      <dgm:spPr/>
      <dgm:t>
        <a:bodyPr/>
        <a:lstStyle/>
        <a:p>
          <a:endParaRPr lang="en-US"/>
        </a:p>
      </dgm:t>
    </dgm:pt>
    <dgm:pt modelId="{5ECCFCF3-D423-4E03-9EB0-A002B19C9E38}" type="sibTrans" cxnId="{18E8B727-2778-48A3-A111-3C3445A5F69E}">
      <dgm:prSet/>
      <dgm:spPr/>
      <dgm:t>
        <a:bodyPr/>
        <a:lstStyle/>
        <a:p>
          <a:endParaRPr lang="en-US"/>
        </a:p>
      </dgm:t>
    </dgm:pt>
    <dgm:pt modelId="{213CE853-3065-43DE-AE10-AE08AA5AB113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/>
            <a:t>Access</a:t>
          </a:r>
        </a:p>
      </dgm:t>
    </dgm:pt>
    <dgm:pt modelId="{FBF8EB1A-1627-4209-BFEA-BBBD46D5AD9A}" type="parTrans" cxnId="{33BFACD4-9533-4790-A7F7-C6C1134E94E1}">
      <dgm:prSet/>
      <dgm:spPr/>
      <dgm:t>
        <a:bodyPr/>
        <a:lstStyle/>
        <a:p>
          <a:endParaRPr lang="en-US"/>
        </a:p>
      </dgm:t>
    </dgm:pt>
    <dgm:pt modelId="{E14775CA-D5CD-44BA-8E73-AD12375F17BC}" type="sibTrans" cxnId="{33BFACD4-9533-4790-A7F7-C6C1134E94E1}">
      <dgm:prSet/>
      <dgm:spPr/>
      <dgm:t>
        <a:bodyPr/>
        <a:lstStyle/>
        <a:p>
          <a:endParaRPr lang="en-US"/>
        </a:p>
      </dgm:t>
    </dgm:pt>
    <dgm:pt modelId="{37D1CDDB-B409-44EC-9A1F-95CC30B0FBA9}">
      <dgm:prSet custT="1"/>
      <dgm:spPr/>
      <dgm:t>
        <a:bodyPr/>
        <a:lstStyle/>
        <a:p>
          <a:pPr rtl="0"/>
          <a:r>
            <a:rPr lang="en-US" sz="1600" baseline="0" dirty="0"/>
            <a:t>Anyone with institution-level Back Office Access (or higher)</a:t>
          </a:r>
          <a:endParaRPr lang="en-US" sz="1600" dirty="0"/>
        </a:p>
      </dgm:t>
    </dgm:pt>
    <dgm:pt modelId="{82790A00-FCBD-438C-80E6-645436F8D747}" type="parTrans" cxnId="{0C5E8398-9562-4D8D-A6C2-946E5D5ECA28}">
      <dgm:prSet/>
      <dgm:spPr/>
      <dgm:t>
        <a:bodyPr/>
        <a:lstStyle/>
        <a:p>
          <a:endParaRPr lang="en-US"/>
        </a:p>
      </dgm:t>
    </dgm:pt>
    <dgm:pt modelId="{20D984FA-6855-43FC-BF37-93DC3361E9EA}" type="sibTrans" cxnId="{0C5E8398-9562-4D8D-A6C2-946E5D5ECA28}">
      <dgm:prSet/>
      <dgm:spPr/>
      <dgm:t>
        <a:bodyPr/>
        <a:lstStyle/>
        <a:p>
          <a:endParaRPr lang="en-US"/>
        </a:p>
      </dgm:t>
    </dgm:pt>
    <dgm:pt modelId="{6750FDD5-5B71-4417-9108-20B73F7E67AD}">
      <dgm:prSet custT="1"/>
      <dgm:spPr/>
      <dgm:t>
        <a:bodyPr/>
        <a:lstStyle/>
        <a:p>
          <a:pPr rtl="0"/>
          <a:r>
            <a:rPr lang="en-US" sz="1600" baseline="0" dirty="0"/>
            <a:t>Opens in a new window in OBI</a:t>
          </a:r>
          <a:endParaRPr lang="en-US" sz="1600" dirty="0"/>
        </a:p>
      </dgm:t>
    </dgm:pt>
    <dgm:pt modelId="{BCC99FCD-5B8A-47F3-A87C-A25C71142631}" type="parTrans" cxnId="{3CE9CEB6-02AC-4AEE-B7A7-B1FA480376E4}">
      <dgm:prSet/>
      <dgm:spPr/>
      <dgm:t>
        <a:bodyPr/>
        <a:lstStyle/>
        <a:p>
          <a:endParaRPr lang="en-US"/>
        </a:p>
      </dgm:t>
    </dgm:pt>
    <dgm:pt modelId="{D9798674-2B26-4464-8C12-9BDF746CD1C7}" type="sibTrans" cxnId="{3CE9CEB6-02AC-4AEE-B7A7-B1FA480376E4}">
      <dgm:prSet/>
      <dgm:spPr/>
      <dgm:t>
        <a:bodyPr/>
        <a:lstStyle/>
        <a:p>
          <a:endParaRPr lang="en-US"/>
        </a:p>
      </dgm:t>
    </dgm:pt>
    <dgm:pt modelId="{A6A658DB-0DBB-407A-85C4-50316EBE142A}" type="pres">
      <dgm:prSet presAssocID="{CF1ECAE1-7902-435B-B6EC-5F390DCF97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AA2C7-9CED-45B5-B6A1-120D2ADA61BD}" type="pres">
      <dgm:prSet presAssocID="{871B71A5-1176-4B30-BB77-FD71BCD43CC1}" presName="linNode" presStyleCnt="0"/>
      <dgm:spPr/>
    </dgm:pt>
    <dgm:pt modelId="{BE2CFDBA-6D97-4749-802E-0967FF186A11}" type="pres">
      <dgm:prSet presAssocID="{871B71A5-1176-4B30-BB77-FD71BCD43CC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5BEFB-6F38-40E5-8B80-622236AA7727}" type="pres">
      <dgm:prSet presAssocID="{871B71A5-1176-4B30-BB77-FD71BCD43CC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04502-CA19-41AA-B1AB-1901ED6FF18D}" type="pres">
      <dgm:prSet presAssocID="{C8824414-7EA8-44CC-B037-4814D269D35F}" presName="sp" presStyleCnt="0"/>
      <dgm:spPr/>
    </dgm:pt>
    <dgm:pt modelId="{D34992EF-65E5-4814-997A-DED58711C40A}" type="pres">
      <dgm:prSet presAssocID="{1C4EF10C-5418-41DC-85C2-32F87B27AF34}" presName="linNode" presStyleCnt="0"/>
      <dgm:spPr/>
    </dgm:pt>
    <dgm:pt modelId="{1F783599-CCAA-4A78-8776-39629DEAB92E}" type="pres">
      <dgm:prSet presAssocID="{1C4EF10C-5418-41DC-85C2-32F87B27AF3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B7792-E6A9-4650-A2D9-5C38DFE703ED}" type="pres">
      <dgm:prSet presAssocID="{1C4EF10C-5418-41DC-85C2-32F87B27AF3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1D981-8A76-47DC-BB46-89CD685DCD16}" type="pres">
      <dgm:prSet presAssocID="{7D19E380-E1AC-40E6-AD78-B9BB50E4F4D5}" presName="sp" presStyleCnt="0"/>
      <dgm:spPr/>
    </dgm:pt>
    <dgm:pt modelId="{4CB31EC0-4A5F-46A9-B684-FDADB71C27D6}" type="pres">
      <dgm:prSet presAssocID="{213CE853-3065-43DE-AE10-AE08AA5AB113}" presName="linNode" presStyleCnt="0"/>
      <dgm:spPr/>
    </dgm:pt>
    <dgm:pt modelId="{E5875C6A-DB6D-4AD8-8C4E-5F739DFB5959}" type="pres">
      <dgm:prSet presAssocID="{213CE853-3065-43DE-AE10-AE08AA5AB11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E6C65-F719-466C-B2F2-9DC77557E075}" type="pres">
      <dgm:prSet presAssocID="{213CE853-3065-43DE-AE10-AE08AA5AB11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44FABA-9C52-4401-92A8-51CE17BF7EE1}" type="presOf" srcId="{CF1ECAE1-7902-435B-B6EC-5F390DCF9766}" destId="{A6A658DB-0DBB-407A-85C4-50316EBE142A}" srcOrd="0" destOrd="0" presId="urn:microsoft.com/office/officeart/2005/8/layout/vList5"/>
    <dgm:cxn modelId="{27648828-14EB-4CC7-ABA3-6D88FFB4AC0E}" srcId="{871B71A5-1176-4B30-BB77-FD71BCD43CC1}" destId="{636EF138-B16B-42F8-97C9-A8C0CB4B1F6A}" srcOrd="1" destOrd="0" parTransId="{0C25428A-D2A8-4418-9801-CEA336E8F8F4}" sibTransId="{AD7F2567-CEF6-4C3B-9147-147373DD2A6C}"/>
    <dgm:cxn modelId="{18E8B727-2778-48A3-A111-3C3445A5F69E}" srcId="{1C4EF10C-5418-41DC-85C2-32F87B27AF34}" destId="{79919E2E-D413-4F63-A36B-F2E2B212732C}" srcOrd="2" destOrd="0" parTransId="{693927F3-044E-4113-88D7-9A40017B31DB}" sibTransId="{5ECCFCF3-D423-4E03-9EB0-A002B19C9E38}"/>
    <dgm:cxn modelId="{66C4206B-F3F3-4C24-B83F-479C24B90F5B}" srcId="{CF1ECAE1-7902-435B-B6EC-5F390DCF9766}" destId="{871B71A5-1176-4B30-BB77-FD71BCD43CC1}" srcOrd="0" destOrd="0" parTransId="{481AE551-FA4F-4892-9D51-73B702D25B16}" sibTransId="{C8824414-7EA8-44CC-B037-4814D269D35F}"/>
    <dgm:cxn modelId="{33BFACD4-9533-4790-A7F7-C6C1134E94E1}" srcId="{CF1ECAE1-7902-435B-B6EC-5F390DCF9766}" destId="{213CE853-3065-43DE-AE10-AE08AA5AB113}" srcOrd="2" destOrd="0" parTransId="{FBF8EB1A-1627-4209-BFEA-BBBD46D5AD9A}" sibTransId="{E14775CA-D5CD-44BA-8E73-AD12375F17BC}"/>
    <dgm:cxn modelId="{0C5E8398-9562-4D8D-A6C2-946E5D5ECA28}" srcId="{213CE853-3065-43DE-AE10-AE08AA5AB113}" destId="{37D1CDDB-B409-44EC-9A1F-95CC30B0FBA9}" srcOrd="0" destOrd="0" parTransId="{82790A00-FCBD-438C-80E6-645436F8D747}" sibTransId="{20D984FA-6855-43FC-BF37-93DC3361E9EA}"/>
    <dgm:cxn modelId="{3CE9CEB6-02AC-4AEE-B7A7-B1FA480376E4}" srcId="{1C4EF10C-5418-41DC-85C2-32F87B27AF34}" destId="{6750FDD5-5B71-4417-9108-20B73F7E67AD}" srcOrd="1" destOrd="0" parTransId="{BCC99FCD-5B8A-47F3-A87C-A25C71142631}" sibTransId="{D9798674-2B26-4464-8C12-9BDF746CD1C7}"/>
    <dgm:cxn modelId="{6E0757B7-D6D1-4E44-8DE4-349E315E2549}" type="presOf" srcId="{79919E2E-D413-4F63-A36B-F2E2B212732C}" destId="{831B7792-E6A9-4650-A2D9-5C38DFE703ED}" srcOrd="0" destOrd="2" presId="urn:microsoft.com/office/officeart/2005/8/layout/vList5"/>
    <dgm:cxn modelId="{2F61D4C3-ECEF-4B6A-A86B-E1A4205361DC}" type="presOf" srcId="{4AE15DD0-B6E5-4925-837C-32CFF89847A1}" destId="{831B7792-E6A9-4650-A2D9-5C38DFE703ED}" srcOrd="0" destOrd="0" presId="urn:microsoft.com/office/officeart/2005/8/layout/vList5"/>
    <dgm:cxn modelId="{44B0433F-7F13-4B9A-B682-8071C0BBC3EB}" srcId="{CF1ECAE1-7902-435B-B6EC-5F390DCF9766}" destId="{1C4EF10C-5418-41DC-85C2-32F87B27AF34}" srcOrd="1" destOrd="0" parTransId="{0F9E0943-8C3E-4BDD-AAFE-54302FB22810}" sibTransId="{7D19E380-E1AC-40E6-AD78-B9BB50E4F4D5}"/>
    <dgm:cxn modelId="{83067EC2-AE9B-4930-8388-29AC312C84C9}" type="presOf" srcId="{37D1CDDB-B409-44EC-9A1F-95CC30B0FBA9}" destId="{A33E6C65-F719-466C-B2F2-9DC77557E075}" srcOrd="0" destOrd="0" presId="urn:microsoft.com/office/officeart/2005/8/layout/vList5"/>
    <dgm:cxn modelId="{A5AF2DE7-3846-4AB4-A0B5-4F0A6E8527B0}" type="presOf" srcId="{871B71A5-1176-4B30-BB77-FD71BCD43CC1}" destId="{BE2CFDBA-6D97-4749-802E-0967FF186A11}" srcOrd="0" destOrd="0" presId="urn:microsoft.com/office/officeart/2005/8/layout/vList5"/>
    <dgm:cxn modelId="{6742AC5C-5BA8-4EBA-A1E1-4941D8E0FD8C}" type="presOf" srcId="{636EF138-B16B-42F8-97C9-A8C0CB4B1F6A}" destId="{F4E5BEFB-6F38-40E5-8B80-622236AA7727}" srcOrd="0" destOrd="1" presId="urn:microsoft.com/office/officeart/2005/8/layout/vList5"/>
    <dgm:cxn modelId="{5378B79E-99E0-412B-B1D4-D3CCF505A494}" srcId="{871B71A5-1176-4B30-BB77-FD71BCD43CC1}" destId="{58BE3DDE-498F-4554-ABC1-A31ECBF2E24E}" srcOrd="0" destOrd="0" parTransId="{F2271C5D-E604-49DD-B31C-71B566A1554E}" sibTransId="{22B492DA-490E-4D73-A5DC-416AB2541ABD}"/>
    <dgm:cxn modelId="{96B8F82D-C1C9-4A20-B771-DB209B8B6405}" type="presOf" srcId="{6750FDD5-5B71-4417-9108-20B73F7E67AD}" destId="{831B7792-E6A9-4650-A2D9-5C38DFE703ED}" srcOrd="0" destOrd="1" presId="urn:microsoft.com/office/officeart/2005/8/layout/vList5"/>
    <dgm:cxn modelId="{22AF9513-763B-441C-8E8D-977CB0C15FE5}" type="presOf" srcId="{213CE853-3065-43DE-AE10-AE08AA5AB113}" destId="{E5875C6A-DB6D-4AD8-8C4E-5F739DFB5959}" srcOrd="0" destOrd="0" presId="urn:microsoft.com/office/officeart/2005/8/layout/vList5"/>
    <dgm:cxn modelId="{BEE15FEF-1E66-4303-90BC-300EE24609B9}" srcId="{1C4EF10C-5418-41DC-85C2-32F87B27AF34}" destId="{4AE15DD0-B6E5-4925-837C-32CFF89847A1}" srcOrd="0" destOrd="0" parTransId="{AA569683-8F0E-4D4C-B64A-14BD1B0728C3}" sibTransId="{BC48A480-2DB1-4929-8FA4-1DD7C89793FD}"/>
    <dgm:cxn modelId="{E27D2E43-C5A3-40F7-89B7-DB27CDC97D37}" type="presOf" srcId="{58BE3DDE-498F-4554-ABC1-A31ECBF2E24E}" destId="{F4E5BEFB-6F38-40E5-8B80-622236AA7727}" srcOrd="0" destOrd="0" presId="urn:microsoft.com/office/officeart/2005/8/layout/vList5"/>
    <dgm:cxn modelId="{D29DC883-3656-49CD-883D-9B1CDBE91189}" type="presOf" srcId="{1C4EF10C-5418-41DC-85C2-32F87B27AF34}" destId="{1F783599-CCAA-4A78-8776-39629DEAB92E}" srcOrd="0" destOrd="0" presId="urn:microsoft.com/office/officeart/2005/8/layout/vList5"/>
    <dgm:cxn modelId="{DC1FA203-CF30-4BCC-A1FE-D867C0E2377D}" type="presParOf" srcId="{A6A658DB-0DBB-407A-85C4-50316EBE142A}" destId="{C57AA2C7-9CED-45B5-B6A1-120D2ADA61BD}" srcOrd="0" destOrd="0" presId="urn:microsoft.com/office/officeart/2005/8/layout/vList5"/>
    <dgm:cxn modelId="{5BEC6EBF-C83A-46E9-8213-854AACD291BB}" type="presParOf" srcId="{C57AA2C7-9CED-45B5-B6A1-120D2ADA61BD}" destId="{BE2CFDBA-6D97-4749-802E-0967FF186A11}" srcOrd="0" destOrd="0" presId="urn:microsoft.com/office/officeart/2005/8/layout/vList5"/>
    <dgm:cxn modelId="{B5A3AD6D-3659-489A-BC86-D4B2F3BE2FC7}" type="presParOf" srcId="{C57AA2C7-9CED-45B5-B6A1-120D2ADA61BD}" destId="{F4E5BEFB-6F38-40E5-8B80-622236AA7727}" srcOrd="1" destOrd="0" presId="urn:microsoft.com/office/officeart/2005/8/layout/vList5"/>
    <dgm:cxn modelId="{03B1CE28-5FCE-4159-892A-41019CD50A55}" type="presParOf" srcId="{A6A658DB-0DBB-407A-85C4-50316EBE142A}" destId="{71F04502-CA19-41AA-B1AB-1901ED6FF18D}" srcOrd="1" destOrd="0" presId="urn:microsoft.com/office/officeart/2005/8/layout/vList5"/>
    <dgm:cxn modelId="{6171D7D2-2FF7-453B-BA34-CB3846ECD98C}" type="presParOf" srcId="{A6A658DB-0DBB-407A-85C4-50316EBE142A}" destId="{D34992EF-65E5-4814-997A-DED58711C40A}" srcOrd="2" destOrd="0" presId="urn:microsoft.com/office/officeart/2005/8/layout/vList5"/>
    <dgm:cxn modelId="{BEEB2BC9-733A-4AB4-B053-05064B9A5C5F}" type="presParOf" srcId="{D34992EF-65E5-4814-997A-DED58711C40A}" destId="{1F783599-CCAA-4A78-8776-39629DEAB92E}" srcOrd="0" destOrd="0" presId="urn:microsoft.com/office/officeart/2005/8/layout/vList5"/>
    <dgm:cxn modelId="{42E08827-2D88-4819-AA1C-8363BB136831}" type="presParOf" srcId="{D34992EF-65E5-4814-997A-DED58711C40A}" destId="{831B7792-E6A9-4650-A2D9-5C38DFE703ED}" srcOrd="1" destOrd="0" presId="urn:microsoft.com/office/officeart/2005/8/layout/vList5"/>
    <dgm:cxn modelId="{106F07C8-41DE-416F-B6C4-0FEF5C42ECEA}" type="presParOf" srcId="{A6A658DB-0DBB-407A-85C4-50316EBE142A}" destId="{9731D981-8A76-47DC-BB46-89CD685DCD16}" srcOrd="3" destOrd="0" presId="urn:microsoft.com/office/officeart/2005/8/layout/vList5"/>
    <dgm:cxn modelId="{C0AAD299-D1BA-4094-AD19-1CA70F117C0D}" type="presParOf" srcId="{A6A658DB-0DBB-407A-85C4-50316EBE142A}" destId="{4CB31EC0-4A5F-46A9-B684-FDADB71C27D6}" srcOrd="4" destOrd="0" presId="urn:microsoft.com/office/officeart/2005/8/layout/vList5"/>
    <dgm:cxn modelId="{F3349995-75B8-4141-B3A0-B57FB0EBEBE0}" type="presParOf" srcId="{4CB31EC0-4A5F-46A9-B684-FDADB71C27D6}" destId="{E5875C6A-DB6D-4AD8-8C4E-5F739DFB5959}" srcOrd="0" destOrd="0" presId="urn:microsoft.com/office/officeart/2005/8/layout/vList5"/>
    <dgm:cxn modelId="{56A41DE7-37A3-4A18-93D3-45CB74F84623}" type="presParOf" srcId="{4CB31EC0-4A5F-46A9-B684-FDADB71C27D6}" destId="{A33E6C65-F719-466C-B2F2-9DC77557E0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9246E-1F07-4F1B-AB57-9B88329302B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9AD90F-F013-463B-AE94-A75C5D8A2274}">
      <dgm:prSet custT="1"/>
      <dgm:spPr/>
      <dgm:t>
        <a:bodyPr/>
        <a:lstStyle/>
        <a:p>
          <a:pPr rtl="0"/>
          <a:r>
            <a:rPr lang="en-US" sz="2000" b="1" dirty="0"/>
            <a:t>Data captured by </a:t>
          </a:r>
          <a:r>
            <a:rPr lang="en-US" sz="2000" b="1" dirty="0" smtClean="0"/>
            <a:t>beacon*</a:t>
          </a:r>
          <a:endParaRPr lang="en-US" sz="2000" b="1" dirty="0"/>
        </a:p>
      </dgm:t>
    </dgm:pt>
    <dgm:pt modelId="{06D2A2DF-53A8-4837-AF99-11C39982EB71}" type="parTrans" cxnId="{7B91D01C-1673-4FC0-94CA-EB802C1A492E}">
      <dgm:prSet/>
      <dgm:spPr/>
      <dgm:t>
        <a:bodyPr/>
        <a:lstStyle/>
        <a:p>
          <a:endParaRPr lang="en-US"/>
        </a:p>
      </dgm:t>
    </dgm:pt>
    <dgm:pt modelId="{484AED42-4022-4B9C-AABE-BE4CFF264F0F}" type="sibTrans" cxnId="{7B91D01C-1673-4FC0-94CA-EB802C1A492E}">
      <dgm:prSet/>
      <dgm:spPr/>
      <dgm:t>
        <a:bodyPr/>
        <a:lstStyle/>
        <a:p>
          <a:endParaRPr lang="en-US"/>
        </a:p>
      </dgm:t>
    </dgm:pt>
    <dgm:pt modelId="{643E316F-FD49-45E4-8615-45F095850CDF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2"/>
              </a:solidFill>
            </a:rPr>
            <a:t>Data collated and inserted into OBI</a:t>
          </a:r>
        </a:p>
      </dgm:t>
    </dgm:pt>
    <dgm:pt modelId="{D9628D4D-E40A-41B1-962A-02198EE12234}" type="parTrans" cxnId="{FE3CE3B9-87FA-4B4F-B21D-8936F2D1A8C2}">
      <dgm:prSet/>
      <dgm:spPr/>
      <dgm:t>
        <a:bodyPr/>
        <a:lstStyle/>
        <a:p>
          <a:endParaRPr lang="en-US"/>
        </a:p>
      </dgm:t>
    </dgm:pt>
    <dgm:pt modelId="{8A2B9715-D140-4B69-B847-05D65556D8F6}" type="sibTrans" cxnId="{FE3CE3B9-87FA-4B4F-B21D-8936F2D1A8C2}">
      <dgm:prSet/>
      <dgm:spPr/>
      <dgm:t>
        <a:bodyPr/>
        <a:lstStyle/>
        <a:p>
          <a:endParaRPr lang="en-US"/>
        </a:p>
      </dgm:t>
    </dgm:pt>
    <dgm:pt modelId="{47DE473D-6F6E-429E-B2EF-DC0B6EC60AB8}">
      <dgm:prSet custT="1"/>
      <dgm:spPr/>
      <dgm:t>
        <a:bodyPr/>
        <a:lstStyle/>
        <a:p>
          <a:pPr rtl="0"/>
          <a:r>
            <a:rPr lang="en-US" sz="1800" dirty="0"/>
            <a:t>Institutions use OBI to analyze and report on data</a:t>
          </a:r>
        </a:p>
      </dgm:t>
    </dgm:pt>
    <dgm:pt modelId="{2671A541-F75A-4C63-8826-087C08C09C01}" type="parTrans" cxnId="{68C7A54E-ABA4-48DD-8D37-7D4C21ACACD4}">
      <dgm:prSet/>
      <dgm:spPr/>
      <dgm:t>
        <a:bodyPr/>
        <a:lstStyle/>
        <a:p>
          <a:endParaRPr lang="en-US"/>
        </a:p>
      </dgm:t>
    </dgm:pt>
    <dgm:pt modelId="{31BD6CC6-855B-46C2-86EB-7A26B68B6FC8}" type="sibTrans" cxnId="{68C7A54E-ABA4-48DD-8D37-7D4C21ACACD4}">
      <dgm:prSet/>
      <dgm:spPr/>
      <dgm:t>
        <a:bodyPr/>
        <a:lstStyle/>
        <a:p>
          <a:endParaRPr lang="en-US"/>
        </a:p>
      </dgm:t>
    </dgm:pt>
    <dgm:pt modelId="{48377E3E-3A1F-4DC2-9065-C728BBC250F8}" type="pres">
      <dgm:prSet presAssocID="{DDB9246E-1F07-4F1B-AB57-9B88329302B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8B0683-2A72-4B03-8ADE-5D0163539DAA}" type="pres">
      <dgm:prSet presAssocID="{8C9AD90F-F013-463B-AE94-A75C5D8A2274}" presName="chaos" presStyleCnt="0"/>
      <dgm:spPr/>
    </dgm:pt>
    <dgm:pt modelId="{F8C761D2-BCFC-4E6D-B579-314A653142DE}" type="pres">
      <dgm:prSet presAssocID="{8C9AD90F-F013-463B-AE94-A75C5D8A2274}" presName="parTx1" presStyleLbl="revTx" presStyleIdx="0" presStyleCnt="2"/>
      <dgm:spPr/>
      <dgm:t>
        <a:bodyPr/>
        <a:lstStyle/>
        <a:p>
          <a:endParaRPr lang="en-US"/>
        </a:p>
      </dgm:t>
    </dgm:pt>
    <dgm:pt modelId="{45CB482E-A949-4BE8-815E-D5511BB4DC68}" type="pres">
      <dgm:prSet presAssocID="{8C9AD90F-F013-463B-AE94-A75C5D8A2274}" presName="c1" presStyleLbl="node1" presStyleIdx="0" presStyleCnt="19"/>
      <dgm:spPr/>
    </dgm:pt>
    <dgm:pt modelId="{58DC5F75-AD34-43B4-9FF2-21E5B96CAB5C}" type="pres">
      <dgm:prSet presAssocID="{8C9AD90F-F013-463B-AE94-A75C5D8A2274}" presName="c2" presStyleLbl="node1" presStyleIdx="1" presStyleCnt="19"/>
      <dgm:spPr/>
    </dgm:pt>
    <dgm:pt modelId="{1DCA6098-5B76-4E9B-AF0B-38FF3AAD6E4E}" type="pres">
      <dgm:prSet presAssocID="{8C9AD90F-F013-463B-AE94-A75C5D8A2274}" presName="c3" presStyleLbl="node1" presStyleIdx="2" presStyleCnt="19"/>
      <dgm:spPr/>
    </dgm:pt>
    <dgm:pt modelId="{F710D737-42C0-48B9-B8CC-0BEFD354B7A6}" type="pres">
      <dgm:prSet presAssocID="{8C9AD90F-F013-463B-AE94-A75C5D8A2274}" presName="c4" presStyleLbl="node1" presStyleIdx="3" presStyleCnt="19"/>
      <dgm:spPr/>
    </dgm:pt>
    <dgm:pt modelId="{38B64097-A58E-46F9-BAEA-A2D564CCF10E}" type="pres">
      <dgm:prSet presAssocID="{8C9AD90F-F013-463B-AE94-A75C5D8A2274}" presName="c5" presStyleLbl="node1" presStyleIdx="4" presStyleCnt="19"/>
      <dgm:spPr/>
    </dgm:pt>
    <dgm:pt modelId="{FA9F1660-8124-48AD-A80C-0DAE81C994E4}" type="pres">
      <dgm:prSet presAssocID="{8C9AD90F-F013-463B-AE94-A75C5D8A2274}" presName="c6" presStyleLbl="node1" presStyleIdx="5" presStyleCnt="19"/>
      <dgm:spPr/>
    </dgm:pt>
    <dgm:pt modelId="{D1980AA2-89D2-4BD3-912C-1179549434BD}" type="pres">
      <dgm:prSet presAssocID="{8C9AD90F-F013-463B-AE94-A75C5D8A2274}" presName="c7" presStyleLbl="node1" presStyleIdx="6" presStyleCnt="19"/>
      <dgm:spPr/>
    </dgm:pt>
    <dgm:pt modelId="{953846E8-A5CC-45F4-AB63-689055CF1B4F}" type="pres">
      <dgm:prSet presAssocID="{8C9AD90F-F013-463B-AE94-A75C5D8A2274}" presName="c8" presStyleLbl="node1" presStyleIdx="7" presStyleCnt="19"/>
      <dgm:spPr/>
    </dgm:pt>
    <dgm:pt modelId="{95204E4E-1DCB-479D-BD15-364827C8DFC9}" type="pres">
      <dgm:prSet presAssocID="{8C9AD90F-F013-463B-AE94-A75C5D8A2274}" presName="c9" presStyleLbl="node1" presStyleIdx="8" presStyleCnt="19" custLinFactNeighborX="48672" custLinFactNeighborY="19100"/>
      <dgm:spPr/>
    </dgm:pt>
    <dgm:pt modelId="{3EC73C40-3AF9-48A0-9BE3-DFE259E41609}" type="pres">
      <dgm:prSet presAssocID="{8C9AD90F-F013-463B-AE94-A75C5D8A2274}" presName="c10" presStyleLbl="node1" presStyleIdx="9" presStyleCnt="19"/>
      <dgm:spPr/>
    </dgm:pt>
    <dgm:pt modelId="{8C37700F-7CE0-4E20-A0BF-908D56F84566}" type="pres">
      <dgm:prSet presAssocID="{8C9AD90F-F013-463B-AE94-A75C5D8A2274}" presName="c11" presStyleLbl="node1" presStyleIdx="10" presStyleCnt="19"/>
      <dgm:spPr/>
    </dgm:pt>
    <dgm:pt modelId="{B882CA99-6B9F-4A63-8E9A-F157420BCF76}" type="pres">
      <dgm:prSet presAssocID="{8C9AD90F-F013-463B-AE94-A75C5D8A2274}" presName="c12" presStyleLbl="node1" presStyleIdx="11" presStyleCnt="19"/>
      <dgm:spPr/>
    </dgm:pt>
    <dgm:pt modelId="{D964AA8F-4C62-4026-833B-169E747F7747}" type="pres">
      <dgm:prSet presAssocID="{8C9AD90F-F013-463B-AE94-A75C5D8A2274}" presName="c13" presStyleLbl="node1" presStyleIdx="12" presStyleCnt="19"/>
      <dgm:spPr/>
    </dgm:pt>
    <dgm:pt modelId="{93680321-4D3A-4D3A-87E0-F5AC0BF70835}" type="pres">
      <dgm:prSet presAssocID="{8C9AD90F-F013-463B-AE94-A75C5D8A2274}" presName="c14" presStyleLbl="node1" presStyleIdx="13" presStyleCnt="19"/>
      <dgm:spPr/>
    </dgm:pt>
    <dgm:pt modelId="{92069F3E-7E1A-4454-9872-C65D470DD628}" type="pres">
      <dgm:prSet presAssocID="{8C9AD90F-F013-463B-AE94-A75C5D8A2274}" presName="c15" presStyleLbl="node1" presStyleIdx="14" presStyleCnt="19"/>
      <dgm:spPr/>
    </dgm:pt>
    <dgm:pt modelId="{13618E4B-3B2A-497F-AAFA-57F9FA4ACF6E}" type="pres">
      <dgm:prSet presAssocID="{8C9AD90F-F013-463B-AE94-A75C5D8A2274}" presName="c16" presStyleLbl="node1" presStyleIdx="15" presStyleCnt="19"/>
      <dgm:spPr/>
    </dgm:pt>
    <dgm:pt modelId="{29F7FB61-F822-4BD6-BADE-8410045A1A94}" type="pres">
      <dgm:prSet presAssocID="{8C9AD90F-F013-463B-AE94-A75C5D8A2274}" presName="c17" presStyleLbl="node1" presStyleIdx="16" presStyleCnt="19"/>
      <dgm:spPr/>
    </dgm:pt>
    <dgm:pt modelId="{FC91AEC2-02F4-4383-9930-832F3BE532E1}" type="pres">
      <dgm:prSet presAssocID="{8C9AD90F-F013-463B-AE94-A75C5D8A2274}" presName="c18" presStyleLbl="node1" presStyleIdx="17" presStyleCnt="19"/>
      <dgm:spPr/>
    </dgm:pt>
    <dgm:pt modelId="{424612A1-24E7-447C-997B-A933FC18D1E9}" type="pres">
      <dgm:prSet presAssocID="{484AED42-4022-4B9C-AABE-BE4CFF264F0F}" presName="chevronComposite1" presStyleCnt="0"/>
      <dgm:spPr/>
    </dgm:pt>
    <dgm:pt modelId="{B316F42E-8CEF-41C5-A6C9-291EDF2E1CDB}" type="pres">
      <dgm:prSet presAssocID="{484AED42-4022-4B9C-AABE-BE4CFF264F0F}" presName="chevron1" presStyleLbl="sibTrans2D1" presStyleIdx="0" presStyleCnt="2"/>
      <dgm:spPr/>
    </dgm:pt>
    <dgm:pt modelId="{69CEFFE4-85D8-4119-9407-BD2221FCF26D}" type="pres">
      <dgm:prSet presAssocID="{484AED42-4022-4B9C-AABE-BE4CFF264F0F}" presName="spChevron1" presStyleCnt="0"/>
      <dgm:spPr/>
    </dgm:pt>
    <dgm:pt modelId="{7841AC13-C998-4A36-A0D5-134B34CA1DAF}" type="pres">
      <dgm:prSet presAssocID="{643E316F-FD49-45E4-8615-45F095850CDF}" presName="middle" presStyleCnt="0"/>
      <dgm:spPr/>
    </dgm:pt>
    <dgm:pt modelId="{DE4B9D6F-41D5-47F7-9EFD-AD5F43B5E2A4}" type="pres">
      <dgm:prSet presAssocID="{643E316F-FD49-45E4-8615-45F095850CDF}" presName="parTxMid" presStyleLbl="revTx" presStyleIdx="1" presStyleCnt="2"/>
      <dgm:spPr/>
      <dgm:t>
        <a:bodyPr/>
        <a:lstStyle/>
        <a:p>
          <a:endParaRPr lang="en-US"/>
        </a:p>
      </dgm:t>
    </dgm:pt>
    <dgm:pt modelId="{1F7031C4-66E0-4271-ACDC-C95AD45255C9}" type="pres">
      <dgm:prSet presAssocID="{643E316F-FD49-45E4-8615-45F095850CDF}" presName="spMid" presStyleCnt="0"/>
      <dgm:spPr/>
    </dgm:pt>
    <dgm:pt modelId="{C1C0C639-2EA7-410F-B4FF-B3A89095B6FD}" type="pres">
      <dgm:prSet presAssocID="{8A2B9715-D140-4B69-B847-05D65556D8F6}" presName="chevronComposite1" presStyleCnt="0"/>
      <dgm:spPr/>
    </dgm:pt>
    <dgm:pt modelId="{AFF49B11-D378-4FA9-B3AD-EB06972D5997}" type="pres">
      <dgm:prSet presAssocID="{8A2B9715-D140-4B69-B847-05D65556D8F6}" presName="chevron1" presStyleLbl="sibTrans2D1" presStyleIdx="1" presStyleCnt="2"/>
      <dgm:spPr/>
    </dgm:pt>
    <dgm:pt modelId="{CFDA226E-2C4D-4E47-9ED4-7783E1170FCE}" type="pres">
      <dgm:prSet presAssocID="{8A2B9715-D140-4B69-B847-05D65556D8F6}" presName="spChevron1" presStyleCnt="0"/>
      <dgm:spPr/>
    </dgm:pt>
    <dgm:pt modelId="{0FE9D41F-7C5B-4E54-BD77-80BA7DB974D1}" type="pres">
      <dgm:prSet presAssocID="{47DE473D-6F6E-429E-B2EF-DC0B6EC60AB8}" presName="last" presStyleCnt="0"/>
      <dgm:spPr/>
    </dgm:pt>
    <dgm:pt modelId="{7BB485C7-E737-47A0-8F41-6DE2F9579F1C}" type="pres">
      <dgm:prSet presAssocID="{47DE473D-6F6E-429E-B2EF-DC0B6EC60AB8}" presName="circleTx" presStyleLbl="node1" presStyleIdx="18" presStyleCnt="19"/>
      <dgm:spPr/>
      <dgm:t>
        <a:bodyPr/>
        <a:lstStyle/>
        <a:p>
          <a:endParaRPr lang="en-US"/>
        </a:p>
      </dgm:t>
    </dgm:pt>
    <dgm:pt modelId="{D3C91034-AC8F-4159-9EF3-613F33580D78}" type="pres">
      <dgm:prSet presAssocID="{47DE473D-6F6E-429E-B2EF-DC0B6EC60AB8}" presName="spN" presStyleCnt="0"/>
      <dgm:spPr/>
    </dgm:pt>
  </dgm:ptLst>
  <dgm:cxnLst>
    <dgm:cxn modelId="{2A3771D5-8389-496E-8720-D460D0EAD835}" type="presOf" srcId="{47DE473D-6F6E-429E-B2EF-DC0B6EC60AB8}" destId="{7BB485C7-E737-47A0-8F41-6DE2F9579F1C}" srcOrd="0" destOrd="0" presId="urn:microsoft.com/office/officeart/2009/3/layout/RandomtoResultProcess"/>
    <dgm:cxn modelId="{FE3CE3B9-87FA-4B4F-B21D-8936F2D1A8C2}" srcId="{DDB9246E-1F07-4F1B-AB57-9B88329302BE}" destId="{643E316F-FD49-45E4-8615-45F095850CDF}" srcOrd="1" destOrd="0" parTransId="{D9628D4D-E40A-41B1-962A-02198EE12234}" sibTransId="{8A2B9715-D140-4B69-B847-05D65556D8F6}"/>
    <dgm:cxn modelId="{6B7011C4-6730-4DC5-BED4-9F7B29799AF7}" type="presOf" srcId="{8C9AD90F-F013-463B-AE94-A75C5D8A2274}" destId="{F8C761D2-BCFC-4E6D-B579-314A653142DE}" srcOrd="0" destOrd="0" presId="urn:microsoft.com/office/officeart/2009/3/layout/RandomtoResultProcess"/>
    <dgm:cxn modelId="{68C7A54E-ABA4-48DD-8D37-7D4C21ACACD4}" srcId="{DDB9246E-1F07-4F1B-AB57-9B88329302BE}" destId="{47DE473D-6F6E-429E-B2EF-DC0B6EC60AB8}" srcOrd="2" destOrd="0" parTransId="{2671A541-F75A-4C63-8826-087C08C09C01}" sibTransId="{31BD6CC6-855B-46C2-86EB-7A26B68B6FC8}"/>
    <dgm:cxn modelId="{B5C2438A-8056-46FA-A201-E6FC5AD9A85A}" type="presOf" srcId="{DDB9246E-1F07-4F1B-AB57-9B88329302BE}" destId="{48377E3E-3A1F-4DC2-9065-C728BBC250F8}" srcOrd="0" destOrd="0" presId="urn:microsoft.com/office/officeart/2009/3/layout/RandomtoResultProcess"/>
    <dgm:cxn modelId="{7B91D01C-1673-4FC0-94CA-EB802C1A492E}" srcId="{DDB9246E-1F07-4F1B-AB57-9B88329302BE}" destId="{8C9AD90F-F013-463B-AE94-A75C5D8A2274}" srcOrd="0" destOrd="0" parTransId="{06D2A2DF-53A8-4837-AF99-11C39982EB71}" sibTransId="{484AED42-4022-4B9C-AABE-BE4CFF264F0F}"/>
    <dgm:cxn modelId="{0CD5F97F-C8EF-45AF-A862-9DBB70BA6184}" type="presOf" srcId="{643E316F-FD49-45E4-8615-45F095850CDF}" destId="{DE4B9D6F-41D5-47F7-9EFD-AD5F43B5E2A4}" srcOrd="0" destOrd="0" presId="urn:microsoft.com/office/officeart/2009/3/layout/RandomtoResultProcess"/>
    <dgm:cxn modelId="{8EF34A38-C631-43CE-8BEA-48EC88FB63E2}" type="presParOf" srcId="{48377E3E-3A1F-4DC2-9065-C728BBC250F8}" destId="{E58B0683-2A72-4B03-8ADE-5D0163539DAA}" srcOrd="0" destOrd="0" presId="urn:microsoft.com/office/officeart/2009/3/layout/RandomtoResultProcess"/>
    <dgm:cxn modelId="{08FF883E-170A-43FD-9FC3-D47F478E3482}" type="presParOf" srcId="{E58B0683-2A72-4B03-8ADE-5D0163539DAA}" destId="{F8C761D2-BCFC-4E6D-B579-314A653142DE}" srcOrd="0" destOrd="0" presId="urn:microsoft.com/office/officeart/2009/3/layout/RandomtoResultProcess"/>
    <dgm:cxn modelId="{AE27D6BC-1B0D-4ACE-9BC1-E839119B60D1}" type="presParOf" srcId="{E58B0683-2A72-4B03-8ADE-5D0163539DAA}" destId="{45CB482E-A949-4BE8-815E-D5511BB4DC68}" srcOrd="1" destOrd="0" presId="urn:microsoft.com/office/officeart/2009/3/layout/RandomtoResultProcess"/>
    <dgm:cxn modelId="{BF36F7D0-2D0C-455A-98B3-0CF91E3E5067}" type="presParOf" srcId="{E58B0683-2A72-4B03-8ADE-5D0163539DAA}" destId="{58DC5F75-AD34-43B4-9FF2-21E5B96CAB5C}" srcOrd="2" destOrd="0" presId="urn:microsoft.com/office/officeart/2009/3/layout/RandomtoResultProcess"/>
    <dgm:cxn modelId="{71C73A3C-B4D8-4825-B5A0-A4382AB39D42}" type="presParOf" srcId="{E58B0683-2A72-4B03-8ADE-5D0163539DAA}" destId="{1DCA6098-5B76-4E9B-AF0B-38FF3AAD6E4E}" srcOrd="3" destOrd="0" presId="urn:microsoft.com/office/officeart/2009/3/layout/RandomtoResultProcess"/>
    <dgm:cxn modelId="{D255AA84-B19D-4CD0-943B-CCCAA935C940}" type="presParOf" srcId="{E58B0683-2A72-4B03-8ADE-5D0163539DAA}" destId="{F710D737-42C0-48B9-B8CC-0BEFD354B7A6}" srcOrd="4" destOrd="0" presId="urn:microsoft.com/office/officeart/2009/3/layout/RandomtoResultProcess"/>
    <dgm:cxn modelId="{F3879A9E-8185-4D8B-BBB8-759723C7C396}" type="presParOf" srcId="{E58B0683-2A72-4B03-8ADE-5D0163539DAA}" destId="{38B64097-A58E-46F9-BAEA-A2D564CCF10E}" srcOrd="5" destOrd="0" presId="urn:microsoft.com/office/officeart/2009/3/layout/RandomtoResultProcess"/>
    <dgm:cxn modelId="{DBC3F591-EBF3-4F04-9A6E-1DE1C97B3171}" type="presParOf" srcId="{E58B0683-2A72-4B03-8ADE-5D0163539DAA}" destId="{FA9F1660-8124-48AD-A80C-0DAE81C994E4}" srcOrd="6" destOrd="0" presId="urn:microsoft.com/office/officeart/2009/3/layout/RandomtoResultProcess"/>
    <dgm:cxn modelId="{826E09F4-F475-4008-B93A-C7702E465CAE}" type="presParOf" srcId="{E58B0683-2A72-4B03-8ADE-5D0163539DAA}" destId="{D1980AA2-89D2-4BD3-912C-1179549434BD}" srcOrd="7" destOrd="0" presId="urn:microsoft.com/office/officeart/2009/3/layout/RandomtoResultProcess"/>
    <dgm:cxn modelId="{A05DE00C-EC9C-4E84-B52D-2658E6F7EDBF}" type="presParOf" srcId="{E58B0683-2A72-4B03-8ADE-5D0163539DAA}" destId="{953846E8-A5CC-45F4-AB63-689055CF1B4F}" srcOrd="8" destOrd="0" presId="urn:microsoft.com/office/officeart/2009/3/layout/RandomtoResultProcess"/>
    <dgm:cxn modelId="{459548C9-CC8B-433B-9CF1-AB7965ED54B2}" type="presParOf" srcId="{E58B0683-2A72-4B03-8ADE-5D0163539DAA}" destId="{95204E4E-1DCB-479D-BD15-364827C8DFC9}" srcOrd="9" destOrd="0" presId="urn:microsoft.com/office/officeart/2009/3/layout/RandomtoResultProcess"/>
    <dgm:cxn modelId="{699289A0-6378-465F-8386-BB2AA29DD9A1}" type="presParOf" srcId="{E58B0683-2A72-4B03-8ADE-5D0163539DAA}" destId="{3EC73C40-3AF9-48A0-9BE3-DFE259E41609}" srcOrd="10" destOrd="0" presId="urn:microsoft.com/office/officeart/2009/3/layout/RandomtoResultProcess"/>
    <dgm:cxn modelId="{F3193426-FDC2-4B71-8D0B-47FEFCF326D0}" type="presParOf" srcId="{E58B0683-2A72-4B03-8ADE-5D0163539DAA}" destId="{8C37700F-7CE0-4E20-A0BF-908D56F84566}" srcOrd="11" destOrd="0" presId="urn:microsoft.com/office/officeart/2009/3/layout/RandomtoResultProcess"/>
    <dgm:cxn modelId="{52BEBB30-5904-454A-927F-54837E108CFB}" type="presParOf" srcId="{E58B0683-2A72-4B03-8ADE-5D0163539DAA}" destId="{B882CA99-6B9F-4A63-8E9A-F157420BCF76}" srcOrd="12" destOrd="0" presId="urn:microsoft.com/office/officeart/2009/3/layout/RandomtoResultProcess"/>
    <dgm:cxn modelId="{4469386E-1F4B-44A5-990F-E7A00C4EF822}" type="presParOf" srcId="{E58B0683-2A72-4B03-8ADE-5D0163539DAA}" destId="{D964AA8F-4C62-4026-833B-169E747F7747}" srcOrd="13" destOrd="0" presId="urn:microsoft.com/office/officeart/2009/3/layout/RandomtoResultProcess"/>
    <dgm:cxn modelId="{338670A6-C2E1-4F7B-A279-5CE3B25579A1}" type="presParOf" srcId="{E58B0683-2A72-4B03-8ADE-5D0163539DAA}" destId="{93680321-4D3A-4D3A-87E0-F5AC0BF70835}" srcOrd="14" destOrd="0" presId="urn:microsoft.com/office/officeart/2009/3/layout/RandomtoResultProcess"/>
    <dgm:cxn modelId="{3ECC125D-B1C3-4B60-BB0B-1C20A7D723D9}" type="presParOf" srcId="{E58B0683-2A72-4B03-8ADE-5D0163539DAA}" destId="{92069F3E-7E1A-4454-9872-C65D470DD628}" srcOrd="15" destOrd="0" presId="urn:microsoft.com/office/officeart/2009/3/layout/RandomtoResultProcess"/>
    <dgm:cxn modelId="{C4BF7AA7-CBF0-41DB-B160-23B2C7601037}" type="presParOf" srcId="{E58B0683-2A72-4B03-8ADE-5D0163539DAA}" destId="{13618E4B-3B2A-497F-AAFA-57F9FA4ACF6E}" srcOrd="16" destOrd="0" presId="urn:microsoft.com/office/officeart/2009/3/layout/RandomtoResultProcess"/>
    <dgm:cxn modelId="{5EFBE9BA-8195-421D-835C-5298C4C4F666}" type="presParOf" srcId="{E58B0683-2A72-4B03-8ADE-5D0163539DAA}" destId="{29F7FB61-F822-4BD6-BADE-8410045A1A94}" srcOrd="17" destOrd="0" presId="urn:microsoft.com/office/officeart/2009/3/layout/RandomtoResultProcess"/>
    <dgm:cxn modelId="{16E27D03-5B17-43E5-AA31-F5E6A823107D}" type="presParOf" srcId="{E58B0683-2A72-4B03-8ADE-5D0163539DAA}" destId="{FC91AEC2-02F4-4383-9930-832F3BE532E1}" srcOrd="18" destOrd="0" presId="urn:microsoft.com/office/officeart/2009/3/layout/RandomtoResultProcess"/>
    <dgm:cxn modelId="{60A1D54A-44AE-4597-BE9D-96F16C658701}" type="presParOf" srcId="{48377E3E-3A1F-4DC2-9065-C728BBC250F8}" destId="{424612A1-24E7-447C-997B-A933FC18D1E9}" srcOrd="1" destOrd="0" presId="urn:microsoft.com/office/officeart/2009/3/layout/RandomtoResultProcess"/>
    <dgm:cxn modelId="{1311B96D-2F74-43D3-9933-82EDB2FE2ED2}" type="presParOf" srcId="{424612A1-24E7-447C-997B-A933FC18D1E9}" destId="{B316F42E-8CEF-41C5-A6C9-291EDF2E1CDB}" srcOrd="0" destOrd="0" presId="urn:microsoft.com/office/officeart/2009/3/layout/RandomtoResultProcess"/>
    <dgm:cxn modelId="{D5751EBE-B056-43A8-BC2D-347FCD0078B9}" type="presParOf" srcId="{424612A1-24E7-447C-997B-A933FC18D1E9}" destId="{69CEFFE4-85D8-4119-9407-BD2221FCF26D}" srcOrd="1" destOrd="0" presId="urn:microsoft.com/office/officeart/2009/3/layout/RandomtoResultProcess"/>
    <dgm:cxn modelId="{8F087B8A-6748-4383-9D68-E5974C0711EC}" type="presParOf" srcId="{48377E3E-3A1F-4DC2-9065-C728BBC250F8}" destId="{7841AC13-C998-4A36-A0D5-134B34CA1DAF}" srcOrd="2" destOrd="0" presId="urn:microsoft.com/office/officeart/2009/3/layout/RandomtoResultProcess"/>
    <dgm:cxn modelId="{B23F086A-7B19-4787-A9DA-E2ED9465146B}" type="presParOf" srcId="{7841AC13-C998-4A36-A0D5-134B34CA1DAF}" destId="{DE4B9D6F-41D5-47F7-9EFD-AD5F43B5E2A4}" srcOrd="0" destOrd="0" presId="urn:microsoft.com/office/officeart/2009/3/layout/RandomtoResultProcess"/>
    <dgm:cxn modelId="{2B363395-CE77-4701-A9DF-4C5C26E792DF}" type="presParOf" srcId="{7841AC13-C998-4A36-A0D5-134B34CA1DAF}" destId="{1F7031C4-66E0-4271-ACDC-C95AD45255C9}" srcOrd="1" destOrd="0" presId="urn:microsoft.com/office/officeart/2009/3/layout/RandomtoResultProcess"/>
    <dgm:cxn modelId="{C5903281-EDD0-4C19-94DD-4FF3EF5B76CE}" type="presParOf" srcId="{48377E3E-3A1F-4DC2-9065-C728BBC250F8}" destId="{C1C0C639-2EA7-410F-B4FF-B3A89095B6FD}" srcOrd="3" destOrd="0" presId="urn:microsoft.com/office/officeart/2009/3/layout/RandomtoResultProcess"/>
    <dgm:cxn modelId="{E64EAA60-5CD5-4F37-99E9-4F5264C20AD1}" type="presParOf" srcId="{C1C0C639-2EA7-410F-B4FF-B3A89095B6FD}" destId="{AFF49B11-D378-4FA9-B3AD-EB06972D5997}" srcOrd="0" destOrd="0" presId="urn:microsoft.com/office/officeart/2009/3/layout/RandomtoResultProcess"/>
    <dgm:cxn modelId="{BDC655EF-7172-4C0D-A1BC-5A74ECC2729D}" type="presParOf" srcId="{C1C0C639-2EA7-410F-B4FF-B3A89095B6FD}" destId="{CFDA226E-2C4D-4E47-9ED4-7783E1170FCE}" srcOrd="1" destOrd="0" presId="urn:microsoft.com/office/officeart/2009/3/layout/RandomtoResultProcess"/>
    <dgm:cxn modelId="{AA33A068-4D00-496F-A666-0B0957F1688D}" type="presParOf" srcId="{48377E3E-3A1F-4DC2-9065-C728BBC250F8}" destId="{0FE9D41F-7C5B-4E54-BD77-80BA7DB974D1}" srcOrd="4" destOrd="0" presId="urn:microsoft.com/office/officeart/2009/3/layout/RandomtoResultProcess"/>
    <dgm:cxn modelId="{522D64CF-05C2-4DB3-82EA-233C437C2943}" type="presParOf" srcId="{0FE9D41F-7C5B-4E54-BD77-80BA7DB974D1}" destId="{7BB485C7-E737-47A0-8F41-6DE2F9579F1C}" srcOrd="0" destOrd="0" presId="urn:microsoft.com/office/officeart/2009/3/layout/RandomtoResultProcess"/>
    <dgm:cxn modelId="{FD4B9BEF-C709-415D-B48C-E0DB033895F2}" type="presParOf" srcId="{0FE9D41F-7C5B-4E54-BD77-80BA7DB974D1}" destId="{D3C91034-AC8F-4159-9EF3-613F33580D7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0FCF8C-8F33-4731-BB67-9F7B9A383D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F44CE-D1F7-4818-8036-E086D316BA5F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3600" dirty="0"/>
            <a:t>How to see what is sent to Primo Analytics</a:t>
          </a:r>
        </a:p>
      </dgm:t>
    </dgm:pt>
    <dgm:pt modelId="{73EB16F9-439F-4E24-A4CC-18B559D74F5B}" type="parTrans" cxnId="{AEFEE160-05DB-431B-A748-8E51190D5BBD}">
      <dgm:prSet/>
      <dgm:spPr/>
      <dgm:t>
        <a:bodyPr/>
        <a:lstStyle/>
        <a:p>
          <a:endParaRPr lang="en-US"/>
        </a:p>
      </dgm:t>
    </dgm:pt>
    <dgm:pt modelId="{B0B57B41-7DD8-4259-AEFC-CE5EBFF08DD1}" type="sibTrans" cxnId="{AEFEE160-05DB-431B-A748-8E51190D5BBD}">
      <dgm:prSet/>
      <dgm:spPr/>
      <dgm:t>
        <a:bodyPr/>
        <a:lstStyle/>
        <a:p>
          <a:endParaRPr lang="en-US"/>
        </a:p>
      </dgm:t>
    </dgm:pt>
    <dgm:pt modelId="{D2FB7397-060C-4FD4-BC0F-21C9EDFDE0D9}">
      <dgm:prSet/>
      <dgm:spPr/>
      <dgm:t>
        <a:bodyPr/>
        <a:lstStyle/>
        <a:p>
          <a:pPr rtl="0"/>
          <a:r>
            <a:rPr lang="en-US" baseline="0" dirty="0"/>
            <a:t>Go to Primo FE</a:t>
          </a:r>
          <a:endParaRPr lang="en-US" dirty="0"/>
        </a:p>
      </dgm:t>
    </dgm:pt>
    <dgm:pt modelId="{42A8D636-B1A9-4F68-93AD-3DAEC0FECDFC}" type="parTrans" cxnId="{363CAD2A-08A4-45D7-938A-2F8FBBB91A7D}">
      <dgm:prSet/>
      <dgm:spPr/>
      <dgm:t>
        <a:bodyPr/>
        <a:lstStyle/>
        <a:p>
          <a:endParaRPr lang="en-US"/>
        </a:p>
      </dgm:t>
    </dgm:pt>
    <dgm:pt modelId="{86D1322B-E242-4B56-85F0-9CCBCC946B68}" type="sibTrans" cxnId="{363CAD2A-08A4-45D7-938A-2F8FBBB91A7D}">
      <dgm:prSet/>
      <dgm:spPr/>
      <dgm:t>
        <a:bodyPr/>
        <a:lstStyle/>
        <a:p>
          <a:endParaRPr lang="en-US"/>
        </a:p>
      </dgm:t>
    </dgm:pt>
    <dgm:pt modelId="{6D137E11-7434-4ED1-9894-42FE4297FC4A}">
      <dgm:prSet/>
      <dgm:spPr/>
      <dgm:t>
        <a:bodyPr/>
        <a:lstStyle/>
        <a:p>
          <a:pPr rtl="0"/>
          <a:r>
            <a:rPr lang="en-US" baseline="0" dirty="0"/>
            <a:t>Open Development tools (F12 in Chrome)</a:t>
          </a:r>
          <a:endParaRPr lang="en-US" dirty="0"/>
        </a:p>
      </dgm:t>
    </dgm:pt>
    <dgm:pt modelId="{A31D0969-6510-4BE6-9AEF-247C32447E34}" type="parTrans" cxnId="{A04CB91E-556E-4517-8FBE-289F74CC9CF3}">
      <dgm:prSet/>
      <dgm:spPr/>
      <dgm:t>
        <a:bodyPr/>
        <a:lstStyle/>
        <a:p>
          <a:endParaRPr lang="en-US"/>
        </a:p>
      </dgm:t>
    </dgm:pt>
    <dgm:pt modelId="{9CF6B38A-C07F-40F6-8BC9-30D604485A1E}" type="sibTrans" cxnId="{A04CB91E-556E-4517-8FBE-289F74CC9CF3}">
      <dgm:prSet/>
      <dgm:spPr/>
      <dgm:t>
        <a:bodyPr/>
        <a:lstStyle/>
        <a:p>
          <a:endParaRPr lang="en-US"/>
        </a:p>
      </dgm:t>
    </dgm:pt>
    <dgm:pt modelId="{17ABC3D0-8DFD-411D-92C4-FE5D785A2915}">
      <dgm:prSet/>
      <dgm:spPr/>
      <dgm:t>
        <a:bodyPr/>
        <a:lstStyle/>
        <a:p>
          <a:pPr rtl="0"/>
          <a:r>
            <a:rPr lang="en-US" baseline="0" dirty="0"/>
            <a:t>Switch to </a:t>
          </a:r>
          <a:r>
            <a:rPr lang="en-US" b="1" baseline="0" dirty="0"/>
            <a:t>Network</a:t>
          </a:r>
          <a:r>
            <a:rPr lang="en-US" baseline="0" dirty="0"/>
            <a:t> tab</a:t>
          </a:r>
          <a:endParaRPr lang="en-US" dirty="0"/>
        </a:p>
      </dgm:t>
    </dgm:pt>
    <dgm:pt modelId="{DE9315C0-783E-4440-BD41-8D35FC583B74}" type="parTrans" cxnId="{D17E2272-14C2-468E-8306-9131A97779FD}">
      <dgm:prSet/>
      <dgm:spPr/>
      <dgm:t>
        <a:bodyPr/>
        <a:lstStyle/>
        <a:p>
          <a:endParaRPr lang="en-US"/>
        </a:p>
      </dgm:t>
    </dgm:pt>
    <dgm:pt modelId="{4C952954-6840-4779-8C88-E4DCAAA88D4B}" type="sibTrans" cxnId="{D17E2272-14C2-468E-8306-9131A97779FD}">
      <dgm:prSet/>
      <dgm:spPr/>
      <dgm:t>
        <a:bodyPr/>
        <a:lstStyle/>
        <a:p>
          <a:endParaRPr lang="en-US"/>
        </a:p>
      </dgm:t>
    </dgm:pt>
    <dgm:pt modelId="{F611B524-6BFD-4F15-8F02-37504C45682D}">
      <dgm:prSet/>
      <dgm:spPr/>
      <dgm:t>
        <a:bodyPr/>
        <a:lstStyle/>
        <a:p>
          <a:pPr rtl="0"/>
          <a:r>
            <a:rPr lang="en-US" baseline="0" dirty="0"/>
            <a:t>Search for </a:t>
          </a:r>
          <a:r>
            <a:rPr lang="en-US" b="1" baseline="0" dirty="0"/>
            <a:t>beacon</a:t>
          </a:r>
          <a:endParaRPr lang="en-US" dirty="0"/>
        </a:p>
      </dgm:t>
    </dgm:pt>
    <dgm:pt modelId="{DE4746C0-111C-4F52-A2EB-3ECDA3AFAB6A}" type="parTrans" cxnId="{D16993FB-6351-41AF-BBD6-05F22F71EE11}">
      <dgm:prSet/>
      <dgm:spPr/>
      <dgm:t>
        <a:bodyPr/>
        <a:lstStyle/>
        <a:p>
          <a:endParaRPr lang="en-US"/>
        </a:p>
      </dgm:t>
    </dgm:pt>
    <dgm:pt modelId="{34600454-8829-454A-B896-561F3E73D1F3}" type="sibTrans" cxnId="{D16993FB-6351-41AF-BBD6-05F22F71EE11}">
      <dgm:prSet/>
      <dgm:spPr/>
      <dgm:t>
        <a:bodyPr/>
        <a:lstStyle/>
        <a:p>
          <a:endParaRPr lang="en-US"/>
        </a:p>
      </dgm:t>
    </dgm:pt>
    <dgm:pt modelId="{05F021A3-B90B-4ECA-ACAC-23210C6D25A3}">
      <dgm:prSet/>
      <dgm:spPr/>
      <dgm:t>
        <a:bodyPr/>
        <a:lstStyle/>
        <a:p>
          <a:pPr rtl="0"/>
          <a:r>
            <a:rPr lang="en-US" baseline="0" dirty="0"/>
            <a:t>Preform an action</a:t>
          </a:r>
          <a:endParaRPr lang="en-US" dirty="0"/>
        </a:p>
      </dgm:t>
    </dgm:pt>
    <dgm:pt modelId="{B88043E3-3272-4C89-8161-BE556DD5AC59}" type="parTrans" cxnId="{BF9E95EE-54AE-4B3C-9A2C-8FC23D022412}">
      <dgm:prSet/>
      <dgm:spPr/>
      <dgm:t>
        <a:bodyPr/>
        <a:lstStyle/>
        <a:p>
          <a:endParaRPr lang="en-US"/>
        </a:p>
      </dgm:t>
    </dgm:pt>
    <dgm:pt modelId="{F712C52C-F21A-4370-A749-C64AC7DF8E61}" type="sibTrans" cxnId="{BF9E95EE-54AE-4B3C-9A2C-8FC23D022412}">
      <dgm:prSet/>
      <dgm:spPr/>
      <dgm:t>
        <a:bodyPr/>
        <a:lstStyle/>
        <a:p>
          <a:endParaRPr lang="en-US"/>
        </a:p>
      </dgm:t>
    </dgm:pt>
    <dgm:pt modelId="{CDC3C35B-102D-4434-B463-B96F4E8FA021}">
      <dgm:prSet/>
      <dgm:spPr/>
      <dgm:t>
        <a:bodyPr/>
        <a:lstStyle/>
        <a:p>
          <a:pPr rtl="0"/>
          <a:r>
            <a:rPr lang="en-US" baseline="0" dirty="0"/>
            <a:t>Check </a:t>
          </a:r>
          <a:r>
            <a:rPr lang="en-US" b="1" baseline="0" dirty="0"/>
            <a:t>Query String Parameters</a:t>
          </a:r>
          <a:endParaRPr lang="en-US" dirty="0"/>
        </a:p>
      </dgm:t>
    </dgm:pt>
    <dgm:pt modelId="{B95DB69B-056D-43D6-84CD-F1BA77685C13}" type="parTrans" cxnId="{31CA8360-ABA2-4F00-9C70-25F5B4B78A00}">
      <dgm:prSet/>
      <dgm:spPr/>
      <dgm:t>
        <a:bodyPr/>
        <a:lstStyle/>
        <a:p>
          <a:endParaRPr lang="en-US"/>
        </a:p>
      </dgm:t>
    </dgm:pt>
    <dgm:pt modelId="{55804939-B163-441B-A5E0-B85167135747}" type="sibTrans" cxnId="{31CA8360-ABA2-4F00-9C70-25F5B4B78A00}">
      <dgm:prSet/>
      <dgm:spPr/>
      <dgm:t>
        <a:bodyPr/>
        <a:lstStyle/>
        <a:p>
          <a:endParaRPr lang="en-US"/>
        </a:p>
      </dgm:t>
    </dgm:pt>
    <dgm:pt modelId="{8AC1D287-89C9-4CB7-9082-D2D37D75CEFE}" type="pres">
      <dgm:prSet presAssocID="{F80FCF8C-8F33-4731-BB67-9F7B9A383D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CD67D0-9E6E-4F5E-A0FD-F363BBAF7C57}" type="pres">
      <dgm:prSet presAssocID="{C0CF44CE-D1F7-4818-8036-E086D316BA5F}" presName="linNode" presStyleCnt="0"/>
      <dgm:spPr/>
    </dgm:pt>
    <dgm:pt modelId="{667B421D-CCA0-407E-9E2F-601DFFFAA5E5}" type="pres">
      <dgm:prSet presAssocID="{C0CF44CE-D1F7-4818-8036-E086D316BA5F}" presName="parentText" presStyleLbl="node1" presStyleIdx="0" presStyleCnt="1" custScaleY="916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68706-BA1D-4357-8B55-897C150FA653}" type="pres">
      <dgm:prSet presAssocID="{C0CF44CE-D1F7-4818-8036-E086D316BA5F}" presName="descendantText" presStyleLbl="alignAccFollowNode1" presStyleIdx="0" presStyleCnt="1" custScaleY="82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CB91E-556E-4517-8FBE-289F74CC9CF3}" srcId="{C0CF44CE-D1F7-4818-8036-E086D316BA5F}" destId="{6D137E11-7434-4ED1-9894-42FE4297FC4A}" srcOrd="1" destOrd="0" parTransId="{A31D0969-6510-4BE6-9AEF-247C32447E34}" sibTransId="{9CF6B38A-C07F-40F6-8BC9-30D604485A1E}"/>
    <dgm:cxn modelId="{FDBDDE76-EE4C-42B5-ACE1-E8B8FEEE3EB5}" type="presOf" srcId="{F611B524-6BFD-4F15-8F02-37504C45682D}" destId="{66968706-BA1D-4357-8B55-897C150FA653}" srcOrd="0" destOrd="3" presId="urn:microsoft.com/office/officeart/2005/8/layout/vList5"/>
    <dgm:cxn modelId="{0BB34DFA-29C9-49C9-9224-C6A4EB9FACA0}" type="presOf" srcId="{05F021A3-B90B-4ECA-ACAC-23210C6D25A3}" destId="{66968706-BA1D-4357-8B55-897C150FA653}" srcOrd="0" destOrd="4" presId="urn:microsoft.com/office/officeart/2005/8/layout/vList5"/>
    <dgm:cxn modelId="{F553EF1E-1B87-4D9F-BE02-D2C18D846349}" type="presOf" srcId="{C0CF44CE-D1F7-4818-8036-E086D316BA5F}" destId="{667B421D-CCA0-407E-9E2F-601DFFFAA5E5}" srcOrd="0" destOrd="0" presId="urn:microsoft.com/office/officeart/2005/8/layout/vList5"/>
    <dgm:cxn modelId="{5F64993A-BF7C-459B-956C-BFD6E11DDAFF}" type="presOf" srcId="{6D137E11-7434-4ED1-9894-42FE4297FC4A}" destId="{66968706-BA1D-4357-8B55-897C150FA653}" srcOrd="0" destOrd="1" presId="urn:microsoft.com/office/officeart/2005/8/layout/vList5"/>
    <dgm:cxn modelId="{BF9E95EE-54AE-4B3C-9A2C-8FC23D022412}" srcId="{C0CF44CE-D1F7-4818-8036-E086D316BA5F}" destId="{05F021A3-B90B-4ECA-ACAC-23210C6D25A3}" srcOrd="4" destOrd="0" parTransId="{B88043E3-3272-4C89-8161-BE556DD5AC59}" sibTransId="{F712C52C-F21A-4370-A749-C64AC7DF8E61}"/>
    <dgm:cxn modelId="{AEFEE160-05DB-431B-A748-8E51190D5BBD}" srcId="{F80FCF8C-8F33-4731-BB67-9F7B9A383D19}" destId="{C0CF44CE-D1F7-4818-8036-E086D316BA5F}" srcOrd="0" destOrd="0" parTransId="{73EB16F9-439F-4E24-A4CC-18B559D74F5B}" sibTransId="{B0B57B41-7DD8-4259-AEFC-CE5EBFF08DD1}"/>
    <dgm:cxn modelId="{2AE3F6F1-01A8-458A-8FDD-134CB56CA092}" type="presOf" srcId="{CDC3C35B-102D-4434-B463-B96F4E8FA021}" destId="{66968706-BA1D-4357-8B55-897C150FA653}" srcOrd="0" destOrd="5" presId="urn:microsoft.com/office/officeart/2005/8/layout/vList5"/>
    <dgm:cxn modelId="{363CAD2A-08A4-45D7-938A-2F8FBBB91A7D}" srcId="{C0CF44CE-D1F7-4818-8036-E086D316BA5F}" destId="{D2FB7397-060C-4FD4-BC0F-21C9EDFDE0D9}" srcOrd="0" destOrd="0" parTransId="{42A8D636-B1A9-4F68-93AD-3DAEC0FECDFC}" sibTransId="{86D1322B-E242-4B56-85F0-9CCBCC946B68}"/>
    <dgm:cxn modelId="{31CA8360-ABA2-4F00-9C70-25F5B4B78A00}" srcId="{C0CF44CE-D1F7-4818-8036-E086D316BA5F}" destId="{CDC3C35B-102D-4434-B463-B96F4E8FA021}" srcOrd="5" destOrd="0" parTransId="{B95DB69B-056D-43D6-84CD-F1BA77685C13}" sibTransId="{55804939-B163-441B-A5E0-B85167135747}"/>
    <dgm:cxn modelId="{71497419-66AF-445E-A177-761ED332B589}" type="presOf" srcId="{F80FCF8C-8F33-4731-BB67-9F7B9A383D19}" destId="{8AC1D287-89C9-4CB7-9082-D2D37D75CEFE}" srcOrd="0" destOrd="0" presId="urn:microsoft.com/office/officeart/2005/8/layout/vList5"/>
    <dgm:cxn modelId="{F28F53E6-8AA7-4D51-8FE2-528556C8C0B2}" type="presOf" srcId="{17ABC3D0-8DFD-411D-92C4-FE5D785A2915}" destId="{66968706-BA1D-4357-8B55-897C150FA653}" srcOrd="0" destOrd="2" presId="urn:microsoft.com/office/officeart/2005/8/layout/vList5"/>
    <dgm:cxn modelId="{D17E2272-14C2-468E-8306-9131A97779FD}" srcId="{C0CF44CE-D1F7-4818-8036-E086D316BA5F}" destId="{17ABC3D0-8DFD-411D-92C4-FE5D785A2915}" srcOrd="2" destOrd="0" parTransId="{DE9315C0-783E-4440-BD41-8D35FC583B74}" sibTransId="{4C952954-6840-4779-8C88-E4DCAAA88D4B}"/>
    <dgm:cxn modelId="{F29DECD4-0A85-43A4-A944-26BCDBA47EEC}" type="presOf" srcId="{D2FB7397-060C-4FD4-BC0F-21C9EDFDE0D9}" destId="{66968706-BA1D-4357-8B55-897C150FA653}" srcOrd="0" destOrd="0" presId="urn:microsoft.com/office/officeart/2005/8/layout/vList5"/>
    <dgm:cxn modelId="{D16993FB-6351-41AF-BBD6-05F22F71EE11}" srcId="{C0CF44CE-D1F7-4818-8036-E086D316BA5F}" destId="{F611B524-6BFD-4F15-8F02-37504C45682D}" srcOrd="3" destOrd="0" parTransId="{DE4746C0-111C-4F52-A2EB-3ECDA3AFAB6A}" sibTransId="{34600454-8829-454A-B896-561F3E73D1F3}"/>
    <dgm:cxn modelId="{CC6EB1F6-EC1E-4E85-B8CE-0BD794F0916E}" type="presParOf" srcId="{8AC1D287-89C9-4CB7-9082-D2D37D75CEFE}" destId="{36CD67D0-9E6E-4F5E-A0FD-F363BBAF7C57}" srcOrd="0" destOrd="0" presId="urn:microsoft.com/office/officeart/2005/8/layout/vList5"/>
    <dgm:cxn modelId="{D99AC724-21A8-407D-BDCB-59FD5350C29E}" type="presParOf" srcId="{36CD67D0-9E6E-4F5E-A0FD-F363BBAF7C57}" destId="{667B421D-CCA0-407E-9E2F-601DFFFAA5E5}" srcOrd="0" destOrd="0" presId="urn:microsoft.com/office/officeart/2005/8/layout/vList5"/>
    <dgm:cxn modelId="{60EB5D0F-B5F8-496E-9961-35638C76193B}" type="presParOf" srcId="{36CD67D0-9E6E-4F5E-A0FD-F363BBAF7C57}" destId="{66968706-BA1D-4357-8B55-897C150FA6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881107-3537-4C12-BEA5-6016C691941B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E73806C-75B4-4E3D-83F0-7AA8E2021D96}">
      <dgm:prSet/>
      <dgm:spPr/>
      <dgm:t>
        <a:bodyPr/>
        <a:lstStyle/>
        <a:p>
          <a:pPr rtl="0"/>
          <a:r>
            <a:rPr lang="en-US" b="1"/>
            <a:t>Go to New &gt; Analysis</a:t>
          </a:r>
          <a:endParaRPr lang="en-US"/>
        </a:p>
      </dgm:t>
    </dgm:pt>
    <dgm:pt modelId="{BA89946A-9B16-4E70-B13B-9316BE08761F}" type="parTrans" cxnId="{889409AF-6616-487C-B1A3-665FC5DBE5BF}">
      <dgm:prSet/>
      <dgm:spPr/>
      <dgm:t>
        <a:bodyPr/>
        <a:lstStyle/>
        <a:p>
          <a:endParaRPr lang="en-US"/>
        </a:p>
      </dgm:t>
    </dgm:pt>
    <dgm:pt modelId="{35CFED06-320B-435A-B126-F0D88566E7D9}" type="sibTrans" cxnId="{889409AF-6616-487C-B1A3-665FC5DBE5BF}">
      <dgm:prSet/>
      <dgm:spPr/>
      <dgm:t>
        <a:bodyPr/>
        <a:lstStyle/>
        <a:p>
          <a:endParaRPr lang="en-US"/>
        </a:p>
      </dgm:t>
    </dgm:pt>
    <dgm:pt modelId="{1721EB0A-AAF6-41F6-B1FC-B488917F0B89}">
      <dgm:prSet/>
      <dgm:spPr/>
      <dgm:t>
        <a:bodyPr/>
        <a:lstStyle/>
        <a:p>
          <a:pPr rtl="0"/>
          <a:r>
            <a:rPr lang="en-US" b="1" dirty="0"/>
            <a:t>Select a subject area</a:t>
          </a:r>
          <a:endParaRPr lang="en-US" dirty="0"/>
        </a:p>
      </dgm:t>
    </dgm:pt>
    <dgm:pt modelId="{DB39B323-694D-4C16-B371-B58D11861E52}" type="parTrans" cxnId="{4C1C1748-7C5D-4085-98B9-5D0D9E8569A0}">
      <dgm:prSet/>
      <dgm:spPr/>
      <dgm:t>
        <a:bodyPr/>
        <a:lstStyle/>
        <a:p>
          <a:endParaRPr lang="en-US"/>
        </a:p>
      </dgm:t>
    </dgm:pt>
    <dgm:pt modelId="{FFF08D3D-F740-4B9F-BF3B-E4500796A18C}" type="sibTrans" cxnId="{4C1C1748-7C5D-4085-98B9-5D0D9E8569A0}">
      <dgm:prSet/>
      <dgm:spPr/>
      <dgm:t>
        <a:bodyPr/>
        <a:lstStyle/>
        <a:p>
          <a:endParaRPr lang="en-US"/>
        </a:p>
      </dgm:t>
    </dgm:pt>
    <dgm:pt modelId="{BB8D38E2-BABC-42FB-B864-7565B80F8C62}">
      <dgm:prSet/>
      <dgm:spPr/>
      <dgm:t>
        <a:bodyPr/>
        <a:lstStyle/>
        <a:p>
          <a:pPr rtl="0"/>
          <a:r>
            <a:rPr lang="en-US" b="1" dirty="0"/>
            <a:t>Drag-and drop columns</a:t>
          </a:r>
          <a:endParaRPr lang="en-US" dirty="0"/>
        </a:p>
      </dgm:t>
    </dgm:pt>
    <dgm:pt modelId="{06F401F7-70B7-43EA-83AB-F23116496E3A}" type="parTrans" cxnId="{96180D02-FC19-41B4-B66F-1B8E1A70DD5D}">
      <dgm:prSet/>
      <dgm:spPr/>
      <dgm:t>
        <a:bodyPr/>
        <a:lstStyle/>
        <a:p>
          <a:endParaRPr lang="en-US"/>
        </a:p>
      </dgm:t>
    </dgm:pt>
    <dgm:pt modelId="{9804A0C0-665E-422D-9B1B-C54162AFAECE}" type="sibTrans" cxnId="{96180D02-FC19-41B4-B66F-1B8E1A70DD5D}">
      <dgm:prSet/>
      <dgm:spPr/>
      <dgm:t>
        <a:bodyPr/>
        <a:lstStyle/>
        <a:p>
          <a:endParaRPr lang="en-US"/>
        </a:p>
      </dgm:t>
    </dgm:pt>
    <dgm:pt modelId="{2CCA996B-FEAF-46DD-A990-052BC941C4FB}">
      <dgm:prSet/>
      <dgm:spPr/>
      <dgm:t>
        <a:bodyPr/>
        <a:lstStyle/>
        <a:p>
          <a:pPr rtl="0"/>
          <a:r>
            <a:rPr lang="en-US" b="1"/>
            <a:t>Add filters in the selected columns</a:t>
          </a:r>
          <a:endParaRPr lang="en-US"/>
        </a:p>
      </dgm:t>
    </dgm:pt>
    <dgm:pt modelId="{43F00D90-4987-4063-9E47-D7855E428BB0}" type="parTrans" cxnId="{970B0C89-EBF8-4D79-96EF-545E27DB4AED}">
      <dgm:prSet/>
      <dgm:spPr/>
      <dgm:t>
        <a:bodyPr/>
        <a:lstStyle/>
        <a:p>
          <a:endParaRPr lang="en-US"/>
        </a:p>
      </dgm:t>
    </dgm:pt>
    <dgm:pt modelId="{4635BA81-072A-4BA9-96B5-D776DCE9AA21}" type="sibTrans" cxnId="{970B0C89-EBF8-4D79-96EF-545E27DB4AED}">
      <dgm:prSet/>
      <dgm:spPr/>
      <dgm:t>
        <a:bodyPr/>
        <a:lstStyle/>
        <a:p>
          <a:endParaRPr lang="en-US"/>
        </a:p>
      </dgm:t>
    </dgm:pt>
    <dgm:pt modelId="{4BAFF5FF-FD67-4619-8417-01EA6C24B14F}" type="pres">
      <dgm:prSet presAssocID="{DF881107-3537-4C12-BEA5-6016C69194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EA8E25-B543-4E5D-8E18-C8378826D5F1}" type="pres">
      <dgm:prSet presAssocID="{3E73806C-75B4-4E3D-83F0-7AA8E2021D9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1847-CA13-4B76-B1B8-C2966CC133A1}" type="pres">
      <dgm:prSet presAssocID="{35CFED06-320B-435A-B126-F0D88566E7D9}" presName="parSpace" presStyleCnt="0"/>
      <dgm:spPr/>
    </dgm:pt>
    <dgm:pt modelId="{7E4A2B00-5411-46AC-961D-6935BC32B4FA}" type="pres">
      <dgm:prSet presAssocID="{1721EB0A-AAF6-41F6-B1FC-B488917F0B89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4951A-2ECF-4588-9953-39CD4162F72D}" type="pres">
      <dgm:prSet presAssocID="{FFF08D3D-F740-4B9F-BF3B-E4500796A18C}" presName="parSpace" presStyleCnt="0"/>
      <dgm:spPr/>
    </dgm:pt>
    <dgm:pt modelId="{8C0C9618-938D-4639-89EE-21A296877993}" type="pres">
      <dgm:prSet presAssocID="{BB8D38E2-BABC-42FB-B864-7565B80F8C6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822AC-E54C-4EB7-835E-2C9A60AD10A0}" type="pres">
      <dgm:prSet presAssocID="{9804A0C0-665E-422D-9B1B-C54162AFAECE}" presName="parSpace" presStyleCnt="0"/>
      <dgm:spPr/>
    </dgm:pt>
    <dgm:pt modelId="{83939E2C-A981-4115-B9E3-CBFA7F1EC398}" type="pres">
      <dgm:prSet presAssocID="{2CCA996B-FEAF-46DD-A990-052BC941C4F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1C1748-7C5D-4085-98B9-5D0D9E8569A0}" srcId="{DF881107-3537-4C12-BEA5-6016C691941B}" destId="{1721EB0A-AAF6-41F6-B1FC-B488917F0B89}" srcOrd="1" destOrd="0" parTransId="{DB39B323-694D-4C16-B371-B58D11861E52}" sibTransId="{FFF08D3D-F740-4B9F-BF3B-E4500796A18C}"/>
    <dgm:cxn modelId="{970B0C89-EBF8-4D79-96EF-545E27DB4AED}" srcId="{DF881107-3537-4C12-BEA5-6016C691941B}" destId="{2CCA996B-FEAF-46DD-A990-052BC941C4FB}" srcOrd="3" destOrd="0" parTransId="{43F00D90-4987-4063-9E47-D7855E428BB0}" sibTransId="{4635BA81-072A-4BA9-96B5-D776DCE9AA21}"/>
    <dgm:cxn modelId="{78C5AB5C-3BFB-4378-A325-A6DF9EFA7832}" type="presOf" srcId="{DF881107-3537-4C12-BEA5-6016C691941B}" destId="{4BAFF5FF-FD67-4619-8417-01EA6C24B14F}" srcOrd="0" destOrd="0" presId="urn:microsoft.com/office/officeart/2005/8/layout/hChevron3"/>
    <dgm:cxn modelId="{50BF7D29-C382-4A53-9B04-2FA78D6161FC}" type="presOf" srcId="{1721EB0A-AAF6-41F6-B1FC-B488917F0B89}" destId="{7E4A2B00-5411-46AC-961D-6935BC32B4FA}" srcOrd="0" destOrd="0" presId="urn:microsoft.com/office/officeart/2005/8/layout/hChevron3"/>
    <dgm:cxn modelId="{889409AF-6616-487C-B1A3-665FC5DBE5BF}" srcId="{DF881107-3537-4C12-BEA5-6016C691941B}" destId="{3E73806C-75B4-4E3D-83F0-7AA8E2021D96}" srcOrd="0" destOrd="0" parTransId="{BA89946A-9B16-4E70-B13B-9316BE08761F}" sibTransId="{35CFED06-320B-435A-B126-F0D88566E7D9}"/>
    <dgm:cxn modelId="{5F70F868-DB09-4FE0-934C-0488DF509B0F}" type="presOf" srcId="{2CCA996B-FEAF-46DD-A990-052BC941C4FB}" destId="{83939E2C-A981-4115-B9E3-CBFA7F1EC398}" srcOrd="0" destOrd="0" presId="urn:microsoft.com/office/officeart/2005/8/layout/hChevron3"/>
    <dgm:cxn modelId="{96180D02-FC19-41B4-B66F-1B8E1A70DD5D}" srcId="{DF881107-3537-4C12-BEA5-6016C691941B}" destId="{BB8D38E2-BABC-42FB-B864-7565B80F8C62}" srcOrd="2" destOrd="0" parTransId="{06F401F7-70B7-43EA-83AB-F23116496E3A}" sibTransId="{9804A0C0-665E-422D-9B1B-C54162AFAECE}"/>
    <dgm:cxn modelId="{FC97A581-F640-41B2-971F-FEA856055452}" type="presOf" srcId="{BB8D38E2-BABC-42FB-B864-7565B80F8C62}" destId="{8C0C9618-938D-4639-89EE-21A296877993}" srcOrd="0" destOrd="0" presId="urn:microsoft.com/office/officeart/2005/8/layout/hChevron3"/>
    <dgm:cxn modelId="{AED78BA2-A589-4550-9793-32D50C8CDFA0}" type="presOf" srcId="{3E73806C-75B4-4E3D-83F0-7AA8E2021D96}" destId="{97EA8E25-B543-4E5D-8E18-C8378826D5F1}" srcOrd="0" destOrd="0" presId="urn:microsoft.com/office/officeart/2005/8/layout/hChevron3"/>
    <dgm:cxn modelId="{7AB70429-F348-47CE-9F07-87A01A0C15B8}" type="presParOf" srcId="{4BAFF5FF-FD67-4619-8417-01EA6C24B14F}" destId="{97EA8E25-B543-4E5D-8E18-C8378826D5F1}" srcOrd="0" destOrd="0" presId="urn:microsoft.com/office/officeart/2005/8/layout/hChevron3"/>
    <dgm:cxn modelId="{6649538E-6E80-426C-A7D8-85C4A54CC8BE}" type="presParOf" srcId="{4BAFF5FF-FD67-4619-8417-01EA6C24B14F}" destId="{884A1847-CA13-4B76-B1B8-C2966CC133A1}" srcOrd="1" destOrd="0" presId="urn:microsoft.com/office/officeart/2005/8/layout/hChevron3"/>
    <dgm:cxn modelId="{3D2AAD46-CA5C-4AD8-A34A-455A4CD8661A}" type="presParOf" srcId="{4BAFF5FF-FD67-4619-8417-01EA6C24B14F}" destId="{7E4A2B00-5411-46AC-961D-6935BC32B4FA}" srcOrd="2" destOrd="0" presId="urn:microsoft.com/office/officeart/2005/8/layout/hChevron3"/>
    <dgm:cxn modelId="{5CDBCA5B-B089-4F5B-8469-C6D32ADB96A0}" type="presParOf" srcId="{4BAFF5FF-FD67-4619-8417-01EA6C24B14F}" destId="{B3B4951A-2ECF-4588-9953-39CD4162F72D}" srcOrd="3" destOrd="0" presId="urn:microsoft.com/office/officeart/2005/8/layout/hChevron3"/>
    <dgm:cxn modelId="{8B872493-6AC9-4AE8-B222-2D6076169D40}" type="presParOf" srcId="{4BAFF5FF-FD67-4619-8417-01EA6C24B14F}" destId="{8C0C9618-938D-4639-89EE-21A296877993}" srcOrd="4" destOrd="0" presId="urn:microsoft.com/office/officeart/2005/8/layout/hChevron3"/>
    <dgm:cxn modelId="{FD812F59-13EE-4512-A9E2-6D3CDA8A3174}" type="presParOf" srcId="{4BAFF5FF-FD67-4619-8417-01EA6C24B14F}" destId="{050822AC-E54C-4EB7-835E-2C9A60AD10A0}" srcOrd="5" destOrd="0" presId="urn:microsoft.com/office/officeart/2005/8/layout/hChevron3"/>
    <dgm:cxn modelId="{CE5C98F2-DBEA-4DB8-8DA5-E500F1E6BA68}" type="presParOf" srcId="{4BAFF5FF-FD67-4619-8417-01EA6C24B14F}" destId="{83939E2C-A981-4115-B9E3-CBFA7F1EC39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645D71-A13D-40C9-AA86-68236142C4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13080-79D5-459E-A7AE-F38DE77AE3E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Knowledge </a:t>
          </a:r>
        </a:p>
        <a:p>
          <a:r>
            <a:rPr lang="en-US" dirty="0"/>
            <a:t>Center</a:t>
          </a:r>
        </a:p>
      </dgm:t>
    </dgm:pt>
    <dgm:pt modelId="{DF74089E-F8BF-421F-8B63-5E889D26D673}" type="parTrans" cxnId="{49E5154D-9E5F-4030-B6BC-E4ECFB99EA14}">
      <dgm:prSet/>
      <dgm:spPr/>
      <dgm:t>
        <a:bodyPr/>
        <a:lstStyle/>
        <a:p>
          <a:endParaRPr lang="en-US"/>
        </a:p>
      </dgm:t>
    </dgm:pt>
    <dgm:pt modelId="{57C78A5F-E20A-4667-B188-65A34DD7F020}" type="sibTrans" cxnId="{49E5154D-9E5F-4030-B6BC-E4ECFB99EA14}">
      <dgm:prSet/>
      <dgm:spPr/>
      <dgm:t>
        <a:bodyPr/>
        <a:lstStyle/>
        <a:p>
          <a:endParaRPr lang="en-US"/>
        </a:p>
      </dgm:t>
    </dgm:pt>
    <dgm:pt modelId="{2D607683-876A-4A2F-98A1-C91300674FD7}">
      <dgm:prSet custT="1"/>
      <dgm:spPr/>
      <dgm:t>
        <a:bodyPr/>
        <a:lstStyle/>
        <a:p>
          <a:r>
            <a:rPr lang="en-US" sz="1600" baseline="0" dirty="0">
              <a:hlinkClick xmlns:r="http://schemas.openxmlformats.org/officeDocument/2006/relationships" r:id="rId1"/>
            </a:rPr>
            <a:t>Technical Seminar Presentations</a:t>
          </a:r>
          <a:endParaRPr lang="en-US" sz="1600" dirty="0"/>
        </a:p>
      </dgm:t>
    </dgm:pt>
    <dgm:pt modelId="{B7FE324A-03F3-472D-9248-4FD31711E903}" type="parTrans" cxnId="{1100A66A-E5E7-4903-8C55-3029161D9C13}">
      <dgm:prSet/>
      <dgm:spPr/>
      <dgm:t>
        <a:bodyPr/>
        <a:lstStyle/>
        <a:p>
          <a:endParaRPr lang="en-US"/>
        </a:p>
      </dgm:t>
    </dgm:pt>
    <dgm:pt modelId="{5CE1666D-3535-475F-8153-2D5B41EA413F}" type="sibTrans" cxnId="{1100A66A-E5E7-4903-8C55-3029161D9C13}">
      <dgm:prSet/>
      <dgm:spPr/>
      <dgm:t>
        <a:bodyPr/>
        <a:lstStyle/>
        <a:p>
          <a:endParaRPr lang="en-US"/>
        </a:p>
      </dgm:t>
    </dgm:pt>
    <dgm:pt modelId="{BC4F5797-24B6-4F8F-B647-716D42B64128}">
      <dgm:prSet custT="1"/>
      <dgm:spPr/>
      <dgm:t>
        <a:bodyPr/>
        <a:lstStyle/>
        <a:p>
          <a:r>
            <a:rPr lang="en-US" sz="1600" baseline="0" dirty="0">
              <a:hlinkClick xmlns:r="http://schemas.openxmlformats.org/officeDocument/2006/relationships" r:id="rId2"/>
            </a:rPr>
            <a:t>Product Documentation</a:t>
          </a:r>
          <a:endParaRPr lang="en-US" sz="1600" dirty="0"/>
        </a:p>
      </dgm:t>
    </dgm:pt>
    <dgm:pt modelId="{9A1AAB68-5DD5-447B-BC29-9B5348D33B78}" type="parTrans" cxnId="{D0DD2C01-274E-4FA7-890F-B7DC9EC540F9}">
      <dgm:prSet/>
      <dgm:spPr/>
      <dgm:t>
        <a:bodyPr/>
        <a:lstStyle/>
        <a:p>
          <a:endParaRPr lang="en-US"/>
        </a:p>
      </dgm:t>
    </dgm:pt>
    <dgm:pt modelId="{47AB352E-556F-40E6-AB75-676E35960054}" type="sibTrans" cxnId="{D0DD2C01-274E-4FA7-890F-B7DC9EC540F9}">
      <dgm:prSet/>
      <dgm:spPr/>
      <dgm:t>
        <a:bodyPr/>
        <a:lstStyle/>
        <a:p>
          <a:endParaRPr lang="en-US"/>
        </a:p>
      </dgm:t>
    </dgm:pt>
    <dgm:pt modelId="{2AF785AC-1914-4602-A0DF-C8F4A385E34B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Additional information on analytics report</a:t>
          </a:r>
        </a:p>
      </dgm:t>
    </dgm:pt>
    <dgm:pt modelId="{4814525A-7A7B-4247-A2A9-ACDFBDBAD39A}" type="parTrans" cxnId="{54F5597F-0632-418A-B161-C65C0FEED311}">
      <dgm:prSet/>
      <dgm:spPr/>
      <dgm:t>
        <a:bodyPr/>
        <a:lstStyle/>
        <a:p>
          <a:endParaRPr lang="en-US"/>
        </a:p>
      </dgm:t>
    </dgm:pt>
    <dgm:pt modelId="{11E117CB-A0C5-408D-A920-1D27B79A37D8}" type="sibTrans" cxnId="{54F5597F-0632-418A-B161-C65C0FEED311}">
      <dgm:prSet/>
      <dgm:spPr/>
      <dgm:t>
        <a:bodyPr/>
        <a:lstStyle/>
        <a:p>
          <a:endParaRPr lang="en-US"/>
        </a:p>
      </dgm:t>
    </dgm:pt>
    <dgm:pt modelId="{568507C6-51D5-4D24-8CF3-4A290B0BC06C}">
      <dgm:prSet custT="1"/>
      <dgm:spPr/>
      <dgm:t>
        <a:bodyPr/>
        <a:lstStyle/>
        <a:p>
          <a:r>
            <a:rPr lang="en-US" sz="1600" dirty="0" smtClean="0">
              <a:hlinkClick xmlns:r="http://schemas.openxmlformats.org/officeDocument/2006/relationships" r:id="rId3"/>
            </a:rPr>
            <a:t>Primo</a:t>
          </a:r>
          <a:r>
            <a:rPr lang="en-US" sz="1600" baseline="0" dirty="0" smtClean="0">
              <a:hlinkClick xmlns:r="http://schemas.openxmlformats.org/officeDocument/2006/relationships" r:id="rId3"/>
            </a:rPr>
            <a:t> Analytics Training Videos</a:t>
          </a:r>
          <a:endParaRPr lang="en-US" sz="1600" dirty="0"/>
        </a:p>
      </dgm:t>
    </dgm:pt>
    <dgm:pt modelId="{6B342789-70C9-4469-B0F9-8155434FAEAD}" type="parTrans" cxnId="{ECCD5C8F-D9FB-4942-8BA5-EE5B7A980DA7}">
      <dgm:prSet/>
      <dgm:spPr/>
      <dgm:t>
        <a:bodyPr/>
        <a:lstStyle/>
        <a:p>
          <a:endParaRPr lang="en-US"/>
        </a:p>
      </dgm:t>
    </dgm:pt>
    <dgm:pt modelId="{6B137E0E-0C73-440A-84B4-1488188CF3C0}" type="sibTrans" cxnId="{ECCD5C8F-D9FB-4942-8BA5-EE5B7A980DA7}">
      <dgm:prSet/>
      <dgm:spPr/>
      <dgm:t>
        <a:bodyPr/>
        <a:lstStyle/>
        <a:p>
          <a:endParaRPr lang="en-US"/>
        </a:p>
      </dgm:t>
    </dgm:pt>
    <dgm:pt modelId="{D00A022D-4218-4255-9CAC-678A2DAC5462}">
      <dgm:prSet custT="1"/>
      <dgm:spPr/>
      <dgm:t>
        <a:bodyPr/>
        <a:lstStyle/>
        <a:p>
          <a:r>
            <a:rPr lang="en-US" sz="1600" baseline="0" dirty="0">
              <a:hlinkClick xmlns:r="http://schemas.openxmlformats.org/officeDocument/2006/relationships" r:id="rId4"/>
            </a:rPr>
            <a:t>Common Primo Analytics Procedures</a:t>
          </a:r>
          <a:endParaRPr lang="en-US" sz="1600" dirty="0"/>
        </a:p>
      </dgm:t>
    </dgm:pt>
    <dgm:pt modelId="{CE93563F-C737-419B-A2BF-2BFA51C95854}" type="parTrans" cxnId="{97A0CC5D-5BC2-466E-981C-DF9A69C0F677}">
      <dgm:prSet/>
      <dgm:spPr/>
      <dgm:t>
        <a:bodyPr/>
        <a:lstStyle/>
        <a:p>
          <a:endParaRPr lang="en-US"/>
        </a:p>
      </dgm:t>
    </dgm:pt>
    <dgm:pt modelId="{FAA77689-0ED1-48B0-91D1-30B3676190CD}" type="sibTrans" cxnId="{97A0CC5D-5BC2-466E-981C-DF9A69C0F677}">
      <dgm:prSet/>
      <dgm:spPr/>
      <dgm:t>
        <a:bodyPr/>
        <a:lstStyle/>
        <a:p>
          <a:endParaRPr lang="en-US"/>
        </a:p>
      </dgm:t>
    </dgm:pt>
    <dgm:pt modelId="{3229D464-5E7A-4772-BBBE-CBFF520D705F}">
      <dgm:prSet custT="1"/>
      <dgm:spPr/>
      <dgm:t>
        <a:bodyPr/>
        <a:lstStyle/>
        <a:p>
          <a:r>
            <a:rPr lang="en-US" sz="1600" baseline="0" dirty="0">
              <a:hlinkClick xmlns:r="http://schemas.openxmlformats.org/officeDocument/2006/relationships" r:id="rId5"/>
            </a:rPr>
            <a:t>Community Reports in Primo Analytics</a:t>
          </a:r>
          <a:r>
            <a:rPr lang="en-US" sz="1300" baseline="0" dirty="0"/>
            <a:t/>
          </a:r>
          <a:br>
            <a:rPr lang="en-US" sz="1300" baseline="0" dirty="0"/>
          </a:br>
          <a:endParaRPr lang="en-US" sz="1300" dirty="0"/>
        </a:p>
      </dgm:t>
    </dgm:pt>
    <dgm:pt modelId="{8EAC27D8-18AA-4823-A1DE-5D12E84C9BA2}" type="parTrans" cxnId="{F903EB6D-EBF7-4040-8CE3-DF99203E622A}">
      <dgm:prSet/>
      <dgm:spPr/>
      <dgm:t>
        <a:bodyPr/>
        <a:lstStyle/>
        <a:p>
          <a:endParaRPr lang="en-US"/>
        </a:p>
      </dgm:t>
    </dgm:pt>
    <dgm:pt modelId="{C234C4F1-F2CE-440B-899E-72F9B41FB9AF}" type="sibTrans" cxnId="{F903EB6D-EBF7-4040-8CE3-DF99203E622A}">
      <dgm:prSet/>
      <dgm:spPr/>
      <dgm:t>
        <a:bodyPr/>
        <a:lstStyle/>
        <a:p>
          <a:endParaRPr lang="en-US"/>
        </a:p>
      </dgm:t>
    </dgm:pt>
    <dgm:pt modelId="{40059E15-ECBC-484D-930A-8D8AE52A72E1}">
      <dgm:prSet/>
      <dgm:spPr>
        <a:solidFill>
          <a:schemeClr val="accent2"/>
        </a:solidFill>
      </dgm:spPr>
      <dgm:t>
        <a:bodyPr/>
        <a:lstStyle/>
        <a:p>
          <a:r>
            <a:rPr lang="en-US"/>
            <a:t>Additional support resources within the ExLibris Ecosystem</a:t>
          </a:r>
        </a:p>
      </dgm:t>
    </dgm:pt>
    <dgm:pt modelId="{238DD9C0-0927-409C-9DB8-39F2B59C79FB}" type="parTrans" cxnId="{7F8FCD21-2FA3-42EF-BCC6-BD26E06CBFB9}">
      <dgm:prSet/>
      <dgm:spPr/>
      <dgm:t>
        <a:bodyPr/>
        <a:lstStyle/>
        <a:p>
          <a:endParaRPr lang="en-US"/>
        </a:p>
      </dgm:t>
    </dgm:pt>
    <dgm:pt modelId="{E596C993-5BF6-42E7-BD4C-FF936E3919A9}" type="sibTrans" cxnId="{7F8FCD21-2FA3-42EF-BCC6-BD26E06CBFB9}">
      <dgm:prSet/>
      <dgm:spPr/>
      <dgm:t>
        <a:bodyPr/>
        <a:lstStyle/>
        <a:p>
          <a:endParaRPr lang="en-US"/>
        </a:p>
      </dgm:t>
    </dgm:pt>
    <dgm:pt modelId="{5CFAA7EC-48F0-4B91-B20D-8F9CF552AEBB}">
      <dgm:prSet/>
      <dgm:spPr/>
      <dgm:t>
        <a:bodyPr/>
        <a:lstStyle/>
        <a:p>
          <a:r>
            <a:rPr lang="en-US" baseline="0" dirty="0"/>
            <a:t>System Status Pages</a:t>
          </a:r>
          <a:endParaRPr lang="en-US" dirty="0"/>
        </a:p>
      </dgm:t>
    </dgm:pt>
    <dgm:pt modelId="{2074B8F9-A210-458C-99BD-4DB8A6BDE3E6}" type="parTrans" cxnId="{219A934B-46B8-4C2C-8B79-4AFB38D65BC8}">
      <dgm:prSet/>
      <dgm:spPr/>
      <dgm:t>
        <a:bodyPr/>
        <a:lstStyle/>
        <a:p>
          <a:endParaRPr lang="en-US"/>
        </a:p>
      </dgm:t>
    </dgm:pt>
    <dgm:pt modelId="{D0A8D4BC-9E26-4E92-858A-BAEBDBB5321A}" type="sibTrans" cxnId="{219A934B-46B8-4C2C-8B79-4AFB38D65BC8}">
      <dgm:prSet/>
      <dgm:spPr/>
      <dgm:t>
        <a:bodyPr/>
        <a:lstStyle/>
        <a:p>
          <a:endParaRPr lang="en-US"/>
        </a:p>
      </dgm:t>
    </dgm:pt>
    <dgm:pt modelId="{16F3362F-2598-45E0-8A69-A5A92E871A35}">
      <dgm:prSet custT="1"/>
      <dgm:spPr/>
      <dgm:t>
        <a:bodyPr/>
        <a:lstStyle/>
        <a:p>
          <a:pPr>
            <a:buFontTx/>
            <a:buNone/>
          </a:pPr>
          <a:r>
            <a:rPr lang="en-US" sz="1600" dirty="0"/>
            <a:t>(located in the Cross-Product section of the CKC)</a:t>
          </a:r>
        </a:p>
      </dgm:t>
    </dgm:pt>
    <dgm:pt modelId="{8E8E5DC4-DD46-4ABF-9508-9478E7E8D17D}" type="parTrans" cxnId="{B09F49D0-435D-4A08-8A44-F8220C5B9E89}">
      <dgm:prSet/>
      <dgm:spPr/>
      <dgm:t>
        <a:bodyPr/>
        <a:lstStyle/>
        <a:p>
          <a:endParaRPr lang="en-US"/>
        </a:p>
      </dgm:t>
    </dgm:pt>
    <dgm:pt modelId="{3888DCD7-253B-4DBD-9C2C-7A90030837A8}" type="sibTrans" cxnId="{B09F49D0-435D-4A08-8A44-F8220C5B9E89}">
      <dgm:prSet/>
      <dgm:spPr/>
      <dgm:t>
        <a:bodyPr/>
        <a:lstStyle/>
        <a:p>
          <a:endParaRPr lang="en-US"/>
        </a:p>
      </dgm:t>
    </dgm:pt>
    <dgm:pt modelId="{9B8AAD57-A544-4F5C-9836-AD85828AB6DD}">
      <dgm:prSet/>
      <dgm:spPr/>
      <dgm:t>
        <a:bodyPr/>
        <a:lstStyle/>
        <a:p>
          <a:pPr>
            <a:buFontTx/>
            <a:buNone/>
          </a:pPr>
          <a:r>
            <a:rPr lang="en-US" baseline="0" dirty="0">
              <a:hlinkClick xmlns:r="http://schemas.openxmlformats.org/officeDocument/2006/relationships" r:id="rId6"/>
            </a:rPr>
            <a:t>Single Tenant ENV</a:t>
          </a:r>
          <a:r>
            <a:rPr lang="en-US" baseline="0" dirty="0"/>
            <a:t> / </a:t>
          </a:r>
          <a:r>
            <a:rPr lang="en-US" baseline="0" dirty="0">
              <a:hlinkClick xmlns:r="http://schemas.openxmlformats.org/officeDocument/2006/relationships" r:id="rId7"/>
            </a:rPr>
            <a:t>Multi-Tenant ENV</a:t>
          </a:r>
          <a:endParaRPr lang="en-US" dirty="0"/>
        </a:p>
      </dgm:t>
    </dgm:pt>
    <dgm:pt modelId="{9408F997-8CE9-4FB3-B3DF-F15A4FE6AAA2}" type="parTrans" cxnId="{87BBE6FA-B84D-4918-9283-F2094EFF7BCC}">
      <dgm:prSet/>
      <dgm:spPr/>
      <dgm:t>
        <a:bodyPr/>
        <a:lstStyle/>
        <a:p>
          <a:endParaRPr lang="en-US"/>
        </a:p>
      </dgm:t>
    </dgm:pt>
    <dgm:pt modelId="{5692E5B3-F3FA-4941-9F88-A837666B04AA}" type="sibTrans" cxnId="{87BBE6FA-B84D-4918-9283-F2094EFF7BCC}">
      <dgm:prSet/>
      <dgm:spPr/>
      <dgm:t>
        <a:bodyPr/>
        <a:lstStyle/>
        <a:p>
          <a:endParaRPr lang="en-US"/>
        </a:p>
      </dgm:t>
    </dgm:pt>
    <dgm:pt modelId="{AFF151F9-523A-4FF2-9C38-E3149A06303F}">
      <dgm:prSet/>
      <dgm:spPr/>
      <dgm:t>
        <a:bodyPr/>
        <a:lstStyle/>
        <a:p>
          <a:r>
            <a:rPr lang="en-US" baseline="0" dirty="0"/>
            <a:t>Developer </a:t>
          </a:r>
          <a:r>
            <a:rPr lang="en-US" baseline="0" dirty="0" smtClean="0"/>
            <a:t>Network – </a:t>
          </a:r>
          <a:r>
            <a:rPr lang="en-US" baseline="0" dirty="0" smtClean="0">
              <a:hlinkClick xmlns:r="http://schemas.openxmlformats.org/officeDocument/2006/relationships" r:id="rId8"/>
            </a:rPr>
            <a:t>Primo Analytics API</a:t>
          </a:r>
          <a:r>
            <a:rPr lang="en-US" baseline="0" dirty="0"/>
            <a:t/>
          </a:r>
          <a:br>
            <a:rPr lang="en-US" baseline="0" dirty="0"/>
          </a:br>
          <a:endParaRPr lang="en-US" dirty="0"/>
        </a:p>
      </dgm:t>
    </dgm:pt>
    <dgm:pt modelId="{89BF731E-F33F-4923-B085-C32FEE316096}" type="sibTrans" cxnId="{B95FE227-356F-4678-B4DA-6E857D25F10D}">
      <dgm:prSet/>
      <dgm:spPr/>
      <dgm:t>
        <a:bodyPr/>
        <a:lstStyle/>
        <a:p>
          <a:endParaRPr lang="en-US"/>
        </a:p>
      </dgm:t>
    </dgm:pt>
    <dgm:pt modelId="{56FE1263-8E59-4E97-AAE6-D2FBFD3E8824}" type="parTrans" cxnId="{B95FE227-356F-4678-B4DA-6E857D25F10D}">
      <dgm:prSet/>
      <dgm:spPr/>
      <dgm:t>
        <a:bodyPr/>
        <a:lstStyle/>
        <a:p>
          <a:endParaRPr lang="en-US"/>
        </a:p>
      </dgm:t>
    </dgm:pt>
    <dgm:pt modelId="{21C29255-5CA9-4449-8CF7-9E67D8AF843B}" type="pres">
      <dgm:prSet presAssocID="{34645D71-A13D-40C9-AA86-68236142C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C212A7-D295-419E-B005-FFBEB8411DE3}" type="pres">
      <dgm:prSet presAssocID="{66713080-79D5-459E-A7AE-F38DE77AE3E7}" presName="linNode" presStyleCnt="0"/>
      <dgm:spPr/>
    </dgm:pt>
    <dgm:pt modelId="{63CB5EE7-9972-4ECF-A48D-4F7684DBA101}" type="pres">
      <dgm:prSet presAssocID="{66713080-79D5-459E-A7AE-F38DE77AE3E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8BE20-7B8A-4158-A220-44BE3BEAB20C}" type="pres">
      <dgm:prSet presAssocID="{66713080-79D5-459E-A7AE-F38DE77AE3E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F6B1A-7F34-47DE-A476-4609C8908106}" type="pres">
      <dgm:prSet presAssocID="{57C78A5F-E20A-4667-B188-65A34DD7F020}" presName="sp" presStyleCnt="0"/>
      <dgm:spPr/>
    </dgm:pt>
    <dgm:pt modelId="{60816640-012B-4973-A0D5-06F412AB663D}" type="pres">
      <dgm:prSet presAssocID="{2AF785AC-1914-4602-A0DF-C8F4A385E34B}" presName="linNode" presStyleCnt="0"/>
      <dgm:spPr/>
    </dgm:pt>
    <dgm:pt modelId="{2759BF9B-D4F1-41FA-9745-CBBCD7CAA2C7}" type="pres">
      <dgm:prSet presAssocID="{2AF785AC-1914-4602-A0DF-C8F4A385E34B}" presName="parentText" presStyleLbl="node1" presStyleIdx="1" presStyleCnt="3" custLinFactNeighborX="0" custLinFactNeighborY="-5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33546-7AB3-4FD6-8E4C-9DE1A4FC0552}" type="pres">
      <dgm:prSet presAssocID="{2AF785AC-1914-4602-A0DF-C8F4A385E34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C5E1C-E29F-4CCC-83E1-99099E0ED0B5}" type="pres">
      <dgm:prSet presAssocID="{11E117CB-A0C5-408D-A920-1D27B79A37D8}" presName="sp" presStyleCnt="0"/>
      <dgm:spPr/>
    </dgm:pt>
    <dgm:pt modelId="{2C733C88-E76C-4179-BE39-1528A3525D5D}" type="pres">
      <dgm:prSet presAssocID="{40059E15-ECBC-484D-930A-8D8AE52A72E1}" presName="linNode" presStyleCnt="0"/>
      <dgm:spPr/>
    </dgm:pt>
    <dgm:pt modelId="{8A4CC54A-4301-485A-8176-976AC0B19B5C}" type="pres">
      <dgm:prSet presAssocID="{40059E15-ECBC-484D-930A-8D8AE52A72E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925F7-DAFA-441A-99E6-C5E791DAC8C9}" type="pres">
      <dgm:prSet presAssocID="{40059E15-ECBC-484D-930A-8D8AE52A72E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8332BA-003B-48CA-B8A0-A28926A63E0A}" type="presOf" srcId="{568507C6-51D5-4D24-8CF3-4A290B0BC06C}" destId="{1FA33546-7AB3-4FD6-8E4C-9DE1A4FC0552}" srcOrd="0" destOrd="0" presId="urn:microsoft.com/office/officeart/2005/8/layout/vList5"/>
    <dgm:cxn modelId="{219A934B-46B8-4C2C-8B79-4AFB38D65BC8}" srcId="{40059E15-ECBC-484D-930A-8D8AE52A72E1}" destId="{5CFAA7EC-48F0-4B91-B20D-8F9CF552AEBB}" srcOrd="0" destOrd="0" parTransId="{2074B8F9-A210-458C-99BD-4DB8A6BDE3E6}" sibTransId="{D0A8D4BC-9E26-4E92-858A-BAEBDBB5321A}"/>
    <dgm:cxn modelId="{78C1E4DD-A048-45D7-82FD-CB59FFEEC6BD}" type="presOf" srcId="{3229D464-5E7A-4772-BBBE-CBFF520D705F}" destId="{1FA33546-7AB3-4FD6-8E4C-9DE1A4FC0552}" srcOrd="0" destOrd="2" presId="urn:microsoft.com/office/officeart/2005/8/layout/vList5"/>
    <dgm:cxn modelId="{18913169-0F2F-4BE0-B8B1-D6EE468BB59D}" type="presOf" srcId="{40059E15-ECBC-484D-930A-8D8AE52A72E1}" destId="{8A4CC54A-4301-485A-8176-976AC0B19B5C}" srcOrd="0" destOrd="0" presId="urn:microsoft.com/office/officeart/2005/8/layout/vList5"/>
    <dgm:cxn modelId="{ECCD5C8F-D9FB-4942-8BA5-EE5B7A980DA7}" srcId="{2AF785AC-1914-4602-A0DF-C8F4A385E34B}" destId="{568507C6-51D5-4D24-8CF3-4A290B0BC06C}" srcOrd="0" destOrd="0" parTransId="{6B342789-70C9-4469-B0F9-8155434FAEAD}" sibTransId="{6B137E0E-0C73-440A-84B4-1488188CF3C0}"/>
    <dgm:cxn modelId="{06DF8ADC-3EAA-4267-804A-49651091BEAC}" type="presOf" srcId="{16F3362F-2598-45E0-8A69-A5A92E871A35}" destId="{7A38BE20-7B8A-4158-A220-44BE3BEAB20C}" srcOrd="0" destOrd="1" presId="urn:microsoft.com/office/officeart/2005/8/layout/vList5"/>
    <dgm:cxn modelId="{A9AF1036-DB03-4C83-97A9-2CCAE818746B}" type="presOf" srcId="{BC4F5797-24B6-4F8F-B647-716D42B64128}" destId="{7A38BE20-7B8A-4158-A220-44BE3BEAB20C}" srcOrd="0" destOrd="2" presId="urn:microsoft.com/office/officeart/2005/8/layout/vList5"/>
    <dgm:cxn modelId="{BEB93C63-89E0-488F-A2AE-D2D843E55ED7}" type="presOf" srcId="{2D607683-876A-4A2F-98A1-C91300674FD7}" destId="{7A38BE20-7B8A-4158-A220-44BE3BEAB20C}" srcOrd="0" destOrd="0" presId="urn:microsoft.com/office/officeart/2005/8/layout/vList5"/>
    <dgm:cxn modelId="{241F907D-1C68-4105-AB75-A6F81F1BA532}" type="presOf" srcId="{AFF151F9-523A-4FF2-9C38-E3149A06303F}" destId="{823925F7-DAFA-441A-99E6-C5E791DAC8C9}" srcOrd="0" destOrd="2" presId="urn:microsoft.com/office/officeart/2005/8/layout/vList5"/>
    <dgm:cxn modelId="{87BBE6FA-B84D-4918-9283-F2094EFF7BCC}" srcId="{5CFAA7EC-48F0-4B91-B20D-8F9CF552AEBB}" destId="{9B8AAD57-A544-4F5C-9836-AD85828AB6DD}" srcOrd="0" destOrd="0" parTransId="{9408F997-8CE9-4FB3-B3DF-F15A4FE6AAA2}" sibTransId="{5692E5B3-F3FA-4941-9F88-A837666B04AA}"/>
    <dgm:cxn modelId="{FB0F1DAF-427E-4F80-9D8A-86C4B9943189}" type="presOf" srcId="{34645D71-A13D-40C9-AA86-68236142C48D}" destId="{21C29255-5CA9-4449-8CF7-9E67D8AF843B}" srcOrd="0" destOrd="0" presId="urn:microsoft.com/office/officeart/2005/8/layout/vList5"/>
    <dgm:cxn modelId="{97A0CC5D-5BC2-466E-981C-DF9A69C0F677}" srcId="{2AF785AC-1914-4602-A0DF-C8F4A385E34B}" destId="{D00A022D-4218-4255-9CAC-678A2DAC5462}" srcOrd="1" destOrd="0" parTransId="{CE93563F-C737-419B-A2BF-2BFA51C95854}" sibTransId="{FAA77689-0ED1-48B0-91D1-30B3676190CD}"/>
    <dgm:cxn modelId="{EDEB53EF-7C8A-4E7D-852A-1F3E79464C77}" type="presOf" srcId="{5CFAA7EC-48F0-4B91-B20D-8F9CF552AEBB}" destId="{823925F7-DAFA-441A-99E6-C5E791DAC8C9}" srcOrd="0" destOrd="0" presId="urn:microsoft.com/office/officeart/2005/8/layout/vList5"/>
    <dgm:cxn modelId="{B09F49D0-435D-4A08-8A44-F8220C5B9E89}" srcId="{2D607683-876A-4A2F-98A1-C91300674FD7}" destId="{16F3362F-2598-45E0-8A69-A5A92E871A35}" srcOrd="0" destOrd="0" parTransId="{8E8E5DC4-DD46-4ABF-9508-9478E7E8D17D}" sibTransId="{3888DCD7-253B-4DBD-9C2C-7A90030837A8}"/>
    <dgm:cxn modelId="{A7DCE4CC-1AF4-44EF-92F2-9775CB9802B6}" type="presOf" srcId="{66713080-79D5-459E-A7AE-F38DE77AE3E7}" destId="{63CB5EE7-9972-4ECF-A48D-4F7684DBA101}" srcOrd="0" destOrd="0" presId="urn:microsoft.com/office/officeart/2005/8/layout/vList5"/>
    <dgm:cxn modelId="{49E5154D-9E5F-4030-B6BC-E4ECFB99EA14}" srcId="{34645D71-A13D-40C9-AA86-68236142C48D}" destId="{66713080-79D5-459E-A7AE-F38DE77AE3E7}" srcOrd="0" destOrd="0" parTransId="{DF74089E-F8BF-421F-8B63-5E889D26D673}" sibTransId="{57C78A5F-E20A-4667-B188-65A34DD7F020}"/>
    <dgm:cxn modelId="{F903EB6D-EBF7-4040-8CE3-DF99203E622A}" srcId="{2AF785AC-1914-4602-A0DF-C8F4A385E34B}" destId="{3229D464-5E7A-4772-BBBE-CBFF520D705F}" srcOrd="2" destOrd="0" parTransId="{8EAC27D8-18AA-4823-A1DE-5D12E84C9BA2}" sibTransId="{C234C4F1-F2CE-440B-899E-72F9B41FB9AF}"/>
    <dgm:cxn modelId="{1100A66A-E5E7-4903-8C55-3029161D9C13}" srcId="{66713080-79D5-459E-A7AE-F38DE77AE3E7}" destId="{2D607683-876A-4A2F-98A1-C91300674FD7}" srcOrd="0" destOrd="0" parTransId="{B7FE324A-03F3-472D-9248-4FD31711E903}" sibTransId="{5CE1666D-3535-475F-8153-2D5B41EA413F}"/>
    <dgm:cxn modelId="{34B74799-79B4-44A9-95DA-0F266920C861}" type="presOf" srcId="{9B8AAD57-A544-4F5C-9836-AD85828AB6DD}" destId="{823925F7-DAFA-441A-99E6-C5E791DAC8C9}" srcOrd="0" destOrd="1" presId="urn:microsoft.com/office/officeart/2005/8/layout/vList5"/>
    <dgm:cxn modelId="{48115B4F-B981-40CE-9454-D60748363704}" type="presOf" srcId="{2AF785AC-1914-4602-A0DF-C8F4A385E34B}" destId="{2759BF9B-D4F1-41FA-9745-CBBCD7CAA2C7}" srcOrd="0" destOrd="0" presId="urn:microsoft.com/office/officeart/2005/8/layout/vList5"/>
    <dgm:cxn modelId="{B95FE227-356F-4678-B4DA-6E857D25F10D}" srcId="{40059E15-ECBC-484D-930A-8D8AE52A72E1}" destId="{AFF151F9-523A-4FF2-9C38-E3149A06303F}" srcOrd="1" destOrd="0" parTransId="{56FE1263-8E59-4E97-AAE6-D2FBFD3E8824}" sibTransId="{89BF731E-F33F-4923-B085-C32FEE316096}"/>
    <dgm:cxn modelId="{D0DD2C01-274E-4FA7-890F-B7DC9EC540F9}" srcId="{66713080-79D5-459E-A7AE-F38DE77AE3E7}" destId="{BC4F5797-24B6-4F8F-B647-716D42B64128}" srcOrd="1" destOrd="0" parTransId="{9A1AAB68-5DD5-447B-BC29-9B5348D33B78}" sibTransId="{47AB352E-556F-40E6-AB75-676E35960054}"/>
    <dgm:cxn modelId="{7F8FCD21-2FA3-42EF-BCC6-BD26E06CBFB9}" srcId="{34645D71-A13D-40C9-AA86-68236142C48D}" destId="{40059E15-ECBC-484D-930A-8D8AE52A72E1}" srcOrd="2" destOrd="0" parTransId="{238DD9C0-0927-409C-9DB8-39F2B59C79FB}" sibTransId="{E596C993-5BF6-42E7-BD4C-FF936E3919A9}"/>
    <dgm:cxn modelId="{DFF3B306-6ED1-46BE-BFB0-F32CEC4B51D0}" type="presOf" srcId="{D00A022D-4218-4255-9CAC-678A2DAC5462}" destId="{1FA33546-7AB3-4FD6-8E4C-9DE1A4FC0552}" srcOrd="0" destOrd="1" presId="urn:microsoft.com/office/officeart/2005/8/layout/vList5"/>
    <dgm:cxn modelId="{54F5597F-0632-418A-B161-C65C0FEED311}" srcId="{34645D71-A13D-40C9-AA86-68236142C48D}" destId="{2AF785AC-1914-4602-A0DF-C8F4A385E34B}" srcOrd="1" destOrd="0" parTransId="{4814525A-7A7B-4247-A2A9-ACDFBDBAD39A}" sibTransId="{11E117CB-A0C5-408D-A920-1D27B79A37D8}"/>
    <dgm:cxn modelId="{1FD6AE3D-AA51-4939-8B0E-EE78E06F9F5D}" type="presParOf" srcId="{21C29255-5CA9-4449-8CF7-9E67D8AF843B}" destId="{C5C212A7-D295-419E-B005-FFBEB8411DE3}" srcOrd="0" destOrd="0" presId="urn:microsoft.com/office/officeart/2005/8/layout/vList5"/>
    <dgm:cxn modelId="{B8AAB280-8305-4FAC-9429-22CB7674EDFA}" type="presParOf" srcId="{C5C212A7-D295-419E-B005-FFBEB8411DE3}" destId="{63CB5EE7-9972-4ECF-A48D-4F7684DBA101}" srcOrd="0" destOrd="0" presId="urn:microsoft.com/office/officeart/2005/8/layout/vList5"/>
    <dgm:cxn modelId="{71D5A4A7-BC96-4BD9-B953-B2EB79DA8D34}" type="presParOf" srcId="{C5C212A7-D295-419E-B005-FFBEB8411DE3}" destId="{7A38BE20-7B8A-4158-A220-44BE3BEAB20C}" srcOrd="1" destOrd="0" presId="urn:microsoft.com/office/officeart/2005/8/layout/vList5"/>
    <dgm:cxn modelId="{3C4529DB-B0C6-41BB-9512-8A334075ADA2}" type="presParOf" srcId="{21C29255-5CA9-4449-8CF7-9E67D8AF843B}" destId="{85FF6B1A-7F34-47DE-A476-4609C8908106}" srcOrd="1" destOrd="0" presId="urn:microsoft.com/office/officeart/2005/8/layout/vList5"/>
    <dgm:cxn modelId="{5CE16CD3-FAE0-4FC7-90BA-874DB94362E4}" type="presParOf" srcId="{21C29255-5CA9-4449-8CF7-9E67D8AF843B}" destId="{60816640-012B-4973-A0D5-06F412AB663D}" srcOrd="2" destOrd="0" presId="urn:microsoft.com/office/officeart/2005/8/layout/vList5"/>
    <dgm:cxn modelId="{86F894C2-2FB5-4FB2-B96F-03721A40C289}" type="presParOf" srcId="{60816640-012B-4973-A0D5-06F412AB663D}" destId="{2759BF9B-D4F1-41FA-9745-CBBCD7CAA2C7}" srcOrd="0" destOrd="0" presId="urn:microsoft.com/office/officeart/2005/8/layout/vList5"/>
    <dgm:cxn modelId="{99430A02-CAC3-4FAA-AE0A-49BCB33194B1}" type="presParOf" srcId="{60816640-012B-4973-A0D5-06F412AB663D}" destId="{1FA33546-7AB3-4FD6-8E4C-9DE1A4FC0552}" srcOrd="1" destOrd="0" presId="urn:microsoft.com/office/officeart/2005/8/layout/vList5"/>
    <dgm:cxn modelId="{37A84A99-F5FB-412A-975C-443E7D108619}" type="presParOf" srcId="{21C29255-5CA9-4449-8CF7-9E67D8AF843B}" destId="{38FC5E1C-E29F-4CCC-83E1-99099E0ED0B5}" srcOrd="3" destOrd="0" presId="urn:microsoft.com/office/officeart/2005/8/layout/vList5"/>
    <dgm:cxn modelId="{1CB9A4E9-30CE-4D43-843D-76595E58AD84}" type="presParOf" srcId="{21C29255-5CA9-4449-8CF7-9E67D8AF843B}" destId="{2C733C88-E76C-4179-BE39-1528A3525D5D}" srcOrd="4" destOrd="0" presId="urn:microsoft.com/office/officeart/2005/8/layout/vList5"/>
    <dgm:cxn modelId="{197FE981-6137-486A-AD6B-9535BD372FE1}" type="presParOf" srcId="{2C733C88-E76C-4179-BE39-1528A3525D5D}" destId="{8A4CC54A-4301-485A-8176-976AC0B19B5C}" srcOrd="0" destOrd="0" presId="urn:microsoft.com/office/officeart/2005/8/layout/vList5"/>
    <dgm:cxn modelId="{2F69E8C1-482F-4442-8CA0-3945CAC12DFC}" type="presParOf" srcId="{2C733C88-E76C-4179-BE39-1528A3525D5D}" destId="{823925F7-DAFA-441A-99E6-C5E791DAC8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A4C70-88E7-40FA-B448-EDB0D5AF2A5F}">
      <dsp:nvSpPr>
        <dsp:cNvPr id="0" name=""/>
        <dsp:cNvSpPr/>
      </dsp:nvSpPr>
      <dsp:spPr>
        <a:xfrm>
          <a:off x="2650" y="1158299"/>
          <a:ext cx="4034866" cy="2420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Matt Warnock</a:t>
          </a:r>
          <a:endParaRPr lang="en-US" sz="4800" kern="1200" dirty="0"/>
        </a:p>
      </dsp:txBody>
      <dsp:txXfrm>
        <a:off x="2650" y="1158299"/>
        <a:ext cx="4034866" cy="2420919"/>
      </dsp:txXfrm>
    </dsp:sp>
    <dsp:sp modelId="{8BA4EB99-9392-410B-AD20-2D2C579C76B3}">
      <dsp:nvSpPr>
        <dsp:cNvPr id="0" name=""/>
        <dsp:cNvSpPr/>
      </dsp:nvSpPr>
      <dsp:spPr>
        <a:xfrm>
          <a:off x="4244568" y="1158299"/>
          <a:ext cx="4034866" cy="2420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Paul McBride</a:t>
          </a:r>
          <a:endParaRPr lang="en-US" sz="4800" kern="1200" dirty="0"/>
        </a:p>
      </dsp:txBody>
      <dsp:txXfrm>
        <a:off x="4244568" y="1158299"/>
        <a:ext cx="4034866" cy="2420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5BEFB-6F38-40E5-8B80-622236AA7727}">
      <dsp:nvSpPr>
        <dsp:cNvPr id="0" name=""/>
        <dsp:cNvSpPr/>
      </dsp:nvSpPr>
      <dsp:spPr>
        <a:xfrm rot="5400000">
          <a:off x="4280215" y="-1576295"/>
          <a:ext cx="1118293" cy="45546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/>
            <a:t>Allow us to build, customize, and run reports on Primo activities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/>
            <a:t>Built on Oracle Business Intelligence (OBI)</a:t>
          </a:r>
        </a:p>
      </dsp:txBody>
      <dsp:txXfrm rot="-5400000">
        <a:off x="2562015" y="196496"/>
        <a:ext cx="4500103" cy="1009111"/>
      </dsp:txXfrm>
    </dsp:sp>
    <dsp:sp modelId="{BE2CFDBA-6D97-4749-802E-0967FF186A11}">
      <dsp:nvSpPr>
        <dsp:cNvPr id="0" name=""/>
        <dsp:cNvSpPr/>
      </dsp:nvSpPr>
      <dsp:spPr>
        <a:xfrm>
          <a:off x="0" y="2117"/>
          <a:ext cx="2562015" cy="139786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What are Analytics?</a:t>
          </a:r>
        </a:p>
      </dsp:txBody>
      <dsp:txXfrm>
        <a:off x="68238" y="70355"/>
        <a:ext cx="2425539" cy="1261391"/>
      </dsp:txXfrm>
    </dsp:sp>
    <dsp:sp modelId="{831B7792-E6A9-4650-A2D9-5C38DFE703ED}">
      <dsp:nvSpPr>
        <dsp:cNvPr id="0" name=""/>
        <dsp:cNvSpPr/>
      </dsp:nvSpPr>
      <dsp:spPr>
        <a:xfrm rot="5400000">
          <a:off x="4280215" y="-108534"/>
          <a:ext cx="1118293" cy="45546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baseline="0" dirty="0" smtClean="0"/>
            <a:t>Production Primo </a:t>
          </a:r>
          <a:r>
            <a:rPr lang="en-US" sz="1600" b="1" i="1" kern="1200" baseline="0" dirty="0"/>
            <a:t>Back Office &gt; Primo Analytics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/>
            <a:t>Opens in a new window in OBI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/>
            <a:t>Default page opens to Catalog</a:t>
          </a:r>
          <a:endParaRPr lang="en-US" sz="1600" kern="1200" dirty="0"/>
        </a:p>
      </dsp:txBody>
      <dsp:txXfrm rot="-5400000">
        <a:off x="2562015" y="1664257"/>
        <a:ext cx="4500103" cy="1009111"/>
      </dsp:txXfrm>
    </dsp:sp>
    <dsp:sp modelId="{1F783599-CCAA-4A78-8776-39629DEAB92E}">
      <dsp:nvSpPr>
        <dsp:cNvPr id="0" name=""/>
        <dsp:cNvSpPr/>
      </dsp:nvSpPr>
      <dsp:spPr>
        <a:xfrm>
          <a:off x="0" y="1469878"/>
          <a:ext cx="2562015" cy="139786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Getting to Primo Analytics</a:t>
          </a:r>
        </a:p>
      </dsp:txBody>
      <dsp:txXfrm>
        <a:off x="68238" y="1538116"/>
        <a:ext cx="2425539" cy="1261391"/>
      </dsp:txXfrm>
    </dsp:sp>
    <dsp:sp modelId="{A33E6C65-F719-466C-B2F2-9DC77557E075}">
      <dsp:nvSpPr>
        <dsp:cNvPr id="0" name=""/>
        <dsp:cNvSpPr/>
      </dsp:nvSpPr>
      <dsp:spPr>
        <a:xfrm rot="5400000">
          <a:off x="4280215" y="1359226"/>
          <a:ext cx="1118293" cy="45546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/>
            <a:t>Anyone with institution-level Back Office Access (or higher)</a:t>
          </a:r>
          <a:endParaRPr lang="en-US" sz="1600" kern="1200" dirty="0"/>
        </a:p>
      </dsp:txBody>
      <dsp:txXfrm rot="-5400000">
        <a:off x="2562015" y="3132018"/>
        <a:ext cx="4500103" cy="1009111"/>
      </dsp:txXfrm>
    </dsp:sp>
    <dsp:sp modelId="{E5875C6A-DB6D-4AD8-8C4E-5F739DFB5959}">
      <dsp:nvSpPr>
        <dsp:cNvPr id="0" name=""/>
        <dsp:cNvSpPr/>
      </dsp:nvSpPr>
      <dsp:spPr>
        <a:xfrm>
          <a:off x="0" y="2937639"/>
          <a:ext cx="2562015" cy="139786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Access</a:t>
          </a:r>
        </a:p>
      </dsp:txBody>
      <dsp:txXfrm>
        <a:off x="68238" y="3005877"/>
        <a:ext cx="2425539" cy="1261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761D2-BCFC-4E6D-B579-314A653142DE}">
      <dsp:nvSpPr>
        <dsp:cNvPr id="0" name=""/>
        <dsp:cNvSpPr/>
      </dsp:nvSpPr>
      <dsp:spPr>
        <a:xfrm>
          <a:off x="137968" y="1744583"/>
          <a:ext cx="2049713" cy="675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Data captured by </a:t>
          </a:r>
          <a:r>
            <a:rPr lang="en-US" sz="2000" b="1" kern="1200" dirty="0" smtClean="0"/>
            <a:t>beacon*</a:t>
          </a:r>
          <a:endParaRPr lang="en-US" sz="2000" b="1" kern="1200" dirty="0"/>
        </a:p>
      </dsp:txBody>
      <dsp:txXfrm>
        <a:off x="137968" y="1744583"/>
        <a:ext cx="2049713" cy="675473"/>
      </dsp:txXfrm>
    </dsp:sp>
    <dsp:sp modelId="{45CB482E-A949-4BE8-815E-D5511BB4DC68}">
      <dsp:nvSpPr>
        <dsp:cNvPr id="0" name=""/>
        <dsp:cNvSpPr/>
      </dsp:nvSpPr>
      <dsp:spPr>
        <a:xfrm>
          <a:off x="135639" y="1539146"/>
          <a:ext cx="163045" cy="163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C5F75-AD34-43B4-9FF2-21E5B96CAB5C}">
      <dsp:nvSpPr>
        <dsp:cNvPr id="0" name=""/>
        <dsp:cNvSpPr/>
      </dsp:nvSpPr>
      <dsp:spPr>
        <a:xfrm>
          <a:off x="249771" y="1310882"/>
          <a:ext cx="163045" cy="163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A6098-5B76-4E9B-AF0B-38FF3AAD6E4E}">
      <dsp:nvSpPr>
        <dsp:cNvPr id="0" name=""/>
        <dsp:cNvSpPr/>
      </dsp:nvSpPr>
      <dsp:spPr>
        <a:xfrm>
          <a:off x="523687" y="1356535"/>
          <a:ext cx="256214" cy="2562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0D737-42C0-48B9-B8CC-0BEFD354B7A6}">
      <dsp:nvSpPr>
        <dsp:cNvPr id="0" name=""/>
        <dsp:cNvSpPr/>
      </dsp:nvSpPr>
      <dsp:spPr>
        <a:xfrm>
          <a:off x="751950" y="1105445"/>
          <a:ext cx="163045" cy="163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64097-A58E-46F9-BAEA-A2D564CCF10E}">
      <dsp:nvSpPr>
        <dsp:cNvPr id="0" name=""/>
        <dsp:cNvSpPr/>
      </dsp:nvSpPr>
      <dsp:spPr>
        <a:xfrm>
          <a:off x="1048693" y="1014140"/>
          <a:ext cx="163045" cy="163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F1660-8124-48AD-A80C-0DAE81C994E4}">
      <dsp:nvSpPr>
        <dsp:cNvPr id="0" name=""/>
        <dsp:cNvSpPr/>
      </dsp:nvSpPr>
      <dsp:spPr>
        <a:xfrm>
          <a:off x="1413915" y="1173924"/>
          <a:ext cx="163045" cy="163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80AA2-89D2-4BD3-912C-1179549434BD}">
      <dsp:nvSpPr>
        <dsp:cNvPr id="0" name=""/>
        <dsp:cNvSpPr/>
      </dsp:nvSpPr>
      <dsp:spPr>
        <a:xfrm>
          <a:off x="1642178" y="1288056"/>
          <a:ext cx="256214" cy="2562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846E8-A5CC-45F4-AB63-689055CF1B4F}">
      <dsp:nvSpPr>
        <dsp:cNvPr id="0" name=""/>
        <dsp:cNvSpPr/>
      </dsp:nvSpPr>
      <dsp:spPr>
        <a:xfrm>
          <a:off x="1961747" y="1539146"/>
          <a:ext cx="163045" cy="163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04E4E-1DCB-479D-BD15-364827C8DFC9}">
      <dsp:nvSpPr>
        <dsp:cNvPr id="0" name=""/>
        <dsp:cNvSpPr/>
      </dsp:nvSpPr>
      <dsp:spPr>
        <a:xfrm>
          <a:off x="2178063" y="1821377"/>
          <a:ext cx="163045" cy="163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73C40-3AF9-48A0-9BE3-DFE259E41609}">
      <dsp:nvSpPr>
        <dsp:cNvPr id="0" name=""/>
        <dsp:cNvSpPr/>
      </dsp:nvSpPr>
      <dsp:spPr>
        <a:xfrm>
          <a:off x="911735" y="1310882"/>
          <a:ext cx="419259" cy="4192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7700F-7CE0-4E20-A0BF-908D56F84566}">
      <dsp:nvSpPr>
        <dsp:cNvPr id="0" name=""/>
        <dsp:cNvSpPr/>
      </dsp:nvSpPr>
      <dsp:spPr>
        <a:xfrm>
          <a:off x="21507" y="2178284"/>
          <a:ext cx="163045" cy="163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2CA99-6B9F-4A63-8E9A-F157420BCF76}">
      <dsp:nvSpPr>
        <dsp:cNvPr id="0" name=""/>
        <dsp:cNvSpPr/>
      </dsp:nvSpPr>
      <dsp:spPr>
        <a:xfrm>
          <a:off x="158465" y="2383721"/>
          <a:ext cx="256214" cy="2562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4AA8F-4C62-4026-833B-169E747F7747}">
      <dsp:nvSpPr>
        <dsp:cNvPr id="0" name=""/>
        <dsp:cNvSpPr/>
      </dsp:nvSpPr>
      <dsp:spPr>
        <a:xfrm>
          <a:off x="500860" y="2566332"/>
          <a:ext cx="372675" cy="3726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0321-4D3A-4D3A-87E0-F5AC0BF70835}">
      <dsp:nvSpPr>
        <dsp:cNvPr id="0" name=""/>
        <dsp:cNvSpPr/>
      </dsp:nvSpPr>
      <dsp:spPr>
        <a:xfrm>
          <a:off x="980214" y="2863075"/>
          <a:ext cx="163045" cy="163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69F3E-7E1A-4454-9872-C65D470DD628}">
      <dsp:nvSpPr>
        <dsp:cNvPr id="0" name=""/>
        <dsp:cNvSpPr/>
      </dsp:nvSpPr>
      <dsp:spPr>
        <a:xfrm>
          <a:off x="1071519" y="2566332"/>
          <a:ext cx="256214" cy="2562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18E4B-3B2A-497F-AAFA-57F9FA4ACF6E}">
      <dsp:nvSpPr>
        <dsp:cNvPr id="0" name=""/>
        <dsp:cNvSpPr/>
      </dsp:nvSpPr>
      <dsp:spPr>
        <a:xfrm>
          <a:off x="1299783" y="2885901"/>
          <a:ext cx="163045" cy="163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FB61-F822-4BD6-BADE-8410045A1A94}">
      <dsp:nvSpPr>
        <dsp:cNvPr id="0" name=""/>
        <dsp:cNvSpPr/>
      </dsp:nvSpPr>
      <dsp:spPr>
        <a:xfrm>
          <a:off x="1505220" y="2520679"/>
          <a:ext cx="372675" cy="3726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1AEC2-02F4-4383-9930-832F3BE532E1}">
      <dsp:nvSpPr>
        <dsp:cNvPr id="0" name=""/>
        <dsp:cNvSpPr/>
      </dsp:nvSpPr>
      <dsp:spPr>
        <a:xfrm>
          <a:off x="2007400" y="2429374"/>
          <a:ext cx="256214" cy="2562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6F42E-8CEF-41C5-A6C9-291EDF2E1CDB}">
      <dsp:nvSpPr>
        <dsp:cNvPr id="0" name=""/>
        <dsp:cNvSpPr/>
      </dsp:nvSpPr>
      <dsp:spPr>
        <a:xfrm>
          <a:off x="2263614" y="1356155"/>
          <a:ext cx="752464" cy="1436537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B9D6F-41D5-47F7-9EFD-AD5F43B5E2A4}">
      <dsp:nvSpPr>
        <dsp:cNvPr id="0" name=""/>
        <dsp:cNvSpPr/>
      </dsp:nvSpPr>
      <dsp:spPr>
        <a:xfrm>
          <a:off x="3016079" y="1356853"/>
          <a:ext cx="2052176" cy="1436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2"/>
              </a:solidFill>
            </a:rPr>
            <a:t>Data collated and inserted into OBI</a:t>
          </a:r>
        </a:p>
      </dsp:txBody>
      <dsp:txXfrm>
        <a:off x="3016079" y="1356853"/>
        <a:ext cx="2052176" cy="1436523"/>
      </dsp:txXfrm>
    </dsp:sp>
    <dsp:sp modelId="{AFF49B11-D378-4FA9-B3AD-EB06972D5997}">
      <dsp:nvSpPr>
        <dsp:cNvPr id="0" name=""/>
        <dsp:cNvSpPr/>
      </dsp:nvSpPr>
      <dsp:spPr>
        <a:xfrm>
          <a:off x="5068255" y="1356155"/>
          <a:ext cx="752464" cy="1436537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485C7-E737-47A0-8F41-6DE2F9579F1C}">
      <dsp:nvSpPr>
        <dsp:cNvPr id="0" name=""/>
        <dsp:cNvSpPr/>
      </dsp:nvSpPr>
      <dsp:spPr>
        <a:xfrm>
          <a:off x="5902807" y="1237437"/>
          <a:ext cx="1744349" cy="1744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Institutions use OBI to analyze and report on data</a:t>
          </a:r>
        </a:p>
      </dsp:txBody>
      <dsp:txXfrm>
        <a:off x="6158261" y="1492891"/>
        <a:ext cx="1233441" cy="1233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68706-BA1D-4357-8B55-897C150FA653}">
      <dsp:nvSpPr>
        <dsp:cNvPr id="0" name=""/>
        <dsp:cNvSpPr/>
      </dsp:nvSpPr>
      <dsp:spPr>
        <a:xfrm rot="5400000">
          <a:off x="3376276" y="-165724"/>
          <a:ext cx="2717807" cy="4456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baseline="0" dirty="0"/>
            <a:t>Go to Primo FE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baseline="0" dirty="0"/>
            <a:t>Open Development tools (F12 in Chrome)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baseline="0" dirty="0"/>
            <a:t>Switch to </a:t>
          </a:r>
          <a:r>
            <a:rPr lang="en-US" sz="2100" b="1" kern="1200" baseline="0" dirty="0"/>
            <a:t>Network</a:t>
          </a:r>
          <a:r>
            <a:rPr lang="en-US" sz="2100" kern="1200" baseline="0" dirty="0"/>
            <a:t> tab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baseline="0" dirty="0"/>
            <a:t>Search for </a:t>
          </a:r>
          <a:r>
            <a:rPr lang="en-US" sz="2100" b="1" kern="1200" baseline="0" dirty="0"/>
            <a:t>beacon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baseline="0" dirty="0"/>
            <a:t>Preform an action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baseline="0" dirty="0"/>
            <a:t>Check </a:t>
          </a:r>
          <a:r>
            <a:rPr lang="en-US" sz="2100" b="1" kern="1200" baseline="0" dirty="0"/>
            <a:t>Query String Parameters</a:t>
          </a:r>
          <a:endParaRPr lang="en-US" sz="2100" kern="1200" dirty="0"/>
        </a:p>
      </dsp:txBody>
      <dsp:txXfrm rot="-5400000">
        <a:off x="2506860" y="836364"/>
        <a:ext cx="4323968" cy="2452463"/>
      </dsp:txXfrm>
    </dsp:sp>
    <dsp:sp modelId="{667B421D-CCA0-407E-9E2F-601DFFFAA5E5}">
      <dsp:nvSpPr>
        <dsp:cNvPr id="0" name=""/>
        <dsp:cNvSpPr/>
      </dsp:nvSpPr>
      <dsp:spPr>
        <a:xfrm>
          <a:off x="0" y="172804"/>
          <a:ext cx="2506860" cy="377958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How to see what is sent to Primo Analytics</a:t>
          </a:r>
        </a:p>
      </dsp:txBody>
      <dsp:txXfrm>
        <a:off x="122375" y="295179"/>
        <a:ext cx="2262110" cy="3534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A8E25-B543-4E5D-8E18-C8378826D5F1}">
      <dsp:nvSpPr>
        <dsp:cNvPr id="0" name=""/>
        <dsp:cNvSpPr/>
      </dsp:nvSpPr>
      <dsp:spPr>
        <a:xfrm>
          <a:off x="2426" y="0"/>
          <a:ext cx="2434480" cy="6742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Go to New &gt; Analysis</a:t>
          </a:r>
          <a:endParaRPr lang="en-US" sz="1800" kern="1200"/>
        </a:p>
      </dsp:txBody>
      <dsp:txXfrm>
        <a:off x="2426" y="0"/>
        <a:ext cx="2265925" cy="674222"/>
      </dsp:txXfrm>
    </dsp:sp>
    <dsp:sp modelId="{7E4A2B00-5411-46AC-961D-6935BC32B4FA}">
      <dsp:nvSpPr>
        <dsp:cNvPr id="0" name=""/>
        <dsp:cNvSpPr/>
      </dsp:nvSpPr>
      <dsp:spPr>
        <a:xfrm>
          <a:off x="1950010" y="0"/>
          <a:ext cx="2434480" cy="6742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Select a subject area</a:t>
          </a:r>
          <a:endParaRPr lang="en-US" sz="1800" kern="1200" dirty="0"/>
        </a:p>
      </dsp:txBody>
      <dsp:txXfrm>
        <a:off x="2287121" y="0"/>
        <a:ext cx="1760258" cy="674222"/>
      </dsp:txXfrm>
    </dsp:sp>
    <dsp:sp modelId="{8C0C9618-938D-4639-89EE-21A296877993}">
      <dsp:nvSpPr>
        <dsp:cNvPr id="0" name=""/>
        <dsp:cNvSpPr/>
      </dsp:nvSpPr>
      <dsp:spPr>
        <a:xfrm>
          <a:off x="3897594" y="0"/>
          <a:ext cx="2434480" cy="6742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Drag-and drop columns</a:t>
          </a:r>
          <a:endParaRPr lang="en-US" sz="1800" kern="1200" dirty="0"/>
        </a:p>
      </dsp:txBody>
      <dsp:txXfrm>
        <a:off x="4234705" y="0"/>
        <a:ext cx="1760258" cy="674222"/>
      </dsp:txXfrm>
    </dsp:sp>
    <dsp:sp modelId="{83939E2C-A981-4115-B9E3-CBFA7F1EC398}">
      <dsp:nvSpPr>
        <dsp:cNvPr id="0" name=""/>
        <dsp:cNvSpPr/>
      </dsp:nvSpPr>
      <dsp:spPr>
        <a:xfrm>
          <a:off x="5845178" y="0"/>
          <a:ext cx="2434480" cy="6742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Add filters in the selected columns</a:t>
          </a:r>
          <a:endParaRPr lang="en-US" sz="1800" kern="1200"/>
        </a:p>
      </dsp:txBody>
      <dsp:txXfrm>
        <a:off x="6182289" y="0"/>
        <a:ext cx="1760258" cy="6742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8BE20-7B8A-4158-A220-44BE3BEAB20C}">
      <dsp:nvSpPr>
        <dsp:cNvPr id="0" name=""/>
        <dsp:cNvSpPr/>
      </dsp:nvSpPr>
      <dsp:spPr>
        <a:xfrm rot="5400000">
          <a:off x="4349604" y="-1580233"/>
          <a:ext cx="1191621" cy="4654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hlinkClick xmlns:r="http://schemas.openxmlformats.org/officeDocument/2006/relationships" r:id="rId1"/>
            </a:rPr>
            <a:t>Technical Seminar Presentations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600" kern="1200" dirty="0"/>
            <a:t>(located in the Cross-Product section of the CKC)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hlinkClick xmlns:r="http://schemas.openxmlformats.org/officeDocument/2006/relationships" r:id="rId2"/>
            </a:rPr>
            <a:t>Product Documentation</a:t>
          </a:r>
          <a:endParaRPr lang="en-US" sz="1600" kern="1200" dirty="0"/>
        </a:p>
      </dsp:txBody>
      <dsp:txXfrm rot="-5400000">
        <a:off x="2618161" y="209380"/>
        <a:ext cx="4596338" cy="1075281"/>
      </dsp:txXfrm>
    </dsp:sp>
    <dsp:sp modelId="{63CB5EE7-9972-4ECF-A48D-4F7684DBA101}">
      <dsp:nvSpPr>
        <dsp:cNvPr id="0" name=""/>
        <dsp:cNvSpPr/>
      </dsp:nvSpPr>
      <dsp:spPr>
        <a:xfrm>
          <a:off x="0" y="2256"/>
          <a:ext cx="2618160" cy="148952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Knowledge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Center</a:t>
          </a:r>
        </a:p>
      </dsp:txBody>
      <dsp:txXfrm>
        <a:off x="72713" y="74969"/>
        <a:ext cx="2472734" cy="1344100"/>
      </dsp:txXfrm>
    </dsp:sp>
    <dsp:sp modelId="{1FA33546-7AB3-4FD6-8E4C-9DE1A4FC0552}">
      <dsp:nvSpPr>
        <dsp:cNvPr id="0" name=""/>
        <dsp:cNvSpPr/>
      </dsp:nvSpPr>
      <dsp:spPr>
        <a:xfrm rot="5400000">
          <a:off x="4349604" y="-16230"/>
          <a:ext cx="1191621" cy="4654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hlinkClick xmlns:r="http://schemas.openxmlformats.org/officeDocument/2006/relationships" r:id="rId3"/>
            </a:rPr>
            <a:t>Primo</a:t>
          </a:r>
          <a:r>
            <a:rPr lang="en-US" sz="1600" kern="1200" baseline="0" dirty="0" smtClean="0">
              <a:hlinkClick xmlns:r="http://schemas.openxmlformats.org/officeDocument/2006/relationships" r:id="rId3"/>
            </a:rPr>
            <a:t> Analytics Training Videos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hlinkClick xmlns:r="http://schemas.openxmlformats.org/officeDocument/2006/relationships" r:id="rId4"/>
            </a:rPr>
            <a:t>Common Primo Analytics Procedures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>
              <a:hlinkClick xmlns:r="http://schemas.openxmlformats.org/officeDocument/2006/relationships" r:id="rId5"/>
            </a:rPr>
            <a:t>Community Reports in Primo Analytics</a:t>
          </a:r>
          <a:r>
            <a:rPr lang="en-US" sz="1300" kern="1200" baseline="0" dirty="0"/>
            <a:t/>
          </a:r>
          <a:br>
            <a:rPr lang="en-US" sz="1300" kern="1200" baseline="0" dirty="0"/>
          </a:br>
          <a:endParaRPr lang="en-US" sz="1300" kern="1200" dirty="0"/>
        </a:p>
      </dsp:txBody>
      <dsp:txXfrm rot="-5400000">
        <a:off x="2618161" y="1773383"/>
        <a:ext cx="4596338" cy="1075281"/>
      </dsp:txXfrm>
    </dsp:sp>
    <dsp:sp modelId="{2759BF9B-D4F1-41FA-9745-CBBCD7CAA2C7}">
      <dsp:nvSpPr>
        <dsp:cNvPr id="0" name=""/>
        <dsp:cNvSpPr/>
      </dsp:nvSpPr>
      <dsp:spPr>
        <a:xfrm>
          <a:off x="0" y="1557367"/>
          <a:ext cx="2618160" cy="148952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Additional information on analytics report</a:t>
          </a:r>
        </a:p>
      </dsp:txBody>
      <dsp:txXfrm>
        <a:off x="72713" y="1630080"/>
        <a:ext cx="2472734" cy="1344100"/>
      </dsp:txXfrm>
    </dsp:sp>
    <dsp:sp modelId="{823925F7-DAFA-441A-99E6-C5E791DAC8C9}">
      <dsp:nvSpPr>
        <dsp:cNvPr id="0" name=""/>
        <dsp:cNvSpPr/>
      </dsp:nvSpPr>
      <dsp:spPr>
        <a:xfrm rot="5400000">
          <a:off x="4349604" y="1547772"/>
          <a:ext cx="1191621" cy="4654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/>
            <a:t>System Status Pages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600" kern="1200" baseline="0" dirty="0">
              <a:hlinkClick xmlns:r="http://schemas.openxmlformats.org/officeDocument/2006/relationships" r:id="rId6"/>
            </a:rPr>
            <a:t>Single Tenant ENV</a:t>
          </a:r>
          <a:r>
            <a:rPr lang="en-US" sz="1600" kern="1200" baseline="0" dirty="0"/>
            <a:t> / </a:t>
          </a:r>
          <a:r>
            <a:rPr lang="en-US" sz="1600" kern="1200" baseline="0" dirty="0">
              <a:hlinkClick xmlns:r="http://schemas.openxmlformats.org/officeDocument/2006/relationships" r:id="rId7"/>
            </a:rPr>
            <a:t>Multi-Tenant ENV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/>
            <a:t>Developer </a:t>
          </a:r>
          <a:r>
            <a:rPr lang="en-US" sz="1600" kern="1200" baseline="0" dirty="0" smtClean="0"/>
            <a:t>Network – </a:t>
          </a:r>
          <a:r>
            <a:rPr lang="en-US" sz="1600" kern="1200" baseline="0" dirty="0" smtClean="0">
              <a:hlinkClick xmlns:r="http://schemas.openxmlformats.org/officeDocument/2006/relationships" r:id="rId8"/>
            </a:rPr>
            <a:t>Primo Analytics API</a:t>
          </a:r>
          <a:r>
            <a:rPr lang="en-US" sz="1600" kern="1200" baseline="0" dirty="0"/>
            <a:t/>
          </a:r>
          <a:br>
            <a:rPr lang="en-US" sz="1600" kern="1200" baseline="0" dirty="0"/>
          </a:br>
          <a:endParaRPr lang="en-US" sz="1600" kern="1200" dirty="0"/>
        </a:p>
      </dsp:txBody>
      <dsp:txXfrm rot="-5400000">
        <a:off x="2618161" y="3337385"/>
        <a:ext cx="4596338" cy="1075281"/>
      </dsp:txXfrm>
    </dsp:sp>
    <dsp:sp modelId="{8A4CC54A-4301-485A-8176-976AC0B19B5C}">
      <dsp:nvSpPr>
        <dsp:cNvPr id="0" name=""/>
        <dsp:cNvSpPr/>
      </dsp:nvSpPr>
      <dsp:spPr>
        <a:xfrm>
          <a:off x="0" y="3130263"/>
          <a:ext cx="2618160" cy="148952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Additional support resources within the ExLibris Ecosystem</a:t>
          </a:r>
        </a:p>
      </dsp:txBody>
      <dsp:txXfrm>
        <a:off x="72713" y="3202976"/>
        <a:ext cx="2472734" cy="134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</a:t>
            </a:r>
            <a:r>
              <a:rPr lang="en-US" baseline="0" dirty="0" smtClean="0"/>
              <a:t> is designed to go over the basics of Primo Analytics and give some guidance for creating your own reports.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+mn-lt"/>
              </a:rPr>
              <a:t>Get </a:t>
            </a:r>
            <a:r>
              <a:rPr lang="en-US" sz="1200" b="1" dirty="0">
                <a:latin typeface="+mn-lt"/>
              </a:rPr>
              <a:t>Started – </a:t>
            </a:r>
            <a:r>
              <a:rPr lang="en-US" sz="1200" dirty="0">
                <a:latin typeface="+mn-lt"/>
              </a:rPr>
              <a:t>Help documentation pertaining to Oracle Business Intelligence (not related to Primo data)</a:t>
            </a:r>
            <a:endParaRPr lang="en-US" sz="1200" i="1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7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Zoom in on the drop down to show </a:t>
            </a:r>
          </a:p>
          <a:p>
            <a:r>
              <a:rPr lang="en-US" dirty="0" smtClean="0"/>
              <a:t>NOTE: new report is called ‘new Analysis’ in OBI lingo, not new Report. Clear? Make a joke.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8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report in OBI is built from a Subject Areas.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 Area –a set of the attributes and measurements that describe a certain usage area in Primo,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Action Usage, Popular Searches, PNX Records, and Pipes.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ctr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folder with measurements</a:t>
            </a:r>
          </a:p>
          <a:p>
            <a:pPr fontAlgn="ctr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Fields which can be counted or aggregated and have a yellow rectangle are called ‘Measurements’)</a:t>
            </a:r>
          </a:p>
          <a:p>
            <a:pPr fontAlgn="ctr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Attribute: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Fields (also called ‘Attributes’, they contain data which are not counts)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Tables that contain descriptive attributes (or fields) that are typically textual fields or discrete numbers behaving like text. Dimension attributes such as Dates, Action Types, or Institutions give facts a context. </a:t>
            </a:r>
          </a:p>
          <a:p>
            <a:pPr fontAlgn="ctr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ctr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Hierarchical Attribute</a:t>
            </a:r>
          </a:p>
          <a:p>
            <a:pPr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attribute holds data values that are organized in a hierarchy. This kind of attribute is displayed using a treelike structure. Individual members are shown in an outline manner, with lower-level members rolling into higher- level members.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6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40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16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Ping demonstrates &amp; mentions login details – their own systems will likely be inaccessible due to firewall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56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 time for everyone to login &amp; get to Analytics</a:t>
            </a:r>
          </a:p>
          <a:p>
            <a:r>
              <a:rPr lang="en-US" dirty="0" smtClean="0"/>
              <a:t>Ping demonstrates creating a sample report</a:t>
            </a:r>
          </a:p>
          <a:p>
            <a:endParaRPr lang="en-US" dirty="0" smtClean="0"/>
          </a:p>
          <a:p>
            <a:r>
              <a:rPr lang="en-US" dirty="0" smtClean="0"/>
              <a:t>Criteria </a:t>
            </a:r>
            <a:r>
              <a:rPr lang="en-US" dirty="0"/>
              <a:t>– Used to create the report columns and filters.</a:t>
            </a:r>
          </a:p>
          <a:p>
            <a:r>
              <a:rPr lang="en-US" dirty="0"/>
              <a:t>Results – Used to display the report with data relevant to your institution.</a:t>
            </a:r>
          </a:p>
          <a:p>
            <a:r>
              <a:rPr lang="en-US" dirty="0"/>
              <a:t>Prompts – Used to add report prompts.</a:t>
            </a:r>
          </a:p>
          <a:p>
            <a:r>
              <a:rPr lang="en-US" dirty="0"/>
              <a:t>Advanced – This tab is not described in this document and requires expert knowledge of OBI.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58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Without date filter</a:t>
            </a:r>
            <a:r>
              <a:rPr lang="en-US" b="0" baseline="0" dirty="0" smtClean="0"/>
              <a:t> Analytics displays historical data that ever exists in your Primo database</a:t>
            </a:r>
          </a:p>
          <a:p>
            <a:pPr marL="0" indent="0">
              <a:buNone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Replace the hard-coded date with an </a:t>
            </a:r>
            <a:r>
              <a:rPr lang="en-US" sz="1200" b="0" dirty="0" err="1" smtClean="0"/>
              <a:t>sql</a:t>
            </a:r>
            <a:r>
              <a:rPr lang="en-US" sz="1200" b="0" dirty="0" smtClean="0"/>
              <a:t> parameter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28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joining Ex Libris I spent about 7 years as a circulation manager at a couple of libraries so I understand the importance of being able to report usage of resources and provide an accurate account of that, as well as appropriate breakdowns of data.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8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report or dashboard located under the Primo and Institutional folders in the Analytics database can be scheduled.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not possible to schedule a report from "My Folders" or "Community Shared Folders" in Primo Analytics.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want to schedule a report that is located in the "Institution-level shared" folder, you would first need to copy the report to your "Institution-level shared" folder. Then go to PBO, you will see the option Your Institution-level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Shared Folder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appears under the "Analytics Folder". Choosing that folder, you will see the report you have copied and pasted appears in the "Report Name" drop down list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are available in PDF, Excel or Text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96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what it is the audience should do after the tech seminar is over – how they retain what they learned.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</a:t>
            </a:r>
            <a:r>
              <a:rPr lang="en-US" baseline="0" dirty="0"/>
              <a:t> </a:t>
            </a:r>
            <a:r>
              <a:rPr lang="en-US" dirty="0"/>
              <a:t>links to relevant documentation articles associated with your topic.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Refer to Idea Exchange to</a:t>
            </a:r>
            <a:r>
              <a:rPr lang="en-US" baseline="0" dirty="0"/>
              <a:t> provide development ideas for features they think are important to add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Systems Status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Dev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They can find this session – all of the Tech Seminar – presentations in the CKC (link to the article</a:t>
            </a:r>
            <a:r>
              <a:rPr lang="en-US" baseline="0" dirty="0" smtClean="0"/>
              <a:t>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Because OBI is an industry standard tool, there are resources available online, particularly on YouTube, that explain some of the finer points of manipulating OBI data. </a:t>
            </a:r>
            <a:endParaRPr lang="en-US" dirty="0"/>
          </a:p>
          <a:p>
            <a:endParaRPr lang="en-US" baseline="0" dirty="0" smtClean="0"/>
          </a:p>
          <a:p>
            <a:r>
              <a:rPr lang="en-US" baseline="0" dirty="0" smtClean="0"/>
              <a:t>Primo Analytics Subject Area guide rolled out features – shows which dates information is available from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35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15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7401B-FB73-460B-B34B-AE2D26C8FE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27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Analytics uses the same engine as Alma analytics. </a:t>
            </a:r>
          </a:p>
          <a:p>
            <a:r>
              <a:rPr lang="en-US" baseline="0" dirty="0" smtClean="0"/>
              <a:t>Analytics is not running on nor gathering data from Sandbox </a:t>
            </a:r>
            <a:r>
              <a:rPr lang="en-US" baseline="0" dirty="0" err="1" smtClean="0"/>
              <a:t>Primos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1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Each action/data that is captured/collected is being sent to an interim server/database called </a:t>
            </a:r>
            <a:r>
              <a:rPr lang="en-US" dirty="0" smtClean="0"/>
              <a:t>beacon, a data</a:t>
            </a:r>
            <a:r>
              <a:rPr lang="en-US" baseline="0" dirty="0" smtClean="0"/>
              <a:t> gathering subsystem that exists in certain Ex </a:t>
            </a:r>
            <a:r>
              <a:rPr lang="en-US" baseline="0" dirty="0" err="1" smtClean="0"/>
              <a:t>Libris</a:t>
            </a:r>
            <a:r>
              <a:rPr lang="en-US" baseline="0" dirty="0" smtClean="0"/>
              <a:t> Products</a:t>
            </a:r>
            <a:r>
              <a:rPr lang="en-US" dirty="0" smtClean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</a:t>
            </a:r>
            <a:r>
              <a:rPr lang="en-US" dirty="0"/>
              <a:t>.</a:t>
            </a:r>
            <a:r>
              <a:rPr lang="en-US" baseline="0" dirty="0"/>
              <a:t> </a:t>
            </a:r>
            <a:r>
              <a:rPr lang="en-US" dirty="0"/>
              <a:t>Each night the data from the beacon servers is being copied to the regional OBI servers and analyzed.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The Institution code is the primary identifier of the data and user, so each user will see only data based on the institution s/he belongs 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 smtClean="0"/>
              <a:t>ETL: Extract, transform,</a:t>
            </a:r>
            <a:r>
              <a:rPr lang="en-US" baseline="0" dirty="0" smtClean="0"/>
              <a:t> load – run nightly to get data to OBI server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5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will be demonstrated</a:t>
            </a:r>
            <a:r>
              <a:rPr lang="en-US" baseline="0" dirty="0" smtClean="0"/>
              <a:t> later…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Cannot see individual search queries in OBI. This is meant for trend information.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Demonstrate after the slides portion of the presentation on how this is done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3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983" lvl="2" algn="l"/>
            <a:r>
              <a:rPr lang="en-US" sz="1400" b="1" dirty="0">
                <a:latin typeface="+mn-lt"/>
              </a:rPr>
              <a:t>Primo – </a:t>
            </a:r>
            <a:r>
              <a:rPr lang="en-US" sz="1400" dirty="0">
                <a:latin typeface="+mn-lt"/>
              </a:rPr>
              <a:t>out of the box, not editable, but can copy &amp; modify</a:t>
            </a:r>
          </a:p>
          <a:p>
            <a:pPr marL="685983" lvl="2" algn="l"/>
            <a:r>
              <a:rPr lang="en-US" sz="1400" b="1" dirty="0">
                <a:latin typeface="+mn-lt"/>
              </a:rPr>
              <a:t>Primo Community – </a:t>
            </a:r>
            <a:r>
              <a:rPr lang="en-US" sz="1400" dirty="0">
                <a:latin typeface="+mn-lt"/>
              </a:rPr>
              <a:t>reports and dashboards created by fellow Primo Customers, shared and updated on Fridays</a:t>
            </a:r>
          </a:p>
          <a:p>
            <a:pPr marL="685983" lvl="2" algn="l"/>
            <a:r>
              <a:rPr lang="en-US" sz="1400" b="1" dirty="0" smtClean="0">
                <a:latin typeface="+mn-lt"/>
              </a:rPr>
              <a:t>Primo Institution – </a:t>
            </a:r>
            <a:r>
              <a:rPr lang="en-US" sz="1400" dirty="0" smtClean="0">
                <a:latin typeface="+mn-lt"/>
              </a:rPr>
              <a:t>your institutions’ shared reports and dashboards. Viewable only by users from your institution. No other institutions can see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5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9"/>
          <p:cNvSpPr/>
          <p:nvPr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מלבן 10"/>
          <p:cNvSpPr/>
          <p:nvPr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מלבן 11"/>
          <p:cNvSpPr/>
          <p:nvPr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29600" cy="7680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67544" y="1028733"/>
            <a:ext cx="8208913" cy="518457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57383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/>
        </p:nvSpPr>
        <p:spPr>
          <a:xfrm rot="5400000">
            <a:off x="-90546" y="1654213"/>
            <a:ext cx="3807005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836713"/>
            <a:ext cx="5172982" cy="49019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8" y="1368863"/>
            <a:ext cx="2568096" cy="34259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9506752"/>
      </p:ext>
    </p:extLst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/>
        </p:nvSpPr>
        <p:spPr>
          <a:xfrm>
            <a:off x="0" y="-1414"/>
            <a:ext cx="9144000" cy="214754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260649"/>
            <a:ext cx="7772400" cy="1445623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6" name="Oval 5"/>
          <p:cNvSpPr/>
          <p:nvPr/>
        </p:nvSpPr>
        <p:spPr>
          <a:xfrm>
            <a:off x="7497689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7" name="קשת מלאה 15"/>
          <p:cNvSpPr/>
          <p:nvPr/>
        </p:nvSpPr>
        <p:spPr>
          <a:xfrm rot="3005273">
            <a:off x="7296906" y="1654132"/>
            <a:ext cx="1315969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57725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5816366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0" name="קשת מלאה 15"/>
          <p:cNvSpPr/>
          <p:nvPr/>
        </p:nvSpPr>
        <p:spPr>
          <a:xfrm rot="4914482">
            <a:off x="5615583" y="1683518"/>
            <a:ext cx="1315969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76402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4135045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3" name="קשת מלאה 15"/>
          <p:cNvSpPr/>
          <p:nvPr/>
        </p:nvSpPr>
        <p:spPr>
          <a:xfrm rot="6784598">
            <a:off x="3934262" y="1652645"/>
            <a:ext cx="1315969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95081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453724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6" name="קשת מלאה 15"/>
          <p:cNvSpPr/>
          <p:nvPr/>
        </p:nvSpPr>
        <p:spPr>
          <a:xfrm rot="9000000">
            <a:off x="2417437" y="1488149"/>
            <a:ext cx="986977" cy="1315969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13760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72403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9" name="קשת מלאה 15"/>
          <p:cNvSpPr/>
          <p:nvPr/>
        </p:nvSpPr>
        <p:spPr>
          <a:xfrm rot="10800000">
            <a:off x="736116" y="1519022"/>
            <a:ext cx="986977" cy="1315969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2439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72312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53633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24741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07771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93047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7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8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6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2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7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8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6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2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26104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/>
        </p:nvSpPr>
        <p:spPr>
          <a:xfrm>
            <a:off x="1" y="-1414"/>
            <a:ext cx="303757" cy="650275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560740"/>
            <a:ext cx="7772400" cy="1044059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03618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72975"/>
            <a:ext cx="1490474" cy="1987296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4" name="מלבן 9"/>
          <p:cNvSpPr/>
          <p:nvPr/>
        </p:nvSpPr>
        <p:spPr>
          <a:xfrm>
            <a:off x="1" y="-1414"/>
            <a:ext cx="303757" cy="650275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560740"/>
            <a:ext cx="6272286" cy="1044059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77009" y="1796819"/>
            <a:ext cx="6259501" cy="419465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7" name="קשת מלאה 15"/>
          <p:cNvSpPr/>
          <p:nvPr/>
        </p:nvSpPr>
        <p:spPr>
          <a:xfrm rot="13696997">
            <a:off x="6790615" y="411502"/>
            <a:ext cx="2241101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00935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" b="3"/>
          <a:stretch/>
        </p:blipFill>
        <p:spPr bwMode="auto">
          <a:xfrm>
            <a:off x="1" y="0"/>
            <a:ext cx="9143999" cy="64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9"/>
          <p:cNvSpPr/>
          <p:nvPr/>
        </p:nvSpPr>
        <p:spPr>
          <a:xfrm>
            <a:off x="347241" y="3429000"/>
            <a:ext cx="6700105" cy="212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מלבן 14"/>
          <p:cNvSpPr/>
          <p:nvPr/>
        </p:nvSpPr>
        <p:spPr>
          <a:xfrm>
            <a:off x="0" y="5226176"/>
            <a:ext cx="9144000" cy="1271136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3646622"/>
            <a:ext cx="6336145" cy="1654111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92245"/>
            <a:ext cx="1606122" cy="891511"/>
          </a:xfrm>
          <a:prstGeom prst="rect">
            <a:avLst/>
          </a:prstGeom>
        </p:spPr>
      </p:pic>
      <p:sp>
        <p:nvSpPr>
          <p:cNvPr id="15" name="מלבן 6"/>
          <p:cNvSpPr/>
          <p:nvPr/>
        </p:nvSpPr>
        <p:spPr>
          <a:xfrm>
            <a:off x="1" y="6497313"/>
            <a:ext cx="9143999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9502520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1" y="-2"/>
            <a:ext cx="9143999" cy="6497315"/>
          </a:xfrm>
          <a:prstGeom prst="rect">
            <a:avLst/>
          </a:prstGeom>
        </p:spPr>
      </p:pic>
      <p:sp>
        <p:nvSpPr>
          <p:cNvPr id="11" name="מלבן 14"/>
          <p:cNvSpPr/>
          <p:nvPr/>
        </p:nvSpPr>
        <p:spPr>
          <a:xfrm>
            <a:off x="0" y="5226176"/>
            <a:ext cx="9144000" cy="1271136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92245"/>
            <a:ext cx="1606122" cy="891511"/>
          </a:xfrm>
          <a:prstGeom prst="rect">
            <a:avLst/>
          </a:prstGeom>
        </p:spPr>
      </p:pic>
      <p:sp>
        <p:nvSpPr>
          <p:cNvPr id="15" name="מלבן 6"/>
          <p:cNvSpPr/>
          <p:nvPr/>
        </p:nvSpPr>
        <p:spPr>
          <a:xfrm>
            <a:off x="1" y="6497313"/>
            <a:ext cx="9143999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/>
        </p:nvSpPr>
        <p:spPr>
          <a:xfrm>
            <a:off x="347241" y="3429000"/>
            <a:ext cx="6700105" cy="212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3646622"/>
            <a:ext cx="6336145" cy="1654111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044555499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1" y="0"/>
            <a:ext cx="9143999" cy="64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/>
        </p:nvSpPr>
        <p:spPr>
          <a:xfrm>
            <a:off x="0" y="5226176"/>
            <a:ext cx="9144000" cy="1271136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92245"/>
            <a:ext cx="1606122" cy="891511"/>
          </a:xfrm>
          <a:prstGeom prst="rect">
            <a:avLst/>
          </a:prstGeom>
        </p:spPr>
      </p:pic>
      <p:sp>
        <p:nvSpPr>
          <p:cNvPr id="15" name="מלבן 6"/>
          <p:cNvSpPr/>
          <p:nvPr/>
        </p:nvSpPr>
        <p:spPr>
          <a:xfrm>
            <a:off x="1" y="6497313"/>
            <a:ext cx="9143999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/>
        </p:nvSpPr>
        <p:spPr>
          <a:xfrm>
            <a:off x="347241" y="3429000"/>
            <a:ext cx="6700105" cy="212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3646622"/>
            <a:ext cx="6336145" cy="1654111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381984169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 bwMode="auto">
          <a:xfrm>
            <a:off x="-17446" y="1"/>
            <a:ext cx="9161448" cy="62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452670"/>
            <a:ext cx="9161448" cy="7237023"/>
          </a:xfrm>
          <a:prstGeom prst="rect">
            <a:avLst/>
          </a:prstGeom>
        </p:spPr>
      </p:pic>
      <p:sp>
        <p:nvSpPr>
          <p:cNvPr id="17" name="מלבן 14"/>
          <p:cNvSpPr/>
          <p:nvPr/>
        </p:nvSpPr>
        <p:spPr>
          <a:xfrm>
            <a:off x="2" y="5502764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מלבן 7"/>
          <p:cNvSpPr/>
          <p:nvPr/>
        </p:nvSpPr>
        <p:spPr>
          <a:xfrm>
            <a:off x="0" y="5910109"/>
            <a:ext cx="9144000" cy="97527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sz="1800" dirty="0">
              <a:latin typeface="+mn-lt"/>
            </a:endParaRPr>
          </a:p>
        </p:txBody>
      </p:sp>
      <p:sp>
        <p:nvSpPr>
          <p:cNvPr id="7" name="מלבן 14"/>
          <p:cNvSpPr/>
          <p:nvPr/>
        </p:nvSpPr>
        <p:spPr>
          <a:xfrm>
            <a:off x="-17446" y="3447271"/>
            <a:ext cx="9161446" cy="2055493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29841"/>
            <a:ext cx="7772400" cy="1445623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4421772"/>
            <a:ext cx="7573817" cy="524933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03619"/>
            <a:ext cx="1393611" cy="7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544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33"/>
          <a:stretch/>
        </p:blipFill>
        <p:spPr bwMode="auto">
          <a:xfrm>
            <a:off x="0" y="1"/>
            <a:ext cx="9144000" cy="63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15464397">
            <a:off x="4013110" y="1798393"/>
            <a:ext cx="8791541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מלבן 14"/>
          <p:cNvSpPr/>
          <p:nvPr/>
        </p:nvSpPr>
        <p:spPr>
          <a:xfrm>
            <a:off x="2" y="5502764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מלבן 7"/>
          <p:cNvSpPr/>
          <p:nvPr/>
        </p:nvSpPr>
        <p:spPr>
          <a:xfrm>
            <a:off x="0" y="5910109"/>
            <a:ext cx="9144000" cy="97527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sz="1800" dirty="0">
              <a:latin typeface="+mn-lt"/>
            </a:endParaRPr>
          </a:p>
        </p:txBody>
      </p:sp>
      <p:sp>
        <p:nvSpPr>
          <p:cNvPr id="7" name="מלבן 14"/>
          <p:cNvSpPr/>
          <p:nvPr/>
        </p:nvSpPr>
        <p:spPr>
          <a:xfrm>
            <a:off x="0" y="3447271"/>
            <a:ext cx="9144000" cy="205549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29841"/>
            <a:ext cx="7772400" cy="1445623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4421772"/>
            <a:ext cx="7573817" cy="524933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03619"/>
            <a:ext cx="1393611" cy="7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472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45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241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304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8AA9943-E70C-4C27-A10C-377B0ECD0A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1" y="0"/>
            <a:ext cx="9143999" cy="64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7"/>
          <p:cNvSpPr/>
          <p:nvPr userDrawn="1"/>
        </p:nvSpPr>
        <p:spPr>
          <a:xfrm>
            <a:off x="0" y="5541235"/>
            <a:ext cx="9144000" cy="131676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5707686"/>
            <a:ext cx="5687968" cy="95107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4603298"/>
            <a:ext cx="9144000" cy="541465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1" y="3797767"/>
            <a:ext cx="6700105" cy="20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3497379"/>
            <a:ext cx="6326909" cy="1275771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4903395"/>
            <a:ext cx="6326909" cy="63784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705842"/>
            <a:ext cx="1606122" cy="8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66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-9669"/>
          <a:stretch/>
        </p:blipFill>
        <p:spPr bwMode="auto">
          <a:xfrm>
            <a:off x="1" y="1"/>
            <a:ext cx="9144001" cy="64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59"/>
            <a:ext cx="9144000" cy="7237023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5212352"/>
            <a:ext cx="9144000" cy="1645649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5707686"/>
            <a:ext cx="5687968" cy="95107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4603298"/>
            <a:ext cx="9144000" cy="541465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1" y="3184067"/>
            <a:ext cx="6700105" cy="2350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3327528"/>
            <a:ext cx="6326909" cy="1275771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4776837"/>
            <a:ext cx="6326909" cy="63784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14678"/>
            <a:ext cx="1606122" cy="8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286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 bwMode="auto">
          <a:xfrm>
            <a:off x="0" y="1"/>
            <a:ext cx="9144000" cy="630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594"/>
            <a:ext cx="9144000" cy="7237023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5212352"/>
            <a:ext cx="9144000" cy="1645649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5707686"/>
            <a:ext cx="5687968" cy="95107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4603298"/>
            <a:ext cx="9144000" cy="541465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1" y="3184067"/>
            <a:ext cx="6700105" cy="2350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3327528"/>
            <a:ext cx="6326909" cy="1275771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4776837"/>
            <a:ext cx="6326909" cy="63784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14678"/>
            <a:ext cx="1606122" cy="8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136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63555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29600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67544" y="1028733"/>
            <a:ext cx="8208913" cy="5184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643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 userDrawn="1"/>
        </p:nvSpPr>
        <p:spPr>
          <a:xfrm rot="5400000">
            <a:off x="-90546" y="1654213"/>
            <a:ext cx="3807005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836713"/>
            <a:ext cx="5172982" cy="49019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8" y="1368863"/>
            <a:ext cx="2568096" cy="34259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9995284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414"/>
            <a:ext cx="9144000" cy="214754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260649"/>
            <a:ext cx="7772400" cy="1445623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97689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7" name="קשת מלאה 15"/>
          <p:cNvSpPr/>
          <p:nvPr userDrawn="1"/>
        </p:nvSpPr>
        <p:spPr>
          <a:xfrm rot="3005273">
            <a:off x="7296906" y="1654132"/>
            <a:ext cx="1315969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557725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816366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0" name="קשת מלאה 15"/>
          <p:cNvSpPr/>
          <p:nvPr userDrawn="1"/>
        </p:nvSpPr>
        <p:spPr>
          <a:xfrm rot="4914482">
            <a:off x="5615583" y="1683518"/>
            <a:ext cx="1315969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876402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135045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3" name="קשת מלאה 15"/>
          <p:cNvSpPr/>
          <p:nvPr userDrawn="1"/>
        </p:nvSpPr>
        <p:spPr>
          <a:xfrm rot="6784598">
            <a:off x="3934262" y="1652645"/>
            <a:ext cx="1315969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195081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453724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6" name="קשת מלאה 15"/>
          <p:cNvSpPr/>
          <p:nvPr userDrawn="1"/>
        </p:nvSpPr>
        <p:spPr>
          <a:xfrm rot="9000000">
            <a:off x="2417437" y="1488149"/>
            <a:ext cx="986977" cy="1315969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513760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772403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9" name="קשת מלאה 15"/>
          <p:cNvSpPr/>
          <p:nvPr userDrawn="1"/>
        </p:nvSpPr>
        <p:spPr>
          <a:xfrm rot="10800000">
            <a:off x="736116" y="1519022"/>
            <a:ext cx="986977" cy="1315969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32439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72312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153633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24741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507771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193047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7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8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6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2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7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8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6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2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2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2" y="1951463"/>
            <a:ext cx="2568370" cy="2553630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1" y="-1414"/>
            <a:ext cx="303757" cy="650275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560740"/>
            <a:ext cx="7772400" cy="1044059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146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72975"/>
            <a:ext cx="1490474" cy="1987296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4" name="מלבן 9"/>
          <p:cNvSpPr/>
          <p:nvPr userDrawn="1"/>
        </p:nvSpPr>
        <p:spPr>
          <a:xfrm>
            <a:off x="1" y="-1414"/>
            <a:ext cx="303757" cy="650275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560740"/>
            <a:ext cx="6272286" cy="1044059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77009" y="1796819"/>
            <a:ext cx="6259501" cy="419465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7" name="קשת מלאה 15"/>
          <p:cNvSpPr/>
          <p:nvPr userDrawn="1"/>
        </p:nvSpPr>
        <p:spPr>
          <a:xfrm rot="13696997">
            <a:off x="6790615" y="411502"/>
            <a:ext cx="2241101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484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" b="3"/>
          <a:stretch/>
        </p:blipFill>
        <p:spPr bwMode="auto">
          <a:xfrm>
            <a:off x="1" y="0"/>
            <a:ext cx="9143999" cy="64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9"/>
          <p:cNvSpPr/>
          <p:nvPr userDrawn="1"/>
        </p:nvSpPr>
        <p:spPr>
          <a:xfrm>
            <a:off x="347241" y="3429000"/>
            <a:ext cx="6700105" cy="212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מלבן 14"/>
          <p:cNvSpPr/>
          <p:nvPr userDrawn="1"/>
        </p:nvSpPr>
        <p:spPr>
          <a:xfrm>
            <a:off x="0" y="5226176"/>
            <a:ext cx="9144000" cy="1271136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3646622"/>
            <a:ext cx="6336145" cy="1654111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92245"/>
            <a:ext cx="1606122" cy="891511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1" y="6497313"/>
            <a:ext cx="9143999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3523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1" y="-2"/>
            <a:ext cx="9143999" cy="6497315"/>
          </a:xfrm>
          <a:prstGeom prst="rect">
            <a:avLst/>
          </a:prstGeom>
        </p:spPr>
      </p:pic>
      <p:sp>
        <p:nvSpPr>
          <p:cNvPr id="11" name="מלבן 14"/>
          <p:cNvSpPr/>
          <p:nvPr userDrawn="1"/>
        </p:nvSpPr>
        <p:spPr>
          <a:xfrm>
            <a:off x="0" y="5226176"/>
            <a:ext cx="9144000" cy="1271136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92245"/>
            <a:ext cx="1606122" cy="891511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1" y="6497313"/>
            <a:ext cx="9143999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1" y="3429000"/>
            <a:ext cx="6700105" cy="212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3646622"/>
            <a:ext cx="6336145" cy="1654111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8282104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1" y="0"/>
            <a:ext cx="9143999" cy="64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 userDrawn="1"/>
        </p:nvSpPr>
        <p:spPr>
          <a:xfrm>
            <a:off x="0" y="5226176"/>
            <a:ext cx="9144000" cy="1271136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92245"/>
            <a:ext cx="1606122" cy="891511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1" y="6497313"/>
            <a:ext cx="9143999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1" y="3429000"/>
            <a:ext cx="6700105" cy="212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3646622"/>
            <a:ext cx="6336145" cy="1654111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534761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 bwMode="auto">
          <a:xfrm>
            <a:off x="-17446" y="1"/>
            <a:ext cx="9161448" cy="62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452670"/>
            <a:ext cx="9161448" cy="7237023"/>
          </a:xfrm>
          <a:prstGeom prst="rect">
            <a:avLst/>
          </a:prstGeom>
        </p:spPr>
      </p:pic>
      <p:sp>
        <p:nvSpPr>
          <p:cNvPr id="17" name="מלבן 14"/>
          <p:cNvSpPr/>
          <p:nvPr userDrawn="1"/>
        </p:nvSpPr>
        <p:spPr>
          <a:xfrm>
            <a:off x="2" y="5502764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5910109"/>
            <a:ext cx="9144000" cy="97527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sz="1800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-17446" y="3447271"/>
            <a:ext cx="9161446" cy="2055493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29841"/>
            <a:ext cx="7772400" cy="1445623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4421772"/>
            <a:ext cx="7573817" cy="524933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03619"/>
            <a:ext cx="1393611" cy="7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173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33"/>
          <a:stretch/>
        </p:blipFill>
        <p:spPr bwMode="auto">
          <a:xfrm>
            <a:off x="0" y="1"/>
            <a:ext cx="9144000" cy="63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15464397">
            <a:off x="4013110" y="1798393"/>
            <a:ext cx="8791541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מלבן 14"/>
          <p:cNvSpPr/>
          <p:nvPr userDrawn="1"/>
        </p:nvSpPr>
        <p:spPr>
          <a:xfrm>
            <a:off x="2" y="5502764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5910109"/>
            <a:ext cx="9144000" cy="97527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sz="1800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0" y="3447271"/>
            <a:ext cx="9144000" cy="205549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29841"/>
            <a:ext cx="7772400" cy="1445623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4421772"/>
            <a:ext cx="7573817" cy="524933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03619"/>
            <a:ext cx="1393611" cy="7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040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21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3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5" y="752605"/>
            <a:ext cx="8282085" cy="552812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253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3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2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7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6" y="1441983"/>
            <a:ext cx="6456215" cy="4709436"/>
          </a:xfrm>
        </p:spPr>
        <p:txBody>
          <a:bodyPr lIns="45720" rIns="45720" anchor="t">
            <a:noAutofit/>
          </a:bodyPr>
          <a:lstStyle>
            <a:lvl1pPr marL="214313" indent="-214313" algn="l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6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2" y="98312"/>
            <a:ext cx="1680827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7" y="18352"/>
            <a:ext cx="8282085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31238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" b="74"/>
          <a:stretch/>
        </p:blipFill>
        <p:spPr>
          <a:xfrm>
            <a:off x="7198491" y="252381"/>
            <a:ext cx="1380743" cy="13743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b="-30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18480" r="7880" b="19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294931" y="13784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4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858983"/>
            <a:ext cx="8282085" cy="52524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1">
                <a:latin typeface="+mn-lt"/>
              </a:defRPr>
            </a:lvl1pPr>
            <a:lvl2pPr marL="457200" indent="-3460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 marL="803275" indent="-3460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latin typeface="+mn-lt"/>
              </a:defRPr>
            </a:lvl4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2nd level  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044" y="6129593"/>
            <a:ext cx="8282085" cy="346075"/>
          </a:xfrm>
        </p:spPr>
        <p:txBody>
          <a:bodyPr/>
          <a:lstStyle>
            <a:lvl1pPr marL="0" indent="0">
              <a:buNone/>
              <a:defRPr sz="2400" b="0"/>
            </a:lvl1pPr>
          </a:lstStyle>
          <a:p>
            <a:pPr algn="ctr"/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Primo Home</a:t>
            </a:r>
            <a:r>
              <a:rPr lang="en-US" sz="1600" b="1" i="1" baseline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 Ongoing Configurations &gt; Pipe Configuration Wizard</a:t>
            </a:r>
          </a:p>
        </p:txBody>
      </p:sp>
    </p:spTree>
    <p:extLst>
      <p:ext uri="{BB962C8B-B14F-4D97-AF65-F5344CB8AC3E}">
        <p14:creationId xmlns:p14="http://schemas.microsoft.com/office/powerpoint/2010/main" val="34505994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7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99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6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7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7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-5503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-1" r="2229" b="-1"/>
          <a:stretch/>
        </p:blipFill>
        <p:spPr bwMode="auto">
          <a:xfrm>
            <a:off x="0" y="-1"/>
            <a:ext cx="9143999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8340" r="11295" b="-30"/>
          <a:stretch/>
        </p:blipFill>
        <p:spPr bwMode="auto">
          <a:xfrm>
            <a:off x="-7980" y="1"/>
            <a:ext cx="9144000" cy="68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 b="1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7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3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2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  <p:sp>
        <p:nvSpPr>
          <p:cNvPr id="11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3435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1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DA432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9061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6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DA432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4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51067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4664" r="1707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7165" b="25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22213" y="1449555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9" y="6045692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401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1" y="4152978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4353735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4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2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2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9" y="6045692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401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1" y="4152978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4353735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71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21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63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21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937763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7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3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5"/>
            <a:ext cx="5172982" cy="3676453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15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00096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0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2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9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8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7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6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7" y="2459159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35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9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35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9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35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9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35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2" y="2459159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35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050" b="0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050" b="0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050" b="0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050" b="0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2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050" b="0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306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1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490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1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7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5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14313" indent="-214313" algn="l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5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6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40917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1" y="4152978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1" y="6579737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© 2017 Ex </a:t>
            </a:r>
            <a:r>
              <a:rPr lang="en-US" sz="750" dirty="0" err="1">
                <a:solidFill>
                  <a:srgbClr val="787878"/>
                </a:solidFill>
                <a:cs typeface="Arial" pitchFamily="34" charset="0"/>
              </a:rPr>
              <a:t>Libris</a:t>
            </a:r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 | Confidential &amp; Proprietary</a:t>
            </a:r>
            <a:endParaRPr lang="en-US" sz="750" dirty="0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48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7" y="2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1" y="4152978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1" y="6579737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© 2017 Ex </a:t>
            </a:r>
            <a:r>
              <a:rPr lang="en-US" sz="750" dirty="0" err="1">
                <a:solidFill>
                  <a:srgbClr val="787878"/>
                </a:solidFill>
                <a:cs typeface="Arial" pitchFamily="34" charset="0"/>
              </a:rPr>
              <a:t>Libris</a:t>
            </a:r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 | Confidential &amp; Proprietary</a:t>
            </a:r>
            <a:endParaRPr lang="en-US" sz="750" dirty="0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2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2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50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75"/>
              </a:lnSpc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7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8"/>
            <a:ext cx="7772400" cy="1084217"/>
          </a:xfrm>
        </p:spPr>
        <p:txBody>
          <a:bodyPr anchor="t">
            <a:noAutofit/>
          </a:bodyPr>
          <a:lstStyle>
            <a:lvl1pPr indent="-342900" algn="ctr">
              <a:lnSpc>
                <a:spcPts val="2880"/>
              </a:lnSpc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4594885"/>
            <a:ext cx="7573817" cy="3937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18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6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204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50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75"/>
              </a:lnSpc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7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8"/>
            <a:ext cx="7772400" cy="1084217"/>
          </a:xfrm>
        </p:spPr>
        <p:txBody>
          <a:bodyPr anchor="t">
            <a:noAutofit/>
          </a:bodyPr>
          <a:lstStyle>
            <a:lvl1pPr indent="-342900" algn="ctr">
              <a:lnSpc>
                <a:spcPts val="2880"/>
              </a:lnSpc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4594885"/>
            <a:ext cx="7573817" cy="3937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18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6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6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3" y="1951463"/>
            <a:ext cx="2568370" cy="2553630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3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5"/>
            <a:ext cx="5172982" cy="367645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15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691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9" y="6045692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401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1" y="4152978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4353735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55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2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2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9" y="6045692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401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1" y="4152978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4353735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6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21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5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21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3184775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7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3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5"/>
            <a:ext cx="5172982" cy="3676453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15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38841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0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2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9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8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7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6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7" y="2459159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35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9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35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9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35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9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35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2" y="2459159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35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050" b="0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050" b="0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050" b="0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050" b="0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2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050" b="0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2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1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534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1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7" y="6543600"/>
            <a:ext cx="1068202" cy="360000"/>
          </a:xfrm>
        </p:spPr>
        <p:txBody>
          <a:bodyPr/>
          <a:lstStyle>
            <a:lvl1pPr>
              <a:defRPr sz="75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5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14313" indent="-214313" algn="l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b="1">
                <a:latin typeface="+mn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5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6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20633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1" y="4152978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1" y="6579737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© 2017 Ex </a:t>
            </a:r>
            <a:r>
              <a:rPr lang="en-US" sz="750" dirty="0" err="1">
                <a:solidFill>
                  <a:srgbClr val="787878"/>
                </a:solidFill>
                <a:cs typeface="Arial" pitchFamily="34" charset="0"/>
              </a:rPr>
              <a:t>Libris</a:t>
            </a:r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 | Confidential &amp; Proprietary</a:t>
            </a:r>
            <a:endParaRPr lang="en-US" sz="750" dirty="0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7" y="2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1" y="4152978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1" y="6579737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© 2017 Ex </a:t>
            </a:r>
            <a:r>
              <a:rPr lang="en-US" sz="750" dirty="0" err="1">
                <a:solidFill>
                  <a:srgbClr val="787878"/>
                </a:solidFill>
                <a:cs typeface="Arial" pitchFamily="34" charset="0"/>
              </a:rPr>
              <a:t>Libris</a:t>
            </a:r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 | Confidential &amp; Proprietary</a:t>
            </a:r>
            <a:endParaRPr lang="en-US" sz="750" dirty="0">
              <a:solidFill>
                <a:srgbClr val="78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2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2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50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75"/>
              </a:lnSpc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7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8"/>
            <a:ext cx="7772400" cy="1084217"/>
          </a:xfrm>
        </p:spPr>
        <p:txBody>
          <a:bodyPr anchor="t">
            <a:noAutofit/>
          </a:bodyPr>
          <a:lstStyle>
            <a:lvl1pPr indent="-342900" algn="ctr">
              <a:lnSpc>
                <a:spcPts val="2880"/>
              </a:lnSpc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4594885"/>
            <a:ext cx="7573817" cy="3937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18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6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87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50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75"/>
              </a:lnSpc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7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8"/>
            <a:ext cx="7772400" cy="1084217"/>
          </a:xfrm>
        </p:spPr>
        <p:txBody>
          <a:bodyPr anchor="t">
            <a:noAutofit/>
          </a:bodyPr>
          <a:lstStyle>
            <a:lvl1pPr indent="-342900" algn="ctr">
              <a:lnSpc>
                <a:spcPts val="2880"/>
              </a:lnSpc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4594885"/>
            <a:ext cx="7573817" cy="39370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18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6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660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8AA9943-E70C-4C27-A10C-377B0ECD0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1" y="0"/>
            <a:ext cx="9143999" cy="64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7"/>
          <p:cNvSpPr/>
          <p:nvPr/>
        </p:nvSpPr>
        <p:spPr>
          <a:xfrm>
            <a:off x="0" y="5541235"/>
            <a:ext cx="9144000" cy="131676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5707686"/>
            <a:ext cx="5687968" cy="95107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/>
        </p:nvSpPr>
        <p:spPr>
          <a:xfrm>
            <a:off x="0" y="4603298"/>
            <a:ext cx="9144000" cy="541465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/>
        </p:nvSpPr>
        <p:spPr>
          <a:xfrm>
            <a:off x="347241" y="3797767"/>
            <a:ext cx="6700105" cy="20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3497379"/>
            <a:ext cx="6326909" cy="1275771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4903395"/>
            <a:ext cx="6326909" cy="63784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705842"/>
            <a:ext cx="1606122" cy="8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10932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-9669"/>
          <a:stretch/>
        </p:blipFill>
        <p:spPr bwMode="auto">
          <a:xfrm>
            <a:off x="1" y="1"/>
            <a:ext cx="9144001" cy="64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59"/>
            <a:ext cx="9144000" cy="7237023"/>
          </a:xfrm>
          <a:prstGeom prst="rect">
            <a:avLst/>
          </a:prstGeom>
        </p:spPr>
      </p:pic>
      <p:sp>
        <p:nvSpPr>
          <p:cNvPr id="17" name="מלבן 7"/>
          <p:cNvSpPr/>
          <p:nvPr/>
        </p:nvSpPr>
        <p:spPr>
          <a:xfrm>
            <a:off x="0" y="5212352"/>
            <a:ext cx="9144000" cy="1645649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5707686"/>
            <a:ext cx="5687968" cy="95107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/>
        </p:nvSpPr>
        <p:spPr>
          <a:xfrm>
            <a:off x="0" y="4603298"/>
            <a:ext cx="9144000" cy="541465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/>
        </p:nvSpPr>
        <p:spPr>
          <a:xfrm>
            <a:off x="347241" y="3184067"/>
            <a:ext cx="6700105" cy="2350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3327528"/>
            <a:ext cx="6326909" cy="1275771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4776837"/>
            <a:ext cx="6326909" cy="63784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14678"/>
            <a:ext cx="1606122" cy="8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8826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 bwMode="auto">
          <a:xfrm>
            <a:off x="0" y="1"/>
            <a:ext cx="9144000" cy="630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594"/>
            <a:ext cx="9144000" cy="7237023"/>
          </a:xfrm>
          <a:prstGeom prst="rect">
            <a:avLst/>
          </a:prstGeom>
        </p:spPr>
      </p:pic>
      <p:sp>
        <p:nvSpPr>
          <p:cNvPr id="17" name="מלבן 7"/>
          <p:cNvSpPr/>
          <p:nvPr/>
        </p:nvSpPr>
        <p:spPr>
          <a:xfrm>
            <a:off x="0" y="5212352"/>
            <a:ext cx="9144000" cy="1645649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5707686"/>
            <a:ext cx="5687968" cy="95107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/>
        </p:nvSpPr>
        <p:spPr>
          <a:xfrm>
            <a:off x="0" y="4603298"/>
            <a:ext cx="9144000" cy="541465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/>
        </p:nvSpPr>
        <p:spPr>
          <a:xfrm>
            <a:off x="347241" y="3184067"/>
            <a:ext cx="6700105" cy="2350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3327528"/>
            <a:ext cx="6326909" cy="1275771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4776837"/>
            <a:ext cx="6326909" cy="63784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14678"/>
            <a:ext cx="1606122" cy="8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34975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6" name="מלבן 11"/>
          <p:cNvSpPr/>
          <p:nvPr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02959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24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2" r:id="rId3"/>
    <p:sldLayoutId id="2147483963" r:id="rId4"/>
    <p:sldLayoutId id="2147483718" r:id="rId5"/>
    <p:sldLayoutId id="2147483964" r:id="rId6"/>
    <p:sldLayoutId id="2147483965" r:id="rId7"/>
    <p:sldLayoutId id="2147483967" r:id="rId8"/>
    <p:sldLayoutId id="2147483968" r:id="rId9"/>
    <p:sldLayoutId id="2147483720" r:id="rId10"/>
    <p:sldLayoutId id="2147483869" r:id="rId11"/>
    <p:sldLayoutId id="2147483728" r:id="rId12"/>
    <p:sldLayoutId id="2147483730" r:id="rId13"/>
    <p:sldLayoutId id="2147483876" r:id="rId14"/>
    <p:sldLayoutId id="2147483820" r:id="rId15"/>
    <p:sldLayoutId id="2147483925" r:id="rId16"/>
    <p:sldLayoutId id="2147483969" r:id="rId17"/>
    <p:sldLayoutId id="2147483971" r:id="rId18"/>
    <p:sldLayoutId id="2147483980" r:id="rId19"/>
    <p:sldLayoutId id="2147483924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66" r:id="rId28"/>
    <p:sldLayoutId id="2147483999" r:id="rId29"/>
    <p:sldLayoutId id="2147484000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791" r:id="rId3"/>
    <p:sldLayoutId id="2147483870" r:id="rId4"/>
    <p:sldLayoutId id="2147483793" r:id="rId5"/>
    <p:sldLayoutId id="2147483795" r:id="rId6"/>
    <p:sldLayoutId id="2147483836" r:id="rId7"/>
    <p:sldLayoutId id="2147483903" r:id="rId8"/>
    <p:sldLayoutId id="2147483985" r:id="rId9"/>
    <p:sldLayoutId id="2147483986" r:id="rId10"/>
    <p:sldLayoutId id="2147483888" r:id="rId11"/>
    <p:sldLayoutId id="21474839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987" r:id="rId2"/>
    <p:sldLayoutId id="2147483988" r:id="rId3"/>
    <p:sldLayoutId id="2147483802" r:id="rId4"/>
    <p:sldLayoutId id="2147483811" r:id="rId5"/>
    <p:sldLayoutId id="2147483804" r:id="rId6"/>
    <p:sldLayoutId id="2147483806" r:id="rId7"/>
    <p:sldLayoutId id="2147483837" r:id="rId8"/>
    <p:sldLayoutId id="2147483904" r:id="rId9"/>
    <p:sldLayoutId id="2147483808" r:id="rId10"/>
    <p:sldLayoutId id="2147483989" r:id="rId11"/>
    <p:sldLayoutId id="2147483990" r:id="rId12"/>
    <p:sldLayoutId id="2147483894" r:id="rId13"/>
    <p:sldLayoutId id="2147483991" r:id="rId14"/>
    <p:sldLayoutId id="2147484029" r:id="rId15"/>
    <p:sldLayoutId id="214748403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94" r:id="rId2"/>
    <p:sldLayoutId id="2147483953" r:id="rId3"/>
    <p:sldLayoutId id="2147483954" r:id="rId4"/>
    <p:sldLayoutId id="2147483956" r:id="rId5"/>
    <p:sldLayoutId id="2147483957" r:id="rId6"/>
    <p:sldLayoutId id="2147483958" r:id="rId7"/>
    <p:sldLayoutId id="2147483997" r:id="rId8"/>
    <p:sldLayoutId id="2147483998" r:id="rId9"/>
    <p:sldLayoutId id="2147483995" r:id="rId10"/>
    <p:sldLayoutId id="2147483960" r:id="rId11"/>
    <p:sldLayoutId id="21474839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1" y="6579737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© 2017 Ex </a:t>
            </a:r>
            <a:r>
              <a:rPr lang="en-US" sz="750" dirty="0" err="1">
                <a:solidFill>
                  <a:srgbClr val="787878"/>
                </a:solidFill>
                <a:cs typeface="Arial" pitchFamily="34" charset="0"/>
              </a:rPr>
              <a:t>Libris</a:t>
            </a:r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 | Confidential &amp; Proprietary</a:t>
            </a:r>
            <a:endParaRPr lang="en-US" sz="750" dirty="0">
              <a:solidFill>
                <a:srgbClr val="787878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7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5" y="6579737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5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6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5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5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1" y="6579737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© 2017 Ex </a:t>
            </a:r>
            <a:r>
              <a:rPr lang="en-US" sz="750" dirty="0" err="1">
                <a:solidFill>
                  <a:srgbClr val="787878"/>
                </a:solidFill>
                <a:cs typeface="Arial" pitchFamily="34" charset="0"/>
              </a:rPr>
              <a:t>Libris</a:t>
            </a:r>
            <a:r>
              <a:rPr lang="en-US" sz="750" dirty="0">
                <a:solidFill>
                  <a:srgbClr val="787878"/>
                </a:solidFill>
                <a:cs typeface="Arial" pitchFamily="34" charset="0"/>
              </a:rPr>
              <a:t> | Confidential &amp; Proprietary</a:t>
            </a:r>
            <a:endParaRPr lang="en-US" sz="750" dirty="0">
              <a:solidFill>
                <a:srgbClr val="787878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7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5" y="6579737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5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6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5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7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מלבן 6"/>
          <p:cNvSpPr/>
          <p:nvPr/>
        </p:nvSpPr>
        <p:spPr>
          <a:xfrm>
            <a:off x="-1" y="6497458"/>
            <a:ext cx="9144001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36" name="מלבן 7"/>
          <p:cNvSpPr/>
          <p:nvPr/>
        </p:nvSpPr>
        <p:spPr>
          <a:xfrm>
            <a:off x="7754281" y="6498405"/>
            <a:ext cx="923348" cy="38792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 b="174"/>
          <a:stretch/>
        </p:blipFill>
        <p:spPr>
          <a:xfrm>
            <a:off x="7816836" y="6455787"/>
            <a:ext cx="798239" cy="364220"/>
          </a:xfrm>
          <a:prstGeom prst="rect">
            <a:avLst/>
          </a:prstGeom>
        </p:spPr>
      </p:pic>
      <p:sp>
        <p:nvSpPr>
          <p:cNvPr id="12" name="מלבן 8"/>
          <p:cNvSpPr/>
          <p:nvPr/>
        </p:nvSpPr>
        <p:spPr>
          <a:xfrm>
            <a:off x="8676456" y="6498405"/>
            <a:ext cx="470844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6512" y="6537532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4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6" name="תמונה 12"/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מלבן 6"/>
          <p:cNvSpPr/>
          <p:nvPr/>
        </p:nvSpPr>
        <p:spPr>
          <a:xfrm>
            <a:off x="-1" y="6497458"/>
            <a:ext cx="9144001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36" name="מלבן 7"/>
          <p:cNvSpPr/>
          <p:nvPr/>
        </p:nvSpPr>
        <p:spPr>
          <a:xfrm>
            <a:off x="7754281" y="6498405"/>
            <a:ext cx="923348" cy="38792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 b="174"/>
          <a:stretch/>
        </p:blipFill>
        <p:spPr>
          <a:xfrm>
            <a:off x="7816836" y="6455787"/>
            <a:ext cx="798239" cy="364220"/>
          </a:xfrm>
          <a:prstGeom prst="rect">
            <a:avLst/>
          </a:prstGeom>
        </p:spPr>
      </p:pic>
      <p:sp>
        <p:nvSpPr>
          <p:cNvPr id="12" name="מלבן 8"/>
          <p:cNvSpPr/>
          <p:nvPr/>
        </p:nvSpPr>
        <p:spPr>
          <a:xfrm>
            <a:off x="8676456" y="6498405"/>
            <a:ext cx="470844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36512" y="6537532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25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Matt </a:t>
            </a:r>
            <a:r>
              <a:rPr lang="en-US" dirty="0"/>
              <a:t>Warnock, Customer Success </a:t>
            </a:r>
            <a:r>
              <a:rPr lang="en-US" dirty="0" smtClean="0"/>
              <a:t>Manager</a:t>
            </a:r>
          </a:p>
          <a:p>
            <a:r>
              <a:rPr lang="en-US" dirty="0" smtClean="0"/>
              <a:t>Paul McBride, Senior Primo </a:t>
            </a:r>
            <a:r>
              <a:rPr lang="en-US" dirty="0"/>
              <a:t>Support </a:t>
            </a:r>
            <a:r>
              <a:rPr lang="en-US" dirty="0" smtClean="0"/>
              <a:t>Analyst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Primo Analytics</a:t>
            </a:r>
          </a:p>
        </p:txBody>
      </p:sp>
    </p:spTree>
    <p:extLst>
      <p:ext uri="{BB962C8B-B14F-4D97-AF65-F5344CB8AC3E}">
        <p14:creationId xmlns:p14="http://schemas.microsoft.com/office/powerpoint/2010/main" val="16891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Primo Analytics – Global Header – Catalog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89" y="855097"/>
            <a:ext cx="8643398" cy="51547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61090" y="3414382"/>
            <a:ext cx="6035040" cy="2339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+mn-lt"/>
              </a:rPr>
              <a:t>Catalog  tab</a:t>
            </a:r>
          </a:p>
          <a:p>
            <a:pPr algn="l"/>
            <a:r>
              <a:rPr lang="en-US" sz="1400" b="1" dirty="0"/>
              <a:t>	F</a:t>
            </a:r>
            <a:r>
              <a:rPr lang="en-US" sz="1400" b="1" dirty="0">
                <a:latin typeface="+mn-lt"/>
              </a:rPr>
              <a:t>irst screen after logging in</a:t>
            </a:r>
          </a:p>
          <a:p>
            <a:pPr algn="l"/>
            <a:r>
              <a:rPr lang="en-US" sz="1400" b="1" dirty="0"/>
              <a:t>	R</a:t>
            </a:r>
            <a:r>
              <a:rPr lang="en-US" sz="1400" b="1" dirty="0">
                <a:latin typeface="+mn-lt"/>
              </a:rPr>
              <a:t>eports are saved including personal and shared </a:t>
            </a:r>
          </a:p>
          <a:p>
            <a:pPr marL="342991" lvl="1" algn="l"/>
            <a:r>
              <a:rPr lang="en-US" sz="1400" b="1" dirty="0">
                <a:latin typeface="+mn-lt"/>
              </a:rPr>
              <a:t>	My folders – </a:t>
            </a:r>
            <a:r>
              <a:rPr lang="en-US" sz="1400" dirty="0"/>
              <a:t>P</a:t>
            </a:r>
            <a:r>
              <a:rPr lang="en-US" sz="1400" dirty="0">
                <a:latin typeface="+mn-lt"/>
              </a:rPr>
              <a:t>ersonal reports and dashboards (your login)</a:t>
            </a:r>
          </a:p>
          <a:p>
            <a:pPr marL="342991" lvl="1" algn="l"/>
            <a:r>
              <a:rPr lang="en-US" sz="1400" b="1" dirty="0">
                <a:latin typeface="+mn-lt"/>
              </a:rPr>
              <a:t>	Shared folders </a:t>
            </a:r>
          </a:p>
          <a:p>
            <a:pPr marL="342991" lvl="1" algn="l"/>
            <a:r>
              <a:rPr lang="en-US" sz="1400" b="1" dirty="0">
                <a:latin typeface="+mn-lt"/>
              </a:rPr>
              <a:t>		Primo </a:t>
            </a:r>
            <a:r>
              <a:rPr lang="en-US" sz="1400" dirty="0">
                <a:latin typeface="+mn-lt"/>
              </a:rPr>
              <a:t>(out of box)</a:t>
            </a:r>
          </a:p>
          <a:p>
            <a:pPr marL="685983" lvl="2" algn="l"/>
            <a:r>
              <a:rPr lang="en-US" sz="1400" b="1" dirty="0"/>
              <a:t>		</a:t>
            </a:r>
            <a:r>
              <a:rPr lang="en-US" sz="1400" b="1" dirty="0">
                <a:latin typeface="+mn-lt"/>
              </a:rPr>
              <a:t>Primo Community  </a:t>
            </a:r>
            <a:r>
              <a:rPr lang="en-US" sz="1400" dirty="0">
                <a:latin typeface="+mn-lt"/>
              </a:rPr>
              <a:t>(all Primo customers)</a:t>
            </a:r>
          </a:p>
          <a:p>
            <a:pPr marL="685983" lvl="2" algn="l"/>
            <a:r>
              <a:rPr lang="en-US" sz="1400" b="1" dirty="0"/>
              <a:t>		</a:t>
            </a:r>
            <a:r>
              <a:rPr lang="en-US" sz="1400" b="1" dirty="0">
                <a:latin typeface="+mn-lt"/>
              </a:rPr>
              <a:t>Primo Institution </a:t>
            </a:r>
            <a:r>
              <a:rPr lang="en-US" sz="1400" dirty="0">
                <a:latin typeface="+mn-lt"/>
              </a:rPr>
              <a:t>(your institution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685983" lvl="2"/>
            <a:r>
              <a:rPr lang="en-US" sz="1400" b="1" dirty="0" smtClean="0"/>
              <a:t> 	Tasks </a:t>
            </a:r>
            <a:r>
              <a:rPr lang="en-US" sz="1400" b="1" dirty="0"/>
              <a:t>–</a:t>
            </a:r>
            <a:r>
              <a:rPr lang="en-US" sz="1400" b="1" dirty="0" smtClean="0"/>
              <a:t> </a:t>
            </a:r>
            <a:r>
              <a:rPr lang="en-US" sz="1400" dirty="0"/>
              <a:t>allows the user to make actions on the selected items in </a:t>
            </a:r>
            <a:r>
              <a:rPr lang="en-US" sz="1400" dirty="0" smtClean="0"/>
              <a:t>	the </a:t>
            </a:r>
            <a:r>
              <a:rPr lang="en-US" sz="1400" dirty="0"/>
              <a:t>‘Folders’ section or the ‘Main Pane’ (like copy &amp; paste, etc.)</a:t>
            </a:r>
          </a:p>
        </p:txBody>
      </p:sp>
      <p:sp>
        <p:nvSpPr>
          <p:cNvPr id="3" name="Oval 2"/>
          <p:cNvSpPr/>
          <p:nvPr/>
        </p:nvSpPr>
        <p:spPr>
          <a:xfrm>
            <a:off x="5278582" y="1007918"/>
            <a:ext cx="581891" cy="32211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24" y="1393681"/>
            <a:ext cx="1546563" cy="132873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15624" y="1523999"/>
            <a:ext cx="1180667" cy="3671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3289" y="4495799"/>
            <a:ext cx="759518" cy="33943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 Analytics – Global Header –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37" y="875059"/>
            <a:ext cx="8069500" cy="53376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66060" y="3763587"/>
            <a:ext cx="5421976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2"/>
                </a:solidFill>
                <a:latin typeface="+mn-lt"/>
              </a:rPr>
              <a:t>Home Tab</a:t>
            </a:r>
          </a:p>
          <a:p>
            <a:pPr algn="l"/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1400" b="1" dirty="0">
                <a:latin typeface="+mn-lt"/>
              </a:rPr>
              <a:t>Centralized workspace</a:t>
            </a:r>
          </a:p>
          <a:p>
            <a:pPr algn="l"/>
            <a:r>
              <a:rPr lang="en-US" sz="1400" b="1" dirty="0">
                <a:latin typeface="+mn-lt"/>
              </a:rPr>
              <a:t>	Recent Activity – </a:t>
            </a:r>
            <a:r>
              <a:rPr lang="en-US" sz="1400" dirty="0">
                <a:latin typeface="+mn-lt"/>
              </a:rPr>
              <a:t>where I’ve just been</a:t>
            </a:r>
          </a:p>
          <a:p>
            <a:pPr algn="l"/>
            <a:r>
              <a:rPr lang="en-US" sz="1400" b="1" dirty="0">
                <a:latin typeface="+mn-lt"/>
              </a:rPr>
              <a:t>	Most Popular</a:t>
            </a:r>
          </a:p>
          <a:p>
            <a:pPr algn="l"/>
            <a:r>
              <a:rPr lang="en-US" sz="1400" b="1" dirty="0">
                <a:latin typeface="+mn-lt"/>
              </a:rPr>
              <a:t>	</a:t>
            </a:r>
            <a:r>
              <a:rPr lang="en-US" sz="1400" b="1" dirty="0" smtClean="0">
                <a:latin typeface="+mn-lt"/>
              </a:rPr>
              <a:t>Get </a:t>
            </a:r>
            <a:r>
              <a:rPr lang="en-US" sz="1400" b="1" dirty="0">
                <a:latin typeface="+mn-lt"/>
              </a:rPr>
              <a:t>Started – </a:t>
            </a:r>
            <a:r>
              <a:rPr lang="en-US" sz="1400" dirty="0">
                <a:latin typeface="+mn-lt"/>
              </a:rPr>
              <a:t>OBI Help documentation</a:t>
            </a:r>
            <a:endParaRPr lang="en-US" sz="1400" i="1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16714" y="976451"/>
            <a:ext cx="581891" cy="32211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75114" y="1298568"/>
            <a:ext cx="1022466" cy="50737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4456" y="2301586"/>
            <a:ext cx="1321724" cy="54067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 Analytics – Global Header –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7" y="1117102"/>
            <a:ext cx="8757939" cy="26786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83740" y="4261247"/>
            <a:ext cx="6036776" cy="1384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99" b="1"/>
            </a:lvl1pPr>
          </a:lstStyle>
          <a:p>
            <a:r>
              <a:rPr lang="en-US" sz="2000" dirty="0">
                <a:solidFill>
                  <a:schemeClr val="accent2"/>
                </a:solidFill>
              </a:rPr>
              <a:t>New tab </a:t>
            </a:r>
            <a:r>
              <a:rPr lang="en-US" sz="2000" dirty="0"/>
              <a:t>	</a:t>
            </a:r>
          </a:p>
          <a:p>
            <a:r>
              <a:rPr lang="en-US" dirty="0">
                <a:solidFill>
                  <a:schemeClr val="accent2"/>
                </a:solidFill>
              </a:rPr>
              <a:t>	Analysis</a:t>
            </a:r>
            <a:r>
              <a:rPr lang="en-US" dirty="0"/>
              <a:t> – Create a new report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Dashboard</a:t>
            </a:r>
            <a:r>
              <a:rPr lang="en-US" dirty="0"/>
              <a:t> – Create a new dashboard</a:t>
            </a:r>
          </a:p>
          <a:p>
            <a:r>
              <a:rPr lang="en-US" dirty="0"/>
              <a:t>	Options under the Published Reporting subhead are</a:t>
            </a:r>
          </a:p>
          <a:p>
            <a:r>
              <a:rPr lang="en-US" dirty="0"/>
              <a:t>                    related to OBI only and are not accessible. </a:t>
            </a:r>
          </a:p>
        </p:txBody>
      </p:sp>
      <p:sp>
        <p:nvSpPr>
          <p:cNvPr id="7" name="Oval 6"/>
          <p:cNvSpPr/>
          <p:nvPr/>
        </p:nvSpPr>
        <p:spPr>
          <a:xfrm>
            <a:off x="6894896" y="1236223"/>
            <a:ext cx="581891" cy="32211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&quot;No&quot; Symbol 2"/>
          <p:cNvSpPr/>
          <p:nvPr/>
        </p:nvSpPr>
        <p:spPr>
          <a:xfrm>
            <a:off x="7063740" y="2324100"/>
            <a:ext cx="1501140" cy="1371600"/>
          </a:xfrm>
          <a:prstGeom prst="noSmoking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9348" y="1813292"/>
            <a:ext cx="986977" cy="986977"/>
            <a:chOff x="109348" y="1231363"/>
            <a:chExt cx="986977" cy="986977"/>
          </a:xfrm>
        </p:grpSpPr>
        <p:sp>
          <p:nvSpPr>
            <p:cNvPr id="17" name="Oval 16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18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1</a:t>
              </a:r>
            </a:p>
          </p:txBody>
        </p:sp>
      </p:grpSp>
      <p:sp>
        <p:nvSpPr>
          <p:cNvPr id="20" name="Text Placeholder 14"/>
          <p:cNvSpPr txBox="1">
            <a:spLocks/>
          </p:cNvSpPr>
          <p:nvPr/>
        </p:nvSpPr>
        <p:spPr>
          <a:xfrm>
            <a:off x="1311922" y="1986740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does Primo Analytics 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9348" y="2819392"/>
            <a:ext cx="986977" cy="986977"/>
            <a:chOff x="109348" y="2301078"/>
            <a:chExt cx="986977" cy="986977"/>
          </a:xfrm>
        </p:grpSpPr>
        <p:sp>
          <p:nvSpPr>
            <p:cNvPr id="22" name="Oval 21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23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348" y="3803902"/>
            <a:ext cx="986977" cy="986977"/>
            <a:chOff x="109348" y="3370793"/>
            <a:chExt cx="986977" cy="986977"/>
          </a:xfrm>
        </p:grpSpPr>
        <p:sp>
          <p:nvSpPr>
            <p:cNvPr id="26" name="Oval 25"/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27" name="קשת מלאה 15"/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348" y="4812146"/>
            <a:ext cx="986977" cy="986977"/>
            <a:chOff x="109348" y="4440508"/>
            <a:chExt cx="986977" cy="986977"/>
          </a:xfrm>
        </p:grpSpPr>
        <p:sp>
          <p:nvSpPr>
            <p:cNvPr id="30" name="Oval 29"/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31" name="קשת מלאה 15"/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4</a:t>
              </a:r>
            </a:p>
          </p:txBody>
        </p:sp>
      </p:grpSp>
      <p:sp>
        <p:nvSpPr>
          <p:cNvPr id="33" name="Text Placeholder 14"/>
          <p:cNvSpPr txBox="1">
            <a:spLocks/>
          </p:cNvSpPr>
          <p:nvPr/>
        </p:nvSpPr>
        <p:spPr>
          <a:xfrm>
            <a:off x="1311922" y="2997587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Working with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Analytics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 Placeholder 14"/>
          <p:cNvSpPr txBox="1">
            <a:spLocks/>
          </p:cNvSpPr>
          <p:nvPr/>
        </p:nvSpPr>
        <p:spPr>
          <a:xfrm>
            <a:off x="1311922" y="4008434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OBI General Terminology</a:t>
            </a:r>
            <a:endParaRPr lang="en-US" dirty="0"/>
          </a:p>
        </p:txBody>
      </p:sp>
      <p:sp>
        <p:nvSpPr>
          <p:cNvPr id="35" name="Text Placeholder 14"/>
          <p:cNvSpPr txBox="1">
            <a:spLocks/>
          </p:cNvSpPr>
          <p:nvPr/>
        </p:nvSpPr>
        <p:spPr>
          <a:xfrm>
            <a:off x="1311922" y="5019281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Editing &amp; Creating Reports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404" y="1028700"/>
            <a:ext cx="3453982" cy="4768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OBI General </a:t>
            </a:r>
            <a:r>
              <a:rPr lang="en-US" dirty="0"/>
              <a:t>Terminology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851" y="1446029"/>
            <a:ext cx="1339702" cy="4997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851" y="3869068"/>
            <a:ext cx="1339702" cy="4997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Attributes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20763" y="1282469"/>
            <a:ext cx="1339702" cy="4997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Subject Area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93935" y="2745503"/>
            <a:ext cx="1669312" cy="4997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17981" y="4399339"/>
            <a:ext cx="1352507" cy="4997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20763" y="5428366"/>
            <a:ext cx="1339702" cy="4997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Hierarchical Attributes</a:t>
            </a:r>
          </a:p>
        </p:txBody>
      </p:sp>
      <p:cxnSp>
        <p:nvCxnSpPr>
          <p:cNvPr id="16" name="Straight Arrow Connector 15"/>
          <p:cNvCxnSpPr>
            <a:stCxn id="8" idx="3"/>
          </p:cNvCxnSpPr>
          <p:nvPr/>
        </p:nvCxnSpPr>
        <p:spPr>
          <a:xfrm>
            <a:off x="2009553" y="1695894"/>
            <a:ext cx="1233377" cy="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46250" y="3838527"/>
            <a:ext cx="14178" cy="56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53339" y="3837225"/>
            <a:ext cx="1208568" cy="1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60428" y="4399339"/>
            <a:ext cx="1201479" cy="1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3"/>
          </p:cNvCxnSpPr>
          <p:nvPr/>
        </p:nvCxnSpPr>
        <p:spPr>
          <a:xfrm flipV="1">
            <a:off x="2009553" y="4103663"/>
            <a:ext cx="336697" cy="1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1"/>
          </p:cNvCxnSpPr>
          <p:nvPr/>
        </p:nvCxnSpPr>
        <p:spPr>
          <a:xfrm flipH="1" flipV="1">
            <a:off x="5029200" y="1531088"/>
            <a:ext cx="2491563" cy="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1"/>
          </p:cNvCxnSpPr>
          <p:nvPr/>
        </p:nvCxnSpPr>
        <p:spPr>
          <a:xfrm flipH="1">
            <a:off x="6751674" y="2995368"/>
            <a:ext cx="542261" cy="3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51673" y="1987577"/>
            <a:ext cx="1" cy="1739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85660" y="1983708"/>
            <a:ext cx="1866014" cy="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028660" y="3727447"/>
            <a:ext cx="723013" cy="3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579538" y="4667559"/>
            <a:ext cx="838443" cy="2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573559" y="4498604"/>
            <a:ext cx="2005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560828" y="4836515"/>
            <a:ext cx="1018710" cy="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579538" y="4498604"/>
            <a:ext cx="0" cy="337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5068429" y="5674491"/>
            <a:ext cx="2413104" cy="7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OBI Terminology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9" y="725533"/>
            <a:ext cx="8278380" cy="483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207" y="5843752"/>
            <a:ext cx="872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6"/>
                </a:solidFill>
              </a:rPr>
              <a:t>https://knowledge.exlibrisgroup.com/Primo/Product_Documentation/Analytics/010Overview_of_Primo_Analytics#Terminology</a:t>
            </a:r>
          </a:p>
        </p:txBody>
      </p:sp>
    </p:spTree>
    <p:extLst>
      <p:ext uri="{BB962C8B-B14F-4D97-AF65-F5344CB8AC3E}">
        <p14:creationId xmlns:p14="http://schemas.microsoft.com/office/powerpoint/2010/main" val="26812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9348" y="1703960"/>
            <a:ext cx="986977" cy="986977"/>
            <a:chOff x="109348" y="1231363"/>
            <a:chExt cx="986977" cy="986977"/>
          </a:xfrm>
        </p:grpSpPr>
        <p:sp>
          <p:nvSpPr>
            <p:cNvPr id="17" name="Oval 16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18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1</a:t>
              </a:r>
            </a:p>
          </p:txBody>
        </p:sp>
      </p:grpSp>
      <p:sp>
        <p:nvSpPr>
          <p:cNvPr id="20" name="Text Placeholder 14"/>
          <p:cNvSpPr txBox="1">
            <a:spLocks/>
          </p:cNvSpPr>
          <p:nvPr/>
        </p:nvSpPr>
        <p:spPr>
          <a:xfrm>
            <a:off x="1311922" y="1877408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does Primo Analytics 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9348" y="2710060"/>
            <a:ext cx="986977" cy="986977"/>
            <a:chOff x="109348" y="2301078"/>
            <a:chExt cx="986977" cy="986977"/>
          </a:xfrm>
        </p:grpSpPr>
        <p:sp>
          <p:nvSpPr>
            <p:cNvPr id="22" name="Oval 21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23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348" y="3694570"/>
            <a:ext cx="986977" cy="986977"/>
            <a:chOff x="109348" y="3370793"/>
            <a:chExt cx="986977" cy="986977"/>
          </a:xfrm>
        </p:grpSpPr>
        <p:sp>
          <p:nvSpPr>
            <p:cNvPr id="26" name="Oval 25"/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27" name="קשת מלאה 15"/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348" y="4702814"/>
            <a:ext cx="986977" cy="986977"/>
            <a:chOff x="109348" y="4440508"/>
            <a:chExt cx="986977" cy="986977"/>
          </a:xfrm>
        </p:grpSpPr>
        <p:sp>
          <p:nvSpPr>
            <p:cNvPr id="30" name="Oval 29"/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31" name="קשת מלאה 15"/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4</a:t>
              </a:r>
            </a:p>
          </p:txBody>
        </p:sp>
      </p:grpSp>
      <p:sp>
        <p:nvSpPr>
          <p:cNvPr id="33" name="Text Placeholder 14"/>
          <p:cNvSpPr txBox="1">
            <a:spLocks/>
          </p:cNvSpPr>
          <p:nvPr/>
        </p:nvSpPr>
        <p:spPr>
          <a:xfrm>
            <a:off x="1311922" y="2888255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Working with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Analytics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 Placeholder 14"/>
          <p:cNvSpPr txBox="1">
            <a:spLocks/>
          </p:cNvSpPr>
          <p:nvPr/>
        </p:nvSpPr>
        <p:spPr>
          <a:xfrm>
            <a:off x="1311922" y="3899102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OBI General Terminology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Text Placeholder 14"/>
          <p:cNvSpPr txBox="1">
            <a:spLocks/>
          </p:cNvSpPr>
          <p:nvPr/>
        </p:nvSpPr>
        <p:spPr>
          <a:xfrm>
            <a:off x="1311922" y="490994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Editing &amp; Creating Reports</a:t>
            </a:r>
          </a:p>
        </p:txBody>
      </p:sp>
      <p:sp>
        <p:nvSpPr>
          <p:cNvPr id="40" name="Text Placeholder 14"/>
          <p:cNvSpPr txBox="1">
            <a:spLocks/>
          </p:cNvSpPr>
          <p:nvPr/>
        </p:nvSpPr>
        <p:spPr>
          <a:xfrm>
            <a:off x="1311922" y="530456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&amp; Creating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/>
              <a:t>1. Creating report by copying a similar report to your institution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09" y="1883128"/>
            <a:ext cx="3219450" cy="3267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33" y="1731818"/>
            <a:ext cx="2105025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45" y="3938155"/>
            <a:ext cx="2095500" cy="1504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3377" y="2350618"/>
            <a:ext cx="1028700" cy="218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245" y="4121895"/>
            <a:ext cx="1916784" cy="311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6663" y="5207663"/>
            <a:ext cx="690656" cy="218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9479" y="5275177"/>
            <a:ext cx="5244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note: Out-of-the-box reports may include factors to narrow down the information reported, such as limiting the Sessions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&amp; Creating Reports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576061"/>
              </p:ext>
            </p:extLst>
          </p:nvPr>
        </p:nvGraphicFramePr>
        <p:xfrm>
          <a:off x="414044" y="1656267"/>
          <a:ext cx="8282085" cy="674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1890" y="1039166"/>
            <a:ext cx="6598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Creating Report from Subject Area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90" y="2603211"/>
            <a:ext cx="78009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&amp; Creating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3. Configure Date </a:t>
            </a:r>
            <a:r>
              <a:rPr lang="en-US" b="1" dirty="0"/>
              <a:t>F</a:t>
            </a:r>
            <a:r>
              <a:rPr lang="en-US" b="1" dirty="0" smtClean="0"/>
              <a:t>ilter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Convert </a:t>
            </a:r>
            <a:r>
              <a:rPr lang="en-US" b="1" dirty="0"/>
              <a:t>to </a:t>
            </a:r>
            <a:r>
              <a:rPr lang="en-US" b="1" dirty="0" err="1" smtClean="0"/>
              <a:t>sql</a:t>
            </a:r>
            <a:r>
              <a:rPr lang="en-US" b="1" dirty="0" smtClean="0"/>
              <a:t> to set up a fixed period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20" y="2332404"/>
            <a:ext cx="5746908" cy="2144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0875" y="4004227"/>
            <a:ext cx="464024" cy="432016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322" y="5567075"/>
            <a:ext cx="6477000" cy="6286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238774" y="4436243"/>
            <a:ext cx="1334785" cy="654372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894" y="3712343"/>
            <a:ext cx="3771900" cy="14478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flipV="1">
            <a:off x="6112228" y="5064419"/>
            <a:ext cx="556161" cy="52885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056691"/>
              </p:ext>
            </p:extLst>
          </p:nvPr>
        </p:nvGraphicFramePr>
        <p:xfrm>
          <a:off x="414045" y="923981"/>
          <a:ext cx="8282085" cy="473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13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3A4C70-88E7-40FA-B448-EDB0D5AF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873A4C70-88E7-40FA-B448-EDB0D5AF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873A4C70-88E7-40FA-B448-EDB0D5AF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A4EB99-9392-410B-AD20-2D2C579C7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8BA4EB99-9392-410B-AD20-2D2C579C7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8BA4EB99-9392-410B-AD20-2D2C579C7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&amp; Creating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Dashboard</a:t>
            </a:r>
          </a:p>
          <a:p>
            <a:pPr marL="339725" lvl="2" indent="-222250"/>
            <a:r>
              <a:rPr lang="en-US" sz="1800" dirty="0"/>
              <a:t>Dashboards provide a personalized view of information</a:t>
            </a:r>
          </a:p>
          <a:p>
            <a:pPr marL="339725" lvl="2" indent="-222250"/>
            <a:r>
              <a:rPr lang="en-US" sz="1800" dirty="0"/>
              <a:t>Can consist of one or more pages</a:t>
            </a:r>
          </a:p>
          <a:p>
            <a:pPr marL="339725" lvl="2" indent="-222250"/>
            <a:r>
              <a:rPr lang="en-US" sz="1800" dirty="0"/>
              <a:t>Can include reports, graphs, and prompts (objects)</a:t>
            </a:r>
          </a:p>
          <a:p>
            <a:pPr marL="339725" lvl="2" indent="-222250"/>
            <a:r>
              <a:rPr lang="en-US" sz="1800" dirty="0"/>
              <a:t>Can be accessed from the Catalog or from Dashboard drop-down list</a:t>
            </a:r>
          </a:p>
          <a:p>
            <a:pPr lvl="3"/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1" y="2714191"/>
            <a:ext cx="85915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Analytics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8" y="873753"/>
            <a:ext cx="8281987" cy="5285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Next Steps and Support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46586-7EC2-481D-848F-8CE41EB2DE6C}" type="slidenum">
              <a:rPr lang="en-US" sz="1350" kern="0">
                <a:solidFill>
                  <a:sysClr val="windowText" lastClr="000000"/>
                </a:solidFill>
              </a:rPr>
              <a:pPr>
                <a:defRPr/>
              </a:pPr>
              <a:t>22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624029"/>
              </p:ext>
            </p:extLst>
          </p:nvPr>
        </p:nvGraphicFramePr>
        <p:xfrm>
          <a:off x="680484" y="1286577"/>
          <a:ext cx="7272669" cy="462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72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22923" y="4027438"/>
            <a:ext cx="6714733" cy="1737512"/>
            <a:chOff x="106563" y="4226918"/>
            <a:chExt cx="8952977" cy="23166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5213" y="4226918"/>
              <a:ext cx="4694327" cy="231668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63" y="4226919"/>
              <a:ext cx="4694327" cy="2316681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 &amp; 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3178" y="2252498"/>
            <a:ext cx="3411638" cy="1297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Any Questions?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46586-7EC2-481D-848F-8CE41EB2DE6C}" type="slidenum">
              <a:rPr lang="en-US" sz="1350" kern="0">
                <a:solidFill>
                  <a:sysClr val="windowText" lastClr="000000"/>
                </a:solidFill>
              </a:rPr>
              <a:pPr>
                <a:defRPr/>
              </a:pPr>
              <a:t>23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>
                <a:latin typeface="Calibri"/>
              </a:rPr>
              <a:pPr/>
              <a:t>24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609856"/>
            <a:ext cx="8228585" cy="1315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Value Your Feedback!  </a:t>
            </a:r>
            <a:br>
              <a:rPr lang="en-US" dirty="0"/>
            </a:br>
            <a:r>
              <a:rPr lang="en-US" dirty="0"/>
              <a:t>Please complete the brief Session Comment Card: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7C562-A068-424A-A62D-A030BA39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72" y="2492897"/>
            <a:ext cx="4341160" cy="257806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EB0F8-840B-4DBF-BAFE-282B3D4D2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218" y="2909880"/>
            <a:ext cx="4491019" cy="261790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83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85092" y="3982453"/>
            <a:ext cx="7573817" cy="1006132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 smtClean="0"/>
              <a:t>THANK YOU!</a:t>
            </a:r>
          </a:p>
          <a:p>
            <a:r>
              <a:rPr lang="en-US" smtClean="0"/>
              <a:t>paul.mcbride@exlibrisgroup.com</a:t>
            </a:r>
            <a:endParaRPr lang="en-US" dirty="0" smtClean="0"/>
          </a:p>
          <a:p>
            <a:r>
              <a:rPr lang="en-US" dirty="0" smtClean="0"/>
              <a:t>matthew.warnock@exlibrisgroup.com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and 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046" y="1042737"/>
            <a:ext cx="82820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Audience: </a:t>
            </a:r>
          </a:p>
          <a:p>
            <a:r>
              <a:rPr lang="en-US" sz="2800" dirty="0" smtClean="0"/>
              <a:t>New </a:t>
            </a:r>
            <a:r>
              <a:rPr lang="en-US" sz="2800" dirty="0"/>
              <a:t>or experienced Primo Staff </a:t>
            </a:r>
            <a:r>
              <a:rPr lang="en-US" sz="2800" dirty="0" smtClean="0"/>
              <a:t>involved with </a:t>
            </a:r>
            <a:r>
              <a:rPr lang="en-US" sz="2800" dirty="0"/>
              <a:t>running reports for Primo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b="1" dirty="0" smtClean="0"/>
              <a:t>Objectives: </a:t>
            </a:r>
          </a:p>
          <a:p>
            <a:r>
              <a:rPr lang="en-US" sz="2800" dirty="0" smtClean="0"/>
              <a:t>When this session is over, you should be able to: 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Know how to interpret the out-of-the-box Primo Analytics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Create your own analyses and dashboards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61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9348" y="1684082"/>
            <a:ext cx="986977" cy="986977"/>
            <a:chOff x="109348" y="1231363"/>
            <a:chExt cx="986977" cy="986977"/>
          </a:xfrm>
        </p:grpSpPr>
        <p:sp>
          <p:nvSpPr>
            <p:cNvPr id="17" name="Oval 16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18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1</a:t>
              </a:r>
            </a:p>
          </p:txBody>
        </p:sp>
      </p:grpSp>
      <p:sp>
        <p:nvSpPr>
          <p:cNvPr id="20" name="Text Placeholder 14"/>
          <p:cNvSpPr txBox="1">
            <a:spLocks/>
          </p:cNvSpPr>
          <p:nvPr/>
        </p:nvSpPr>
        <p:spPr>
          <a:xfrm>
            <a:off x="1311922" y="1857530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does Primo Analytics Work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9348" y="2690182"/>
            <a:ext cx="986977" cy="986977"/>
            <a:chOff x="109348" y="2301078"/>
            <a:chExt cx="986977" cy="986977"/>
          </a:xfrm>
        </p:grpSpPr>
        <p:sp>
          <p:nvSpPr>
            <p:cNvPr id="22" name="Oval 21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23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348" y="3674692"/>
            <a:ext cx="986977" cy="986977"/>
            <a:chOff x="109348" y="3370793"/>
            <a:chExt cx="986977" cy="986977"/>
          </a:xfrm>
        </p:grpSpPr>
        <p:sp>
          <p:nvSpPr>
            <p:cNvPr id="26" name="Oval 25"/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27" name="קשת מלאה 15"/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348" y="4682936"/>
            <a:ext cx="986977" cy="986977"/>
            <a:chOff x="109348" y="4440508"/>
            <a:chExt cx="986977" cy="986977"/>
          </a:xfrm>
        </p:grpSpPr>
        <p:sp>
          <p:nvSpPr>
            <p:cNvPr id="30" name="Oval 29"/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31" name="קשת מלאה 15"/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4</a:t>
              </a:r>
            </a:p>
          </p:txBody>
        </p:sp>
      </p:grpSp>
      <p:sp>
        <p:nvSpPr>
          <p:cNvPr id="33" name="Text Placeholder 14"/>
          <p:cNvSpPr txBox="1">
            <a:spLocks/>
          </p:cNvSpPr>
          <p:nvPr/>
        </p:nvSpPr>
        <p:spPr>
          <a:xfrm>
            <a:off x="1311922" y="2868377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Working with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Analytics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 Placeholder 14"/>
          <p:cNvSpPr txBox="1">
            <a:spLocks/>
          </p:cNvSpPr>
          <p:nvPr/>
        </p:nvSpPr>
        <p:spPr>
          <a:xfrm>
            <a:off x="1311922" y="3879224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OBI General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Terminology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Text Placeholder 14"/>
          <p:cNvSpPr txBox="1">
            <a:spLocks/>
          </p:cNvSpPr>
          <p:nvPr/>
        </p:nvSpPr>
        <p:spPr>
          <a:xfrm>
            <a:off x="1311922" y="4890071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Editing and Creating Reports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Text Placeholder 14"/>
          <p:cNvSpPr txBox="1">
            <a:spLocks/>
          </p:cNvSpPr>
          <p:nvPr/>
        </p:nvSpPr>
        <p:spPr>
          <a:xfrm>
            <a:off x="1311922" y="530456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 Analytics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41498"/>
              </p:ext>
            </p:extLst>
          </p:nvPr>
        </p:nvGraphicFramePr>
        <p:xfrm>
          <a:off x="1163782" y="1413164"/>
          <a:ext cx="7116710" cy="433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 Analytics – How does it work?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178416"/>
              </p:ext>
            </p:extLst>
          </p:nvPr>
        </p:nvGraphicFramePr>
        <p:xfrm>
          <a:off x="698183" y="651602"/>
          <a:ext cx="7750752" cy="406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60" y="3861832"/>
            <a:ext cx="2772162" cy="1486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573" y="6083556"/>
            <a:ext cx="367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*Data is anonymized at the user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Identification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76218"/>
              </p:ext>
            </p:extLst>
          </p:nvPr>
        </p:nvGraphicFramePr>
        <p:xfrm>
          <a:off x="975154" y="1298863"/>
          <a:ext cx="6963500" cy="412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76" t="8498" r="25238"/>
          <a:stretch/>
        </p:blipFill>
        <p:spPr>
          <a:xfrm>
            <a:off x="414045" y="790705"/>
            <a:ext cx="8282086" cy="5525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59980" y="960120"/>
            <a:ext cx="579120" cy="10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36420" y="5684520"/>
            <a:ext cx="93726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36420" y="5935748"/>
            <a:ext cx="800100" cy="10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9348" y="1733778"/>
            <a:ext cx="986977" cy="986977"/>
            <a:chOff x="109348" y="1231363"/>
            <a:chExt cx="986977" cy="986977"/>
          </a:xfrm>
        </p:grpSpPr>
        <p:sp>
          <p:nvSpPr>
            <p:cNvPr id="17" name="Oval 16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18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1</a:t>
              </a:r>
            </a:p>
          </p:txBody>
        </p:sp>
      </p:grpSp>
      <p:sp>
        <p:nvSpPr>
          <p:cNvPr id="20" name="Text Placeholder 14"/>
          <p:cNvSpPr txBox="1">
            <a:spLocks/>
          </p:cNvSpPr>
          <p:nvPr/>
        </p:nvSpPr>
        <p:spPr>
          <a:xfrm>
            <a:off x="1311922" y="1907226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does Primo Analytics 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9348" y="2739878"/>
            <a:ext cx="986977" cy="986977"/>
            <a:chOff x="109348" y="2301078"/>
            <a:chExt cx="986977" cy="986977"/>
          </a:xfrm>
        </p:grpSpPr>
        <p:sp>
          <p:nvSpPr>
            <p:cNvPr id="22" name="Oval 21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23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348" y="3724388"/>
            <a:ext cx="986977" cy="986977"/>
            <a:chOff x="109348" y="3370793"/>
            <a:chExt cx="986977" cy="986977"/>
          </a:xfrm>
        </p:grpSpPr>
        <p:sp>
          <p:nvSpPr>
            <p:cNvPr id="26" name="Oval 25"/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27" name="קשת מלאה 15"/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348" y="4732632"/>
            <a:ext cx="986977" cy="986977"/>
            <a:chOff x="109348" y="4440508"/>
            <a:chExt cx="986977" cy="986977"/>
          </a:xfrm>
        </p:grpSpPr>
        <p:sp>
          <p:nvSpPr>
            <p:cNvPr id="30" name="Oval 29"/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31" name="קשת מלאה 15"/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4</a:t>
              </a:r>
            </a:p>
          </p:txBody>
        </p:sp>
      </p:grpSp>
      <p:sp>
        <p:nvSpPr>
          <p:cNvPr id="33" name="Text Placeholder 14"/>
          <p:cNvSpPr txBox="1">
            <a:spLocks/>
          </p:cNvSpPr>
          <p:nvPr/>
        </p:nvSpPr>
        <p:spPr>
          <a:xfrm>
            <a:off x="1311922" y="2918073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Working with </a:t>
            </a:r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34" name="Text Placeholder 14"/>
          <p:cNvSpPr txBox="1">
            <a:spLocks/>
          </p:cNvSpPr>
          <p:nvPr/>
        </p:nvSpPr>
        <p:spPr>
          <a:xfrm>
            <a:off x="1311922" y="3928920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5" name="Text Placeholder 14"/>
          <p:cNvSpPr txBox="1">
            <a:spLocks/>
          </p:cNvSpPr>
          <p:nvPr/>
        </p:nvSpPr>
        <p:spPr>
          <a:xfrm>
            <a:off x="1311922" y="4939767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Editing &amp; Creating Reports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1922" y="4064294"/>
            <a:ext cx="329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OBI General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Terminology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_Main Them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Blu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Red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F42A530-7824-4E1A-A421-6A2556707FA4}" vid="{CA1B7055-49C4-46D2-A823-AEE966D2B327}"/>
    </a:ext>
  </a:extLst>
</a:theme>
</file>

<file path=ppt/theme/theme6.xml><?xml version="1.0" encoding="utf-8"?>
<a:theme xmlns:a="http://schemas.openxmlformats.org/drawingml/2006/main" name="4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F42A530-7824-4E1A-A421-6A2556707FA4}" vid="{CA1B7055-49C4-46D2-A823-AEE966D2B327}"/>
    </a:ext>
  </a:extLst>
</a:theme>
</file>

<file path=ppt/theme/theme7.xml><?xml version="1.0" encoding="utf-8"?>
<a:theme xmlns:a="http://schemas.openxmlformats.org/drawingml/2006/main" name="4_Ex Libris Blue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024C1C7B-3BE5-4A08-BB1A-752A0D9DAAF2}"/>
    </a:ext>
  </a:extLst>
</a:theme>
</file>

<file path=ppt/theme/theme8.xml><?xml version="1.0" encoding="utf-8"?>
<a:theme xmlns:a="http://schemas.openxmlformats.org/drawingml/2006/main" name="5_Ex Libris Blue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024C1C7B-3BE5-4A08-BB1A-752A0D9DAAF2}"/>
    </a:ext>
  </a:extLst>
</a:theme>
</file>

<file path=ppt/theme/theme9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14579</TotalTime>
  <Words>1327</Words>
  <Application>Microsoft Office PowerPoint</Application>
  <PresentationFormat>On-screen Show (4:3)</PresentationFormat>
  <Paragraphs>252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Wingdings</vt:lpstr>
      <vt:lpstr>1_Ex Libris_Main Theme</vt:lpstr>
      <vt:lpstr>2_Ex Libris Orange</vt:lpstr>
      <vt:lpstr>3_Ex Libris Blue</vt:lpstr>
      <vt:lpstr>4_Ex Libris Red</vt:lpstr>
      <vt:lpstr>3_Ex Libris Orange</vt:lpstr>
      <vt:lpstr>4_Ex Libris Orange</vt:lpstr>
      <vt:lpstr>4_Ex Libris Blue</vt:lpstr>
      <vt:lpstr>5_Ex Libris Blue</vt:lpstr>
      <vt:lpstr>Primo Analytics</vt:lpstr>
      <vt:lpstr>Introductions</vt:lpstr>
      <vt:lpstr>Audience and Objectives</vt:lpstr>
      <vt:lpstr>Agenda</vt:lpstr>
      <vt:lpstr>Primo Analytics</vt:lpstr>
      <vt:lpstr>Primo Analytics – How does it work?</vt:lpstr>
      <vt:lpstr>Action Identification</vt:lpstr>
      <vt:lpstr>Action Identification</vt:lpstr>
      <vt:lpstr>Agenda</vt:lpstr>
      <vt:lpstr>Primo Analytics – Global Header – Catalog</vt:lpstr>
      <vt:lpstr>Primo Analytics – Global Header – Home</vt:lpstr>
      <vt:lpstr>Primo Analytics – Global Header – New</vt:lpstr>
      <vt:lpstr>Agenda</vt:lpstr>
      <vt:lpstr>OBI General Terminology</vt:lpstr>
      <vt:lpstr>General OBI Terminology</vt:lpstr>
      <vt:lpstr>Agenda</vt:lpstr>
      <vt:lpstr>Editing &amp; Creating Reports</vt:lpstr>
      <vt:lpstr>Editing &amp; Creating Reports</vt:lpstr>
      <vt:lpstr>Editing &amp; Creating Reports</vt:lpstr>
      <vt:lpstr>Editing &amp; Creating Reports</vt:lpstr>
      <vt:lpstr>Scheduling Analytics</vt:lpstr>
      <vt:lpstr>Next Steps and Support Resources</vt:lpstr>
      <vt:lpstr>Q &amp; A</vt:lpstr>
      <vt:lpstr>Session 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 G</dc:creator>
  <cp:lastModifiedBy>Paul McBride</cp:lastModifiedBy>
  <cp:revision>466</cp:revision>
  <dcterms:created xsi:type="dcterms:W3CDTF">2015-04-14T20:14:13Z</dcterms:created>
  <dcterms:modified xsi:type="dcterms:W3CDTF">2018-04-20T21:44:36Z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3419619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