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7" Type="http://schemas.microsoft.com/office/2020/02/relationships/classificationlabels" Target="docMetadata/LabelInfo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6" r:id="rId4"/>
  </p:sldMasterIdLst>
  <p:notesMasterIdLst>
    <p:notesMasterId r:id="rId21"/>
  </p:notesMasterIdLst>
  <p:handoutMasterIdLst>
    <p:handoutMasterId r:id="rId22"/>
  </p:handoutMasterIdLst>
  <p:sldIdLst>
    <p:sldId id="2147480734" r:id="rId5"/>
    <p:sldId id="2147480740" r:id="rId6"/>
    <p:sldId id="2147480764" r:id="rId7"/>
    <p:sldId id="4745" r:id="rId8"/>
    <p:sldId id="4740" r:id="rId9"/>
    <p:sldId id="4711" r:id="rId10"/>
    <p:sldId id="2147480765" r:id="rId11"/>
    <p:sldId id="4681" r:id="rId12"/>
    <p:sldId id="2147480775" r:id="rId13"/>
    <p:sldId id="2147480776" r:id="rId14"/>
    <p:sldId id="4682" r:id="rId15"/>
    <p:sldId id="2147480777" r:id="rId16"/>
    <p:sldId id="2147480778" r:id="rId17"/>
    <p:sldId id="2147480779" r:id="rId18"/>
    <p:sldId id="2147480780" r:id="rId19"/>
    <p:sldId id="214748077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25F3DA7-2A2F-44D8-9B0D-5DA829906879}">
          <p14:sldIdLst>
            <p14:sldId id="2147480734"/>
            <p14:sldId id="2147480740"/>
            <p14:sldId id="2147480764"/>
            <p14:sldId id="4745"/>
            <p14:sldId id="4740"/>
            <p14:sldId id="4711"/>
            <p14:sldId id="2147480765"/>
            <p14:sldId id="4681"/>
            <p14:sldId id="2147480775"/>
            <p14:sldId id="2147480776"/>
            <p14:sldId id="4682"/>
            <p14:sldId id="2147480777"/>
            <p14:sldId id="2147480778"/>
            <p14:sldId id="2147480779"/>
            <p14:sldId id="2147480780"/>
            <p14:sldId id="214748077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9FCC3B"/>
          </p15:clr>
        </p15:guide>
        <p15:guide id="2" pos="3840" userDrawn="1">
          <p15:clr>
            <a:srgbClr val="9FCC3B"/>
          </p15:clr>
        </p15:guide>
        <p15:guide id="3" pos="347" userDrawn="1">
          <p15:clr>
            <a:srgbClr val="9FCC3B"/>
          </p15:clr>
        </p15:guide>
        <p15:guide id="4" pos="846" userDrawn="1">
          <p15:clr>
            <a:srgbClr val="F26B43"/>
          </p15:clr>
        </p15:guide>
        <p15:guide id="5" pos="937" userDrawn="1">
          <p15:clr>
            <a:srgbClr val="F26B43"/>
          </p15:clr>
        </p15:guide>
        <p15:guide id="6" pos="1436" userDrawn="1">
          <p15:clr>
            <a:srgbClr val="F26B43"/>
          </p15:clr>
        </p15:guide>
        <p15:guide id="7" pos="1527" userDrawn="1">
          <p15:clr>
            <a:srgbClr val="F26B43"/>
          </p15:clr>
        </p15:guide>
        <p15:guide id="8" pos="2026" userDrawn="1">
          <p15:clr>
            <a:srgbClr val="F26B43"/>
          </p15:clr>
        </p15:guide>
        <p15:guide id="9" pos="2116" userDrawn="1">
          <p15:clr>
            <a:srgbClr val="F26B43"/>
          </p15:clr>
        </p15:guide>
        <p15:guide id="10" pos="2615" userDrawn="1">
          <p15:clr>
            <a:srgbClr val="F26B43"/>
          </p15:clr>
        </p15:guide>
        <p15:guide id="11" pos="2706" userDrawn="1">
          <p15:clr>
            <a:srgbClr val="F26B43"/>
          </p15:clr>
        </p15:guide>
        <p15:guide id="12" pos="3205" userDrawn="1">
          <p15:clr>
            <a:srgbClr val="F26B43"/>
          </p15:clr>
        </p15:guide>
        <p15:guide id="13" pos="3296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4384" userDrawn="1">
          <p15:clr>
            <a:srgbClr val="F26B43"/>
          </p15:clr>
        </p15:guide>
        <p15:guide id="17" pos="4475" userDrawn="1">
          <p15:clr>
            <a:srgbClr val="F26B43"/>
          </p15:clr>
        </p15:guide>
        <p15:guide id="18" pos="4974" userDrawn="1">
          <p15:clr>
            <a:srgbClr val="F26B43"/>
          </p15:clr>
        </p15:guide>
        <p15:guide id="19" pos="5065" userDrawn="1">
          <p15:clr>
            <a:srgbClr val="F26B43"/>
          </p15:clr>
        </p15:guide>
        <p15:guide id="20" pos="5564" userDrawn="1">
          <p15:clr>
            <a:srgbClr val="F26B43"/>
          </p15:clr>
        </p15:guide>
        <p15:guide id="21" pos="5654" userDrawn="1">
          <p15:clr>
            <a:srgbClr val="F26B43"/>
          </p15:clr>
        </p15:guide>
        <p15:guide id="22" pos="6153" userDrawn="1">
          <p15:clr>
            <a:srgbClr val="F26B43"/>
          </p15:clr>
        </p15:guide>
        <p15:guide id="23" pos="6244" userDrawn="1">
          <p15:clr>
            <a:srgbClr val="F26B43"/>
          </p15:clr>
        </p15:guide>
        <p15:guide id="24" pos="6743" userDrawn="1">
          <p15:clr>
            <a:srgbClr val="F26B43"/>
          </p15:clr>
        </p15:guide>
        <p15:guide id="25" pos="6834" userDrawn="1">
          <p15:clr>
            <a:srgbClr val="F26B43"/>
          </p15:clr>
        </p15:guide>
        <p15:guide id="26" pos="7333" userDrawn="1">
          <p15:clr>
            <a:srgbClr val="9FCC3B"/>
          </p15:clr>
        </p15:guide>
        <p15:guide id="41" orient="horz" pos="4201" userDrawn="1">
          <p15:clr>
            <a:srgbClr val="9FCC3B"/>
          </p15:clr>
        </p15:guide>
        <p15:guide id="56" orient="horz" pos="119" userDrawn="1">
          <p15:clr>
            <a:srgbClr val="9FCC3B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37F2923-1FEF-3172-625E-5B546E1A476A}" name="Kate Walker" initials="KW" userId="S::kate@futurepresent.agency::25eb6372-8fe7-47d8-b66d-2d1f314a12df" providerId="AD"/>
  <p188:author id="{F1BA4F44-7A31-6648-D788-C3EDA2BAFA0C}" name="Jo Donnelly" initials="JD" userId="S::jo.donnelly@clarivate.com::03808bbd-17e3-4c7b-aaaf-885eee687660" providerId="AD"/>
  <p188:author id="{F8276B91-F105-E96A-8401-3CCFEE919819}" name="Rob Mayfield" initials="RM" userId="S::rob.m@futurepresent.agency::7d2e40a3-64fe-4ed7-8632-ff280d8c450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5FF"/>
    <a:srgbClr val="16AB03"/>
    <a:srgbClr val="319AF0"/>
    <a:srgbClr val="18A381"/>
    <a:srgbClr val="003F51"/>
    <a:srgbClr val="00DFCB"/>
    <a:srgbClr val="ED5564"/>
    <a:srgbClr val="F2F2F2"/>
    <a:srgbClr val="DFE1E2"/>
    <a:srgbClr val="BABC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0B9DB2-B61A-4F12-8F1D-6A9F1E15F377}" v="9" dt="2026-03-24T12:42:44.487"/>
    <p1510:client id="{259132DC-FD6A-4134-8F83-4F5C122BA761}" v="18" dt="2026-03-24T16:09:02.08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055" autoAdjust="0"/>
    <p:restoredTop sz="94601" autoAdjust="0"/>
  </p:normalViewPr>
  <p:slideViewPr>
    <p:cSldViewPr snapToGrid="0">
      <p:cViewPr varScale="1">
        <p:scale>
          <a:sx n="63" d="100"/>
          <a:sy n="63" d="100"/>
        </p:scale>
        <p:origin x="280" y="56"/>
      </p:cViewPr>
      <p:guideLst>
        <p:guide orient="horz" pos="2160"/>
        <p:guide pos="3840"/>
        <p:guide pos="347"/>
        <p:guide pos="846"/>
        <p:guide pos="937"/>
        <p:guide pos="1436"/>
        <p:guide pos="1527"/>
        <p:guide pos="2026"/>
        <p:guide pos="2116"/>
        <p:guide pos="2615"/>
        <p:guide pos="2706"/>
        <p:guide pos="3205"/>
        <p:guide pos="3296"/>
        <p:guide pos="3795"/>
        <p:guide pos="3885"/>
        <p:guide pos="4384"/>
        <p:guide pos="4475"/>
        <p:guide pos="4974"/>
        <p:guide pos="5065"/>
        <p:guide pos="5564"/>
        <p:guide pos="5654"/>
        <p:guide pos="6153"/>
        <p:guide pos="6244"/>
        <p:guide pos="6743"/>
        <p:guide pos="6834"/>
        <p:guide pos="7333"/>
        <p:guide orient="horz" pos="4201"/>
        <p:guide orient="horz" pos="11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0DCCBB2-9BFB-0FF9-37D4-85313C70EB9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72E5F6-E5DE-D3DE-F70C-9B31258C15E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2DF918-E479-454E-8685-D417A61C6EE1}" type="datetimeFigureOut">
              <a:rPr lang="en-GB" smtClean="0"/>
              <a:t>24/03/2026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73DDEB-44CB-C8CA-07DD-B5A4E67A71D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CE5690-A65A-09E9-81A6-3F3C628D85B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8ED495-EBAE-4B9E-9301-E229ACD3967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85844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CB2442-8D48-416A-8E31-1D6850296C54}" type="datetimeFigureOut">
              <a:rPr lang="en-GB" smtClean="0"/>
              <a:t>24/03/2026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62A9C7-AF8E-4C09-BB00-1E1EA1EE349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473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62A9C7-AF8E-4C09-BB00-1E1EA1EE349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7488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sv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0.svg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3.svg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6.svg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Text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A33CC206-4FCA-03CD-59DF-935BD0FFF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688" y="368828"/>
            <a:ext cx="11421604" cy="30976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Header avenir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A2B2937-9F51-BE70-DB61-92D027919B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1292" y="6348353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0" name="Content Placeholder 59">
            <a:extLst>
              <a:ext uri="{FF2B5EF4-FFF2-40B4-BE49-F238E27FC236}">
                <a16:creationId xmlns:a16="http://schemas.microsoft.com/office/drawing/2014/main" id="{25F3EFC7-529D-BEEC-0E23-741A4B11A67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450673" cy="486361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47397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ight image - 2 or 3 lin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727ADA16-810E-4756-F9FD-B28B2D16B91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59150" y="3877820"/>
            <a:ext cx="5473700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C73479D-FCC5-E466-025F-FC70E9C8DD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85466" y="1934977"/>
            <a:ext cx="6021070" cy="1567891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divider title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8908EB6-F82D-1AA5-35A5-6E5CF7A5A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1292" y="6415588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1C404594-364C-827B-5B8F-BBA82467C324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371C4FFF-8131-1D6E-53B1-2C3252E5901B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849D619D-D95D-9D72-1378-5A9CFB9EA853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CF97C45A-BDE7-C671-DEC7-EF33F0079E7F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0D8274E3-00E9-A64D-06B0-617C2D3FFFF2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8C96CFDF-316C-BDB1-1886-14D1F17D6AA3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4604B365-506E-5A16-94C2-27A61C5A79C9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60C07507-832F-D7BA-DC09-7ACCCEC124CE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D5EDD17C-1440-7CFF-C411-F4977C1C57DF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761587F9-FA4E-EF37-E3F8-2B7337A62FB6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8EE5DDC9-015F-B7BE-5EDC-F47BE7775258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DC82D569-E137-5E95-98C5-E9CA8683AD6F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FCBAFF87-BE48-DB17-1B6C-D708BE2E2D7F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77E466B0-5412-1884-7DDC-5E04ABA724A6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5282F2DD-1A53-F840-33D1-9057450F0A37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F2712780-A8F6-5579-8C82-22F8AEB23222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0C6F3F4B-76CC-C6DA-A78B-C39A35069A55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2F2F8B3C-1CCB-4ABB-21BB-C5109DC99FAC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D1774EF5-D253-4471-2158-3D5A3E810435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E025EBB8-16F4-D01F-FEC1-1841A524FF3E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14E63E4C-68EC-A199-3CDD-90BCCDDA2BBD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07409046-1FED-36F5-B648-C51A76A8917D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1242218F-711B-36BE-0194-4D4803652036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5FAD70CD-4FFD-CB80-1D88-0EBEE573EE69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599C3312-D2DB-93AD-E3E3-03DFB570B228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DFA9B627-F05D-559B-830B-D17A25541D15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268709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ght image - 2 or 3 lin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6588C067-B393-9489-E4ED-1958F0FE3BB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5969925 w 12192000"/>
              <a:gd name="connsiteY0" fmla="*/ 446137 h 6858000"/>
              <a:gd name="connsiteX1" fmla="*/ 5932287 w 12192000"/>
              <a:gd name="connsiteY1" fmla="*/ 448451 h 6858000"/>
              <a:gd name="connsiteX2" fmla="*/ 5932287 w 12192000"/>
              <a:gd name="connsiteY2" fmla="*/ 671046 h 6858000"/>
              <a:gd name="connsiteX3" fmla="*/ 5969925 w 12192000"/>
              <a:gd name="connsiteY3" fmla="*/ 673360 h 6858000"/>
              <a:gd name="connsiteX4" fmla="*/ 6022220 w 12192000"/>
              <a:gd name="connsiteY4" fmla="*/ 669042 h 6858000"/>
              <a:gd name="connsiteX5" fmla="*/ 6022220 w 12192000"/>
              <a:gd name="connsiteY5" fmla="*/ 669000 h 6858000"/>
              <a:gd name="connsiteX6" fmla="*/ 6022331 w 12192000"/>
              <a:gd name="connsiteY6" fmla="*/ 668971 h 6858000"/>
              <a:gd name="connsiteX7" fmla="*/ 6044431 w 12192000"/>
              <a:gd name="connsiteY7" fmla="*/ 716091 h 6858000"/>
              <a:gd name="connsiteX8" fmla="*/ 6065257 w 12192000"/>
              <a:gd name="connsiteY8" fmla="*/ 747714 h 6858000"/>
              <a:gd name="connsiteX9" fmla="*/ 6257771 w 12192000"/>
              <a:gd name="connsiteY9" fmla="*/ 636493 h 6858000"/>
              <a:gd name="connsiteX10" fmla="*/ 6210878 w 12192000"/>
              <a:gd name="connsiteY10" fmla="*/ 559826 h 6858000"/>
              <a:gd name="connsiteX11" fmla="*/ 6076795 w 12192000"/>
              <a:gd name="connsiteY11" fmla="*/ 654536 h 6858000"/>
              <a:gd name="connsiteX12" fmla="*/ 6022331 w 12192000"/>
              <a:gd name="connsiteY12" fmla="*/ 668971 h 6858000"/>
              <a:gd name="connsiteX13" fmla="*/ 6022220 w 12192000"/>
              <a:gd name="connsiteY13" fmla="*/ 668736 h 6858000"/>
              <a:gd name="connsiteX14" fmla="*/ 6022220 w 12192000"/>
              <a:gd name="connsiteY14" fmla="*/ 668732 h 6858000"/>
              <a:gd name="connsiteX15" fmla="*/ 6013273 w 12192000"/>
              <a:gd name="connsiteY15" fmla="*/ 478531 h 6858000"/>
              <a:gd name="connsiteX16" fmla="*/ 6022220 w 12192000"/>
              <a:gd name="connsiteY16" fmla="*/ 450456 h 6858000"/>
              <a:gd name="connsiteX17" fmla="*/ 5969925 w 12192000"/>
              <a:gd name="connsiteY17" fmla="*/ 446137 h 6858000"/>
              <a:gd name="connsiteX18" fmla="*/ 6065258 w 12192000"/>
              <a:gd name="connsiteY18" fmla="*/ 371476 h 6858000"/>
              <a:gd name="connsiteX19" fmla="*/ 6022220 w 12192000"/>
              <a:gd name="connsiteY19" fmla="*/ 450457 h 6858000"/>
              <a:gd name="connsiteX20" fmla="*/ 6211033 w 12192000"/>
              <a:gd name="connsiteY20" fmla="*/ 559673 h 6858000"/>
              <a:gd name="connsiteX21" fmla="*/ 6257926 w 12192000"/>
              <a:gd name="connsiteY21" fmla="*/ 483005 h 6858000"/>
              <a:gd name="connsiteX22" fmla="*/ 6065258 w 12192000"/>
              <a:gd name="connsiteY22" fmla="*/ 371476 h 6858000"/>
              <a:gd name="connsiteX23" fmla="*/ 0 w 12192000"/>
              <a:gd name="connsiteY23" fmla="*/ 0 h 6858000"/>
              <a:gd name="connsiteX24" fmla="*/ 12192000 w 12192000"/>
              <a:gd name="connsiteY24" fmla="*/ 0 h 6858000"/>
              <a:gd name="connsiteX25" fmla="*/ 12192000 w 12192000"/>
              <a:gd name="connsiteY25" fmla="*/ 6858000 h 6858000"/>
              <a:gd name="connsiteX26" fmla="*/ 0 w 12192000"/>
              <a:gd name="connsiteY2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2192000" h="6858000">
                <a:moveTo>
                  <a:pt x="5969925" y="446137"/>
                </a:moveTo>
                <a:cubicBezTo>
                  <a:pt x="5957277" y="446137"/>
                  <a:pt x="5944627" y="446908"/>
                  <a:pt x="5932287" y="448451"/>
                </a:cubicBezTo>
                <a:cubicBezTo>
                  <a:pt x="5911615" y="520027"/>
                  <a:pt x="5910689" y="597156"/>
                  <a:pt x="5932287" y="671046"/>
                </a:cubicBezTo>
                <a:cubicBezTo>
                  <a:pt x="5944627" y="672589"/>
                  <a:pt x="5957123" y="673360"/>
                  <a:pt x="5969925" y="673360"/>
                </a:cubicBezTo>
                <a:cubicBezTo>
                  <a:pt x="5987666" y="673360"/>
                  <a:pt x="6005251" y="671818"/>
                  <a:pt x="6022220" y="669042"/>
                </a:cubicBezTo>
                <a:lnTo>
                  <a:pt x="6022220" y="669000"/>
                </a:lnTo>
                <a:lnTo>
                  <a:pt x="6022331" y="668971"/>
                </a:lnTo>
                <a:lnTo>
                  <a:pt x="6044431" y="716091"/>
                </a:lnTo>
                <a:cubicBezTo>
                  <a:pt x="6050756" y="727042"/>
                  <a:pt x="6057698" y="737533"/>
                  <a:pt x="6065257" y="747714"/>
                </a:cubicBezTo>
                <a:cubicBezTo>
                  <a:pt x="6139919" y="729358"/>
                  <a:pt x="6206250" y="690175"/>
                  <a:pt x="6257771" y="636493"/>
                </a:cubicBezTo>
                <a:cubicBezTo>
                  <a:pt x="6245895" y="608571"/>
                  <a:pt x="6230005" y="582812"/>
                  <a:pt x="6210878" y="559826"/>
                </a:cubicBezTo>
                <a:cubicBezTo>
                  <a:pt x="6175707" y="602285"/>
                  <a:pt x="6129515" y="635287"/>
                  <a:pt x="6076795" y="654536"/>
                </a:cubicBezTo>
                <a:lnTo>
                  <a:pt x="6022331" y="668971"/>
                </a:lnTo>
                <a:lnTo>
                  <a:pt x="6022220" y="668736"/>
                </a:lnTo>
                <a:lnTo>
                  <a:pt x="6022220" y="668732"/>
                </a:lnTo>
                <a:cubicBezTo>
                  <a:pt x="5999543" y="608109"/>
                  <a:pt x="5996150" y="542241"/>
                  <a:pt x="6013273" y="478531"/>
                </a:cubicBezTo>
                <a:cubicBezTo>
                  <a:pt x="6015894" y="468968"/>
                  <a:pt x="6018827" y="459558"/>
                  <a:pt x="6022220" y="450456"/>
                </a:cubicBezTo>
                <a:cubicBezTo>
                  <a:pt x="6005251" y="447525"/>
                  <a:pt x="5987819" y="446137"/>
                  <a:pt x="5969925" y="446137"/>
                </a:cubicBezTo>
                <a:close/>
                <a:moveTo>
                  <a:pt x="6065258" y="371476"/>
                </a:moveTo>
                <a:cubicBezTo>
                  <a:pt x="6047364" y="395386"/>
                  <a:pt x="6032863" y="421918"/>
                  <a:pt x="6022220" y="450457"/>
                </a:cubicBezTo>
                <a:cubicBezTo>
                  <a:pt x="6097806" y="463260"/>
                  <a:pt x="6164138" y="503059"/>
                  <a:pt x="6211033" y="559673"/>
                </a:cubicBezTo>
                <a:cubicBezTo>
                  <a:pt x="6230160" y="536687"/>
                  <a:pt x="6246050" y="510771"/>
                  <a:pt x="6257926" y="483005"/>
                </a:cubicBezTo>
                <a:cubicBezTo>
                  <a:pt x="6206405" y="429014"/>
                  <a:pt x="6139919" y="389832"/>
                  <a:pt x="6065258" y="37147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108000">
            <a:noAutofit/>
          </a:bodyPr>
          <a:lstStyle>
            <a:lvl1pPr marL="0" indent="0" algn="ctr">
              <a:buNone/>
              <a:defRPr sz="1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Drag picture file here or select </a:t>
            </a:r>
            <a:r>
              <a:rPr lang="en-US" noProof="0" dirty="0"/>
              <a:t>center</a:t>
            </a:r>
            <a:r>
              <a:rPr lang="en-US" dirty="0"/>
              <a:t> icon to insert light image</a:t>
            </a:r>
          </a:p>
          <a:p>
            <a:endParaRPr lang="en-GB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727ADA16-810E-4756-F9FD-B28B2D16B91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59150" y="4139077"/>
            <a:ext cx="5473700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C73479D-FCC5-E466-025F-FC70E9C8DD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59151" y="2442689"/>
            <a:ext cx="5473700" cy="1567891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divider title</a:t>
            </a:r>
          </a:p>
        </p:txBody>
      </p:sp>
    </p:spTree>
    <p:extLst>
      <p:ext uri="{BB962C8B-B14F-4D97-AF65-F5344CB8AC3E}">
        <p14:creationId xmlns:p14="http://schemas.microsoft.com/office/powerpoint/2010/main" val="38311701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Image -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8" descr="A picture containing engine, close&#10;&#10;Description automatically generated">
            <a:extLst>
              <a:ext uri="{FF2B5EF4-FFF2-40B4-BE49-F238E27FC236}">
                <a16:creationId xmlns:a16="http://schemas.microsoft.com/office/drawing/2014/main" id="{AEE0B340-1017-4A00-D9E7-EE889FD60D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65" r="31986"/>
          <a:stretch/>
        </p:blipFill>
        <p:spPr>
          <a:xfrm>
            <a:off x="0" y="4"/>
            <a:ext cx="4151313" cy="685799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FF23611-CC11-70BF-C22A-51A54C40E7AA}"/>
              </a:ext>
            </a:extLst>
          </p:cNvPr>
          <p:cNvSpPr/>
          <p:nvPr userDrawn="1"/>
        </p:nvSpPr>
        <p:spPr>
          <a:xfrm>
            <a:off x="10848975" y="6308725"/>
            <a:ext cx="1343025" cy="549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405042-B232-80FE-AC4C-19F227A420A5}"/>
              </a:ext>
            </a:extLst>
          </p:cNvPr>
          <p:cNvSpPr txBox="1"/>
          <p:nvPr userDrawn="1"/>
        </p:nvSpPr>
        <p:spPr>
          <a:xfrm>
            <a:off x="1612900" y="-5588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DA2868C-D0C6-44CC-9B3D-8871DE818188}"/>
              </a:ext>
            </a:extLst>
          </p:cNvPr>
          <p:cNvGrpSpPr/>
          <p:nvPr userDrawn="1"/>
        </p:nvGrpSpPr>
        <p:grpSpPr>
          <a:xfrm>
            <a:off x="353572" y="6014523"/>
            <a:ext cx="1029067" cy="533386"/>
            <a:chOff x="5591148" y="347222"/>
            <a:chExt cx="1029067" cy="533386"/>
          </a:xfrm>
        </p:grpSpPr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7CB010D7-3664-C2E6-3CFC-DD62B2B4AC46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B756D0BD-74F9-9295-2DF2-3857F4B145A4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C1EB5B45-34C5-6B9C-21DB-D1C90E243993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4CE623D6-F286-0BDE-597E-072CDD7A250D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B07FEBC-7DE7-5074-0EA6-A794BB061233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6FE7B1BC-7F03-7652-0350-409F8D94D6F5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129FE7C2-8DB2-C873-A975-EF56DEC5DE75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3C4AB6C6-7F73-7320-72C2-B2D5B1913B6D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E4EC67FF-EBC4-B37A-88B2-D2C8F7AFE652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3A6DF060-D93C-A08E-FC19-5D80859BAF69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F5137999-2B00-6778-016B-2ABEECDE5C2F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FA8ACD38-B55B-AFDE-66AB-BA8AE155DB68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8B4B0487-D99A-8A8E-FC61-F5E67202203C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1999D749-C90A-BF9A-971B-AC8096C867E8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9A8DB4E4-0A2A-0E56-98DD-803B1E5BE4D2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50890E24-2427-8819-0598-762CA567873A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08800128-2FB1-E420-B82F-7C1FD5844D2E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8EA118B6-8FAD-2072-54F0-2BD9849FB237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B21406A7-8419-C2C5-85FD-39B76C0DF8D1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B6E5D420-B39F-B41F-4E1F-DC0EAD2AC050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E1BD7708-2864-639C-0A10-B3DCCF78BDEF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BBA6278B-F8C8-EB5A-A4EA-A95C6130B05C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42269D1-FC07-A900-0B70-D1C089B0218C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D82952EF-F5AB-2A14-EAAD-199F9906DD22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F5624A80-9C48-55DD-9F67-4C72F47FB513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B28E7EC0-E096-9A11-99C2-4FC71F246BE0}"/>
              </a:ext>
            </a:extLst>
          </p:cNvPr>
          <p:cNvSpPr txBox="1"/>
          <p:nvPr userDrawn="1"/>
        </p:nvSpPr>
        <p:spPr>
          <a:xfrm>
            <a:off x="6112701" y="444674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1A631B39-2B1F-D4A7-D11C-581C2DAFF9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1492" y="909638"/>
            <a:ext cx="3348038" cy="1495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Agenda</a:t>
            </a:r>
            <a:endParaRPr lang="en-NL"/>
          </a:p>
        </p:txBody>
      </p:sp>
      <p:sp>
        <p:nvSpPr>
          <p:cNvPr id="66" name="Text Placeholder 33">
            <a:extLst>
              <a:ext uri="{FF2B5EF4-FFF2-40B4-BE49-F238E27FC236}">
                <a16:creationId xmlns:a16="http://schemas.microsoft.com/office/drawing/2014/main" id="{676E113F-323A-8E64-DC81-B6AF5168F7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84713" y="834892"/>
            <a:ext cx="6964362" cy="56769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Item 1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2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3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4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5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6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7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8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9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10</a:t>
            </a:r>
          </a:p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73548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ght Image -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3AC3DB9-3367-3817-405F-9ADBE1E4C46A}"/>
              </a:ext>
            </a:extLst>
          </p:cNvPr>
          <p:cNvSpPr/>
          <p:nvPr userDrawn="1"/>
        </p:nvSpPr>
        <p:spPr>
          <a:xfrm rot="10800000">
            <a:off x="1588" y="0"/>
            <a:ext cx="4151311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F23611-CC11-70BF-C22A-51A54C40E7AA}"/>
              </a:ext>
            </a:extLst>
          </p:cNvPr>
          <p:cNvSpPr/>
          <p:nvPr userDrawn="1"/>
        </p:nvSpPr>
        <p:spPr>
          <a:xfrm>
            <a:off x="10848975" y="6308725"/>
            <a:ext cx="1343025" cy="549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405042-B232-80FE-AC4C-19F227A420A5}"/>
              </a:ext>
            </a:extLst>
          </p:cNvPr>
          <p:cNvSpPr txBox="1"/>
          <p:nvPr userDrawn="1"/>
        </p:nvSpPr>
        <p:spPr>
          <a:xfrm>
            <a:off x="1612900" y="-5588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2F0399E-E9F3-B28E-19A2-6901683D2CDC}"/>
              </a:ext>
            </a:extLst>
          </p:cNvPr>
          <p:cNvGrpSpPr/>
          <p:nvPr userDrawn="1"/>
        </p:nvGrpSpPr>
        <p:grpSpPr>
          <a:xfrm>
            <a:off x="353572" y="6014523"/>
            <a:ext cx="1029067" cy="533386"/>
            <a:chOff x="5591148" y="347222"/>
            <a:chExt cx="1029067" cy="533386"/>
          </a:xfrm>
        </p:grpSpPr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1F7726B4-AC77-1562-BD49-4CE9CB7CCB15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A028D5C9-683B-EDA2-5C79-13E7B72B64F3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64DC7596-2CBA-11B1-0690-865DE32C6ED8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80FE581D-52B8-4039-2217-45C71FA2FE6E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D0987954-F9BD-6D58-6C4A-5BDA4423DB61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0DC00B1D-2267-3CF2-01F4-6D1B9087D97B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CB96864F-D64E-CFF4-35AF-42057A51C0C9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B3906ED5-0B5F-D038-519C-7B3E0620C104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A972FB79-25B8-2A84-7E30-64F801AAA8BE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6DBEEFFD-5365-FB9E-2589-5C7BAF8B9E8A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BFC21303-1C50-A7E2-E83F-545201B975D3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2E20CF6F-894C-0DA9-B3F2-D0DA2C8F9B7E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386D0099-FDE8-4248-A200-159B8612E8E1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DBCB21CB-1A6B-C572-91AF-5458B2D1C825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CB99C24B-1CF8-785E-9B8D-CF9A3307FE6E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88E9A74F-4FC1-E3C4-308A-1EE72E8710E3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16D29B8F-44B2-C137-5A28-D143E574A2A2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C819DD2F-0968-1C44-A928-3DAC6EF2ADA7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D7344B6C-EA0D-8BED-95CD-89C626963CE1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8A2DCABF-65E0-4D9E-8210-80ABFEA52ADF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3AC172CF-BB01-CB12-0E4F-66BE326D9CD4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63BF0295-DCA2-138F-324F-43AFB9B209B2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B3D73ABD-A4F8-775C-DE8F-788540B74D17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5A01A765-16BE-756A-7588-23236680758D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D799930F-AF25-41D5-2B1F-024AAFD46E4B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B355C492-E9E9-DC1C-3B77-CC0E3DA882F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1492" y="909638"/>
            <a:ext cx="3348038" cy="1495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Agenda</a:t>
            </a:r>
            <a:endParaRPr lang="en-NL"/>
          </a:p>
        </p:txBody>
      </p:sp>
      <p:sp>
        <p:nvSpPr>
          <p:cNvPr id="66" name="Text Placeholder 33">
            <a:extLst>
              <a:ext uri="{FF2B5EF4-FFF2-40B4-BE49-F238E27FC236}">
                <a16:creationId xmlns:a16="http://schemas.microsoft.com/office/drawing/2014/main" id="{49E0D9F8-8C6C-3416-AA71-A2DAB648CE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84713" y="834892"/>
            <a:ext cx="6964362" cy="56769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Item 1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2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3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4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5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6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7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8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9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10</a:t>
            </a:r>
          </a:p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53664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11134630" cy="359834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8" name="Content Placeholder 59">
            <a:extLst>
              <a:ext uri="{FF2B5EF4-FFF2-40B4-BE49-F238E27FC236}">
                <a16:creationId xmlns:a16="http://schemas.microsoft.com/office/drawing/2014/main" id="{76969F26-9C29-D1FD-5BCF-B974402115D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10245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9" name="Content Placeholder 59">
            <a:extLst>
              <a:ext uri="{FF2B5EF4-FFF2-40B4-BE49-F238E27FC236}">
                <a16:creationId xmlns:a16="http://schemas.microsoft.com/office/drawing/2014/main" id="{CCC67A89-59CB-B1B2-6E9A-976C33CB6FC0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0727234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CA50060-67AB-BC2E-7D74-D82A6A929515}"/>
              </a:ext>
            </a:extLst>
          </p:cNvPr>
          <p:cNvSpPr/>
          <p:nvPr userDrawn="1"/>
        </p:nvSpPr>
        <p:spPr>
          <a:xfrm>
            <a:off x="5952565" y="0"/>
            <a:ext cx="6239435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5401700" cy="527643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5EC87470-7FA1-870F-B0E8-4B5010C9A46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320498" y="1131352"/>
            <a:ext cx="5401702" cy="4997986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8" name="Content Placeholder 59">
            <a:extLst>
              <a:ext uri="{FF2B5EF4-FFF2-40B4-BE49-F238E27FC236}">
                <a16:creationId xmlns:a16="http://schemas.microsoft.com/office/drawing/2014/main" id="{2A9568E2-BA1B-D985-0B9D-DB38F5AF8DB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458309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AB338C5-8704-148D-46B4-11322126893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tIns="0" anchor="t" anchorCtr="1"/>
          <a:lstStyle>
            <a:lvl1pPr marL="0" indent="0" algn="ctr">
              <a:buNone/>
              <a:defRPr/>
            </a:lvl1pPr>
          </a:lstStyle>
          <a:p>
            <a:endParaRPr lang="en-NL" dirty="0"/>
          </a:p>
          <a:p>
            <a:endParaRPr lang="en-NL" dirty="0"/>
          </a:p>
          <a:p>
            <a:endParaRPr lang="en-NL" dirty="0"/>
          </a:p>
          <a:p>
            <a:endParaRPr lang="en-NL" dirty="0"/>
          </a:p>
          <a:p>
            <a:endParaRPr lang="en-NL" dirty="0"/>
          </a:p>
          <a:p>
            <a:r>
              <a:rPr lang="en-NL" dirty="0"/>
              <a:t>select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5401700" cy="527643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8" name="Content Placeholder 59">
            <a:extLst>
              <a:ext uri="{FF2B5EF4-FFF2-40B4-BE49-F238E27FC236}">
                <a16:creationId xmlns:a16="http://schemas.microsoft.com/office/drawing/2014/main" id="{2A9568E2-BA1B-D985-0B9D-DB38F5AF8DB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1307329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CA50060-67AB-BC2E-7D74-D82A6A929515}"/>
              </a:ext>
            </a:extLst>
          </p:cNvPr>
          <p:cNvSpPr/>
          <p:nvPr userDrawn="1"/>
        </p:nvSpPr>
        <p:spPr>
          <a:xfrm>
            <a:off x="5952565" y="0"/>
            <a:ext cx="6239435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5401700" cy="527643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8BF2B612-4E6F-C653-993D-95F11670549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07764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8" name="Content Placeholder 59">
            <a:extLst>
              <a:ext uri="{FF2B5EF4-FFF2-40B4-BE49-F238E27FC236}">
                <a16:creationId xmlns:a16="http://schemas.microsoft.com/office/drawing/2014/main" id="{D190A3A0-C70F-64D4-F411-DB558D65647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775545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CA50060-67AB-BC2E-7D74-D82A6A929515}"/>
              </a:ext>
            </a:extLst>
          </p:cNvPr>
          <p:cNvSpPr/>
          <p:nvPr userDrawn="1"/>
        </p:nvSpPr>
        <p:spPr>
          <a:xfrm>
            <a:off x="0" y="0"/>
            <a:ext cx="6239435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5401700" cy="52764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34" name="Content Placeholder 59">
            <a:extLst>
              <a:ext uri="{FF2B5EF4-FFF2-40B4-BE49-F238E27FC236}">
                <a16:creationId xmlns:a16="http://schemas.microsoft.com/office/drawing/2014/main" id="{B304A87F-8635-E531-07C6-A16207F26A7E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482007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35" name="Content Placeholder 59">
            <a:extLst>
              <a:ext uri="{FF2B5EF4-FFF2-40B4-BE49-F238E27FC236}">
                <a16:creationId xmlns:a16="http://schemas.microsoft.com/office/drawing/2014/main" id="{F4331ABB-A637-62AA-2FE5-7FDAA4C83983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8545C33-D7C0-AD88-70B6-E6D048E539FC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FB3F20EB-99D3-E3B0-05C8-756495E15DB3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261A3BA4-AF44-F5D7-1DAC-0EDE8D3431F3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BEEA69E7-89F6-7D3F-24D7-5393BB87197C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5CD53179-3C04-E683-C10D-2EEE23693984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F4030888-2FE2-4208-7690-ED118ED2CF26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86E9708E-8676-28AC-771D-E7E8E180C18A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922CFC46-9894-296D-6F93-40CC0BDEB68E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6FDCE3D7-6DCD-9653-9B0A-C7DD4FE43A6C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A9BA44C2-FAF8-9158-384B-33AE76F76C58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1D062688-969A-2CDF-FCE0-6D7E4DC0DA8E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EBD46C04-CE42-A8DA-4C46-1439A67D3D17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1B4F10A0-BFFB-9101-F0B9-CB078E036AAC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E173F3AE-98C0-0C07-6A76-7DDB80F6C0B7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0B086D4C-DD24-7B44-ECA2-DDD6004EA5AF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57F6F0E9-CBCF-07E0-FD16-40999B3BE496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6B00EBE7-8D50-CC46-0C01-3E8CF3B4841F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8B6048F7-FCB4-5A18-817E-389E185031C1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6A633BE4-9045-AC13-D0DD-A71C1515F40C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C1346EAD-02BD-0FDA-7238-FA479D979D44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6C24836C-8D06-EC79-A5B9-734875ABF358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4114C7E2-50A5-44AD-F7AD-CA0ECEC3D179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B71A236-DB56-7166-0FC7-0BEEAB514779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299BAE24-D76F-8AAA-06FA-C6188B65A477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7C493A78-C823-C801-04B4-B315FDE2F675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5613D393-22D3-8EA0-D9BC-093DDDA31050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718558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086A627-BDF5-1135-3156-CD02E0F3EC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6238875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NL" dirty="0"/>
              <a:t>select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2009" y="368827"/>
            <a:ext cx="5401700" cy="527643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34" name="Content Placeholder 59">
            <a:extLst>
              <a:ext uri="{FF2B5EF4-FFF2-40B4-BE49-F238E27FC236}">
                <a16:creationId xmlns:a16="http://schemas.microsoft.com/office/drawing/2014/main" id="{B304A87F-8635-E531-07C6-A16207F26A7E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482007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8545C33-D7C0-AD88-70B6-E6D048E539FC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FB3F20EB-99D3-E3B0-05C8-756495E15DB3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261A3BA4-AF44-F5D7-1DAC-0EDE8D3431F3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BEEA69E7-89F6-7D3F-24D7-5393BB87197C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5CD53179-3C04-E683-C10D-2EEE23693984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F4030888-2FE2-4208-7690-ED118ED2CF26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86E9708E-8676-28AC-771D-E7E8E180C18A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922CFC46-9894-296D-6F93-40CC0BDEB68E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6FDCE3D7-6DCD-9653-9B0A-C7DD4FE43A6C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A9BA44C2-FAF8-9158-384B-33AE76F76C58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1D062688-969A-2CDF-FCE0-6D7E4DC0DA8E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EBD46C04-CE42-A8DA-4C46-1439A67D3D17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1B4F10A0-BFFB-9101-F0B9-CB078E036AAC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E173F3AE-98C0-0C07-6A76-7DDB80F6C0B7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0B086D4C-DD24-7B44-ECA2-DDD6004EA5AF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57F6F0E9-CBCF-07E0-FD16-40999B3BE496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6B00EBE7-8D50-CC46-0C01-3E8CF3B4841F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8B6048F7-FCB4-5A18-817E-389E185031C1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6A633BE4-9045-AC13-D0DD-A71C1515F40C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C1346EAD-02BD-0FDA-7238-FA479D979D44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6C24836C-8D06-EC79-A5B9-734875ABF358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4114C7E2-50A5-44AD-F7AD-CA0ECEC3D179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B71A236-DB56-7166-0FC7-0BEEAB514779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299BAE24-D76F-8AAA-06FA-C6188B65A477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7C493A78-C823-C801-04B4-B315FDE2F675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5613D393-22D3-8EA0-D9BC-093DDDA31050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53012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ingle image - 1 line only - Mi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153AC0D8-E732-6463-4E60-C6D49F6BCF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4"/>
            <a:ext cx="12191995" cy="6857997"/>
          </a:xfrm>
          <a:custGeom>
            <a:avLst/>
            <a:gdLst>
              <a:gd name="connsiteX0" fmla="*/ 6180592 w 12191995"/>
              <a:gd name="connsiteY0" fmla="*/ 849612 h 6857997"/>
              <a:gd name="connsiteX1" fmla="*/ 6180592 w 12191995"/>
              <a:gd name="connsiteY1" fmla="*/ 854463 h 6857997"/>
              <a:gd name="connsiteX2" fmla="*/ 6167655 w 12191995"/>
              <a:gd name="connsiteY2" fmla="*/ 866053 h 6857997"/>
              <a:gd name="connsiteX3" fmla="*/ 6158221 w 12191995"/>
              <a:gd name="connsiteY3" fmla="*/ 858237 h 6857997"/>
              <a:gd name="connsiteX4" fmla="*/ 6167655 w 12191995"/>
              <a:gd name="connsiteY4" fmla="*/ 850960 h 6857997"/>
              <a:gd name="connsiteX5" fmla="*/ 6174662 w 12191995"/>
              <a:gd name="connsiteY5" fmla="*/ 850960 h 6857997"/>
              <a:gd name="connsiteX6" fmla="*/ 6180592 w 12191995"/>
              <a:gd name="connsiteY6" fmla="*/ 849612 h 6857997"/>
              <a:gd name="connsiteX7" fmla="*/ 6414538 w 12191995"/>
              <a:gd name="connsiteY7" fmla="*/ 849611 h 6857997"/>
              <a:gd name="connsiteX8" fmla="*/ 6414538 w 12191995"/>
              <a:gd name="connsiteY8" fmla="*/ 854462 h 6857997"/>
              <a:gd name="connsiteX9" fmla="*/ 6401601 w 12191995"/>
              <a:gd name="connsiteY9" fmla="*/ 866052 h 6857997"/>
              <a:gd name="connsiteX10" fmla="*/ 6392167 w 12191995"/>
              <a:gd name="connsiteY10" fmla="*/ 858236 h 6857997"/>
              <a:gd name="connsiteX11" fmla="*/ 6401601 w 12191995"/>
              <a:gd name="connsiteY11" fmla="*/ 850959 h 6857997"/>
              <a:gd name="connsiteX12" fmla="*/ 6408608 w 12191995"/>
              <a:gd name="connsiteY12" fmla="*/ 850959 h 6857997"/>
              <a:gd name="connsiteX13" fmla="*/ 6414538 w 12191995"/>
              <a:gd name="connsiteY13" fmla="*/ 849611 h 6857997"/>
              <a:gd name="connsiteX14" fmla="*/ 5709197 w 12191995"/>
              <a:gd name="connsiteY14" fmla="*/ 846647 h 6857997"/>
              <a:gd name="connsiteX15" fmla="*/ 5709197 w 12191995"/>
              <a:gd name="connsiteY15" fmla="*/ 855542 h 6857997"/>
              <a:gd name="connsiteX16" fmla="*/ 5690329 w 12191995"/>
              <a:gd name="connsiteY16" fmla="*/ 872522 h 6857997"/>
              <a:gd name="connsiteX17" fmla="*/ 5675237 w 12191995"/>
              <a:gd name="connsiteY17" fmla="*/ 860393 h 6857997"/>
              <a:gd name="connsiteX18" fmla="*/ 5688983 w 12191995"/>
              <a:gd name="connsiteY18" fmla="*/ 849073 h 6857997"/>
              <a:gd name="connsiteX19" fmla="*/ 5700842 w 12191995"/>
              <a:gd name="connsiteY19" fmla="*/ 849073 h 6857997"/>
              <a:gd name="connsiteX20" fmla="*/ 5709197 w 12191995"/>
              <a:gd name="connsiteY20" fmla="*/ 846647 h 6857997"/>
              <a:gd name="connsiteX21" fmla="*/ 6530703 w 12191995"/>
              <a:gd name="connsiteY21" fmla="*/ 825893 h 6857997"/>
              <a:gd name="connsiteX22" fmla="*/ 6545527 w 12191995"/>
              <a:gd name="connsiteY22" fmla="*/ 838021 h 6857997"/>
              <a:gd name="connsiteX23" fmla="*/ 6515610 w 12191995"/>
              <a:gd name="connsiteY23" fmla="*/ 838021 h 6857997"/>
              <a:gd name="connsiteX24" fmla="*/ 6530703 w 12191995"/>
              <a:gd name="connsiteY24" fmla="*/ 825893 h 6857997"/>
              <a:gd name="connsiteX25" fmla="*/ 5883577 w 12191995"/>
              <a:gd name="connsiteY25" fmla="*/ 820234 h 6857997"/>
              <a:gd name="connsiteX26" fmla="*/ 5907835 w 12191995"/>
              <a:gd name="connsiteY26" fmla="*/ 846378 h 6857997"/>
              <a:gd name="connsiteX27" fmla="*/ 5883577 w 12191995"/>
              <a:gd name="connsiteY27" fmla="*/ 872522 h 6857997"/>
              <a:gd name="connsiteX28" fmla="*/ 5859320 w 12191995"/>
              <a:gd name="connsiteY28" fmla="*/ 846378 h 6857997"/>
              <a:gd name="connsiteX29" fmla="*/ 5883577 w 12191995"/>
              <a:gd name="connsiteY29" fmla="*/ 820234 h 6857997"/>
              <a:gd name="connsiteX30" fmla="*/ 5766065 w 12191995"/>
              <a:gd name="connsiteY30" fmla="*/ 813226 h 6857997"/>
              <a:gd name="connsiteX31" fmla="*/ 5746660 w 12191995"/>
              <a:gd name="connsiteY31" fmla="*/ 825355 h 6857997"/>
              <a:gd name="connsiteX32" fmla="*/ 5746660 w 12191995"/>
              <a:gd name="connsiteY32" fmla="*/ 814304 h 6857997"/>
              <a:gd name="connsiteX33" fmla="*/ 5738304 w 12191995"/>
              <a:gd name="connsiteY33" fmla="*/ 814304 h 6857997"/>
              <a:gd name="connsiteX34" fmla="*/ 5738304 w 12191995"/>
              <a:gd name="connsiteY34" fmla="*/ 878451 h 6857997"/>
              <a:gd name="connsiteX35" fmla="*/ 5746929 w 12191995"/>
              <a:gd name="connsiteY35" fmla="*/ 878451 h 6857997"/>
              <a:gd name="connsiteX36" fmla="*/ 5746929 w 12191995"/>
              <a:gd name="connsiteY36" fmla="*/ 842604 h 6857997"/>
              <a:gd name="connsiteX37" fmla="*/ 5766335 w 12191995"/>
              <a:gd name="connsiteY37" fmla="*/ 822120 h 6857997"/>
              <a:gd name="connsiteX38" fmla="*/ 5770647 w 12191995"/>
              <a:gd name="connsiteY38" fmla="*/ 822120 h 6857997"/>
              <a:gd name="connsiteX39" fmla="*/ 5770916 w 12191995"/>
              <a:gd name="connsiteY39" fmla="*/ 813496 h 6857997"/>
              <a:gd name="connsiteX40" fmla="*/ 5766065 w 12191995"/>
              <a:gd name="connsiteY40" fmla="*/ 813226 h 6857997"/>
              <a:gd name="connsiteX41" fmla="*/ 5693564 w 12191995"/>
              <a:gd name="connsiteY41" fmla="*/ 812418 h 6857997"/>
              <a:gd name="connsiteX42" fmla="*/ 5669038 w 12191995"/>
              <a:gd name="connsiteY42" fmla="*/ 820504 h 6857997"/>
              <a:gd name="connsiteX43" fmla="*/ 5673350 w 12191995"/>
              <a:gd name="connsiteY43" fmla="*/ 827242 h 6857997"/>
              <a:gd name="connsiteX44" fmla="*/ 5693025 w 12191995"/>
              <a:gd name="connsiteY44" fmla="*/ 820234 h 6857997"/>
              <a:gd name="connsiteX45" fmla="*/ 5709197 w 12191995"/>
              <a:gd name="connsiteY45" fmla="*/ 833980 h 6857997"/>
              <a:gd name="connsiteX46" fmla="*/ 5708927 w 12191995"/>
              <a:gd name="connsiteY46" fmla="*/ 835597 h 6857997"/>
              <a:gd name="connsiteX47" fmla="*/ 5702728 w 12191995"/>
              <a:gd name="connsiteY47" fmla="*/ 841527 h 6857997"/>
              <a:gd name="connsiteX48" fmla="*/ 5687365 w 12191995"/>
              <a:gd name="connsiteY48" fmla="*/ 841527 h 6857997"/>
              <a:gd name="connsiteX49" fmla="*/ 5665533 w 12191995"/>
              <a:gd name="connsiteY49" fmla="*/ 860393 h 6857997"/>
              <a:gd name="connsiteX50" fmla="*/ 5688983 w 12191995"/>
              <a:gd name="connsiteY50" fmla="*/ 880068 h 6857997"/>
              <a:gd name="connsiteX51" fmla="*/ 5709197 w 12191995"/>
              <a:gd name="connsiteY51" fmla="*/ 870365 h 6857997"/>
              <a:gd name="connsiteX52" fmla="*/ 5709197 w 12191995"/>
              <a:gd name="connsiteY52" fmla="*/ 878451 h 6857997"/>
              <a:gd name="connsiteX53" fmla="*/ 5718090 w 12191995"/>
              <a:gd name="connsiteY53" fmla="*/ 878451 h 6857997"/>
              <a:gd name="connsiteX54" fmla="*/ 5718090 w 12191995"/>
              <a:gd name="connsiteY54" fmla="*/ 834249 h 6857997"/>
              <a:gd name="connsiteX55" fmla="*/ 5693564 w 12191995"/>
              <a:gd name="connsiteY55" fmla="*/ 812418 h 6857997"/>
              <a:gd name="connsiteX56" fmla="*/ 5883577 w 12191995"/>
              <a:gd name="connsiteY56" fmla="*/ 812418 h 6857997"/>
              <a:gd name="connsiteX57" fmla="*/ 5850426 w 12191995"/>
              <a:gd name="connsiteY57" fmla="*/ 846378 h 6857997"/>
              <a:gd name="connsiteX58" fmla="*/ 5883577 w 12191995"/>
              <a:gd name="connsiteY58" fmla="*/ 880068 h 6857997"/>
              <a:gd name="connsiteX59" fmla="*/ 5916998 w 12191995"/>
              <a:gd name="connsiteY59" fmla="*/ 846378 h 6857997"/>
              <a:gd name="connsiteX60" fmla="*/ 5883577 w 12191995"/>
              <a:gd name="connsiteY60" fmla="*/ 812418 h 6857997"/>
              <a:gd name="connsiteX61" fmla="*/ 6261179 w 12191995"/>
              <a:gd name="connsiteY61" fmla="*/ 811878 h 6857997"/>
              <a:gd name="connsiteX62" fmla="*/ 6261179 w 12191995"/>
              <a:gd name="connsiteY62" fmla="*/ 827779 h 6857997"/>
              <a:gd name="connsiteX63" fmla="*/ 6270612 w 12191995"/>
              <a:gd name="connsiteY63" fmla="*/ 827779 h 6857997"/>
              <a:gd name="connsiteX64" fmla="*/ 6270612 w 12191995"/>
              <a:gd name="connsiteY64" fmla="*/ 878450 h 6857997"/>
              <a:gd name="connsiteX65" fmla="*/ 6289479 w 12191995"/>
              <a:gd name="connsiteY65" fmla="*/ 878450 h 6857997"/>
              <a:gd name="connsiteX66" fmla="*/ 6289479 w 12191995"/>
              <a:gd name="connsiteY66" fmla="*/ 811878 h 6857997"/>
              <a:gd name="connsiteX67" fmla="*/ 6299451 w 12191995"/>
              <a:gd name="connsiteY67" fmla="*/ 811608 h 6857997"/>
              <a:gd name="connsiteX68" fmla="*/ 6322091 w 12191995"/>
              <a:gd name="connsiteY68" fmla="*/ 878450 h 6857997"/>
              <a:gd name="connsiteX69" fmla="*/ 6345540 w 12191995"/>
              <a:gd name="connsiteY69" fmla="*/ 878450 h 6857997"/>
              <a:gd name="connsiteX70" fmla="*/ 6369258 w 12191995"/>
              <a:gd name="connsiteY70" fmla="*/ 811608 h 6857997"/>
              <a:gd name="connsiteX71" fmla="*/ 6349313 w 12191995"/>
              <a:gd name="connsiteY71" fmla="*/ 811608 h 6857997"/>
              <a:gd name="connsiteX72" fmla="*/ 6334220 w 12191995"/>
              <a:gd name="connsiteY72" fmla="*/ 857966 h 6857997"/>
              <a:gd name="connsiteX73" fmla="*/ 6319935 w 12191995"/>
              <a:gd name="connsiteY73" fmla="*/ 811608 h 6857997"/>
              <a:gd name="connsiteX74" fmla="*/ 6250668 w 12191995"/>
              <a:gd name="connsiteY74" fmla="*/ 810531 h 6857997"/>
              <a:gd name="connsiteX75" fmla="*/ 6233419 w 12191995"/>
              <a:gd name="connsiteY75" fmla="*/ 822121 h 6857997"/>
              <a:gd name="connsiteX76" fmla="*/ 6233419 w 12191995"/>
              <a:gd name="connsiteY76" fmla="*/ 811608 h 6857997"/>
              <a:gd name="connsiteX77" fmla="*/ 6215091 w 12191995"/>
              <a:gd name="connsiteY77" fmla="*/ 811608 h 6857997"/>
              <a:gd name="connsiteX78" fmla="*/ 6215091 w 12191995"/>
              <a:gd name="connsiteY78" fmla="*/ 878450 h 6857997"/>
              <a:gd name="connsiteX79" fmla="*/ 6233958 w 12191995"/>
              <a:gd name="connsiteY79" fmla="*/ 878450 h 6857997"/>
              <a:gd name="connsiteX80" fmla="*/ 6233958 w 12191995"/>
              <a:gd name="connsiteY80" fmla="*/ 846646 h 6857997"/>
              <a:gd name="connsiteX81" fmla="*/ 6247973 w 12191995"/>
              <a:gd name="connsiteY81" fmla="*/ 830475 h 6857997"/>
              <a:gd name="connsiteX82" fmla="*/ 6256059 w 12191995"/>
              <a:gd name="connsiteY82" fmla="*/ 830475 h 6857997"/>
              <a:gd name="connsiteX83" fmla="*/ 6255789 w 12191995"/>
              <a:gd name="connsiteY83" fmla="*/ 811069 h 6857997"/>
              <a:gd name="connsiteX84" fmla="*/ 6250668 w 12191995"/>
              <a:gd name="connsiteY84" fmla="*/ 810531 h 6857997"/>
              <a:gd name="connsiteX85" fmla="*/ 6530973 w 12191995"/>
              <a:gd name="connsiteY85" fmla="*/ 810530 h 6857997"/>
              <a:gd name="connsiteX86" fmla="*/ 6496204 w 12191995"/>
              <a:gd name="connsiteY86" fmla="*/ 845568 h 6857997"/>
              <a:gd name="connsiteX87" fmla="*/ 6531242 w 12191995"/>
              <a:gd name="connsiteY87" fmla="*/ 880606 h 6857997"/>
              <a:gd name="connsiteX88" fmla="*/ 6564663 w 12191995"/>
              <a:gd name="connsiteY88" fmla="*/ 859583 h 6857997"/>
              <a:gd name="connsiteX89" fmla="*/ 6544988 w 12191995"/>
              <a:gd name="connsiteY89" fmla="*/ 857427 h 6857997"/>
              <a:gd name="connsiteX90" fmla="*/ 6531512 w 12191995"/>
              <a:gd name="connsiteY90" fmla="*/ 864165 h 6857997"/>
              <a:gd name="connsiteX91" fmla="*/ 6516149 w 12191995"/>
              <a:gd name="connsiteY91" fmla="*/ 850689 h 6857997"/>
              <a:gd name="connsiteX92" fmla="*/ 6565741 w 12191995"/>
              <a:gd name="connsiteY92" fmla="*/ 850689 h 6857997"/>
              <a:gd name="connsiteX93" fmla="*/ 6566011 w 12191995"/>
              <a:gd name="connsiteY93" fmla="*/ 850419 h 6857997"/>
              <a:gd name="connsiteX94" fmla="*/ 6530973 w 12191995"/>
              <a:gd name="connsiteY94" fmla="*/ 810530 h 6857997"/>
              <a:gd name="connsiteX95" fmla="*/ 6170619 w 12191995"/>
              <a:gd name="connsiteY95" fmla="*/ 809992 h 6857997"/>
              <a:gd name="connsiteX96" fmla="*/ 6142050 w 12191995"/>
              <a:gd name="connsiteY96" fmla="*/ 818078 h 6857997"/>
              <a:gd name="connsiteX97" fmla="*/ 6149327 w 12191995"/>
              <a:gd name="connsiteY97" fmla="*/ 832362 h 6857997"/>
              <a:gd name="connsiteX98" fmla="*/ 6169541 w 12191995"/>
              <a:gd name="connsiteY98" fmla="*/ 826163 h 6857997"/>
              <a:gd name="connsiteX99" fmla="*/ 6180592 w 12191995"/>
              <a:gd name="connsiteY99" fmla="*/ 833980 h 6857997"/>
              <a:gd name="connsiteX100" fmla="*/ 6180592 w 12191995"/>
              <a:gd name="connsiteY100" fmla="*/ 834519 h 6857997"/>
              <a:gd name="connsiteX101" fmla="*/ 6176010 w 12191995"/>
              <a:gd name="connsiteY101" fmla="*/ 838561 h 6857997"/>
              <a:gd name="connsiteX102" fmla="*/ 6162803 w 12191995"/>
              <a:gd name="connsiteY102" fmla="*/ 838561 h 6857997"/>
              <a:gd name="connsiteX103" fmla="*/ 6138546 w 12191995"/>
              <a:gd name="connsiteY103" fmla="*/ 859045 h 6857997"/>
              <a:gd name="connsiteX104" fmla="*/ 6161995 w 12191995"/>
              <a:gd name="connsiteY104" fmla="*/ 880068 h 6857997"/>
              <a:gd name="connsiteX105" fmla="*/ 6180592 w 12191995"/>
              <a:gd name="connsiteY105" fmla="*/ 871982 h 6857997"/>
              <a:gd name="connsiteX106" fmla="*/ 6180592 w 12191995"/>
              <a:gd name="connsiteY106" fmla="*/ 878451 h 6857997"/>
              <a:gd name="connsiteX107" fmla="*/ 6199458 w 12191995"/>
              <a:gd name="connsiteY107" fmla="*/ 878451 h 6857997"/>
              <a:gd name="connsiteX108" fmla="*/ 6199458 w 12191995"/>
              <a:gd name="connsiteY108" fmla="*/ 834519 h 6857997"/>
              <a:gd name="connsiteX109" fmla="*/ 6170619 w 12191995"/>
              <a:gd name="connsiteY109" fmla="*/ 809992 h 6857997"/>
              <a:gd name="connsiteX110" fmla="*/ 6404565 w 12191995"/>
              <a:gd name="connsiteY110" fmla="*/ 809991 h 6857997"/>
              <a:gd name="connsiteX111" fmla="*/ 6375996 w 12191995"/>
              <a:gd name="connsiteY111" fmla="*/ 818077 h 6857997"/>
              <a:gd name="connsiteX112" fmla="*/ 6383273 w 12191995"/>
              <a:gd name="connsiteY112" fmla="*/ 832361 h 6857997"/>
              <a:gd name="connsiteX113" fmla="*/ 6403487 w 12191995"/>
              <a:gd name="connsiteY113" fmla="*/ 826162 h 6857997"/>
              <a:gd name="connsiteX114" fmla="*/ 6414538 w 12191995"/>
              <a:gd name="connsiteY114" fmla="*/ 833979 h 6857997"/>
              <a:gd name="connsiteX115" fmla="*/ 6414538 w 12191995"/>
              <a:gd name="connsiteY115" fmla="*/ 834518 h 6857997"/>
              <a:gd name="connsiteX116" fmla="*/ 6409956 w 12191995"/>
              <a:gd name="connsiteY116" fmla="*/ 838560 h 6857997"/>
              <a:gd name="connsiteX117" fmla="*/ 6396749 w 12191995"/>
              <a:gd name="connsiteY117" fmla="*/ 838560 h 6857997"/>
              <a:gd name="connsiteX118" fmla="*/ 6372492 w 12191995"/>
              <a:gd name="connsiteY118" fmla="*/ 859044 h 6857997"/>
              <a:gd name="connsiteX119" fmla="*/ 6395941 w 12191995"/>
              <a:gd name="connsiteY119" fmla="*/ 880067 h 6857997"/>
              <a:gd name="connsiteX120" fmla="*/ 6414538 w 12191995"/>
              <a:gd name="connsiteY120" fmla="*/ 871981 h 6857997"/>
              <a:gd name="connsiteX121" fmla="*/ 6414538 w 12191995"/>
              <a:gd name="connsiteY121" fmla="*/ 878450 h 6857997"/>
              <a:gd name="connsiteX122" fmla="*/ 6433404 w 12191995"/>
              <a:gd name="connsiteY122" fmla="*/ 878450 h 6857997"/>
              <a:gd name="connsiteX123" fmla="*/ 6433404 w 12191995"/>
              <a:gd name="connsiteY123" fmla="*/ 834518 h 6857997"/>
              <a:gd name="connsiteX124" fmla="*/ 6404565 w 12191995"/>
              <a:gd name="connsiteY124" fmla="*/ 809991 h 6857997"/>
              <a:gd name="connsiteX125" fmla="*/ 5787627 w 12191995"/>
              <a:gd name="connsiteY125" fmla="*/ 786813 h 6857997"/>
              <a:gd name="connsiteX126" fmla="*/ 5787627 w 12191995"/>
              <a:gd name="connsiteY126" fmla="*/ 813765 h 6857997"/>
              <a:gd name="connsiteX127" fmla="*/ 5776577 w 12191995"/>
              <a:gd name="connsiteY127" fmla="*/ 813765 h 6857997"/>
              <a:gd name="connsiteX128" fmla="*/ 5776577 w 12191995"/>
              <a:gd name="connsiteY128" fmla="*/ 821042 h 6857997"/>
              <a:gd name="connsiteX129" fmla="*/ 5787627 w 12191995"/>
              <a:gd name="connsiteY129" fmla="*/ 821042 h 6857997"/>
              <a:gd name="connsiteX130" fmla="*/ 5787627 w 12191995"/>
              <a:gd name="connsiteY130" fmla="*/ 864705 h 6857997"/>
              <a:gd name="connsiteX131" fmla="*/ 5802451 w 12191995"/>
              <a:gd name="connsiteY131" fmla="*/ 878451 h 6857997"/>
              <a:gd name="connsiteX132" fmla="*/ 5812424 w 12191995"/>
              <a:gd name="connsiteY132" fmla="*/ 877912 h 6857997"/>
              <a:gd name="connsiteX133" fmla="*/ 5812424 w 12191995"/>
              <a:gd name="connsiteY133" fmla="*/ 870635 h 6857997"/>
              <a:gd name="connsiteX134" fmla="*/ 5805686 w 12191995"/>
              <a:gd name="connsiteY134" fmla="*/ 871174 h 6857997"/>
              <a:gd name="connsiteX135" fmla="*/ 5796522 w 12191995"/>
              <a:gd name="connsiteY135" fmla="*/ 864975 h 6857997"/>
              <a:gd name="connsiteX136" fmla="*/ 5796522 w 12191995"/>
              <a:gd name="connsiteY136" fmla="*/ 821312 h 6857997"/>
              <a:gd name="connsiteX137" fmla="*/ 5812424 w 12191995"/>
              <a:gd name="connsiteY137" fmla="*/ 821312 h 6857997"/>
              <a:gd name="connsiteX138" fmla="*/ 5812424 w 12191995"/>
              <a:gd name="connsiteY138" fmla="*/ 814035 h 6857997"/>
              <a:gd name="connsiteX139" fmla="*/ 5796522 w 12191995"/>
              <a:gd name="connsiteY139" fmla="*/ 814035 h 6857997"/>
              <a:gd name="connsiteX140" fmla="*/ 5796522 w 12191995"/>
              <a:gd name="connsiteY140" fmla="*/ 787083 h 6857997"/>
              <a:gd name="connsiteX141" fmla="*/ 5796522 w 12191995"/>
              <a:gd name="connsiteY141" fmla="*/ 786813 h 6857997"/>
              <a:gd name="connsiteX142" fmla="*/ 6453619 w 12191995"/>
              <a:gd name="connsiteY142" fmla="*/ 786003 h 6857997"/>
              <a:gd name="connsiteX143" fmla="*/ 6453619 w 12191995"/>
              <a:gd name="connsiteY143" fmla="*/ 811338 h 6857997"/>
              <a:gd name="connsiteX144" fmla="*/ 6443108 w 12191995"/>
              <a:gd name="connsiteY144" fmla="*/ 811338 h 6857997"/>
              <a:gd name="connsiteX145" fmla="*/ 6443108 w 12191995"/>
              <a:gd name="connsiteY145" fmla="*/ 827240 h 6857997"/>
              <a:gd name="connsiteX146" fmla="*/ 6453619 w 12191995"/>
              <a:gd name="connsiteY146" fmla="*/ 827240 h 6857997"/>
              <a:gd name="connsiteX147" fmla="*/ 6453619 w 12191995"/>
              <a:gd name="connsiteY147" fmla="*/ 863895 h 6857997"/>
              <a:gd name="connsiteX148" fmla="*/ 6472756 w 12191995"/>
              <a:gd name="connsiteY148" fmla="*/ 878988 h 6857997"/>
              <a:gd name="connsiteX149" fmla="*/ 6487579 w 12191995"/>
              <a:gd name="connsiteY149" fmla="*/ 878180 h 6857997"/>
              <a:gd name="connsiteX150" fmla="*/ 6487579 w 12191995"/>
              <a:gd name="connsiteY150" fmla="*/ 862009 h 6857997"/>
              <a:gd name="connsiteX151" fmla="*/ 6478955 w 12191995"/>
              <a:gd name="connsiteY151" fmla="*/ 862548 h 6857997"/>
              <a:gd name="connsiteX152" fmla="*/ 6472756 w 12191995"/>
              <a:gd name="connsiteY152" fmla="*/ 857696 h 6857997"/>
              <a:gd name="connsiteX153" fmla="*/ 6472756 w 12191995"/>
              <a:gd name="connsiteY153" fmla="*/ 827510 h 6857997"/>
              <a:gd name="connsiteX154" fmla="*/ 6487310 w 12191995"/>
              <a:gd name="connsiteY154" fmla="*/ 827510 h 6857997"/>
              <a:gd name="connsiteX155" fmla="*/ 6487310 w 12191995"/>
              <a:gd name="connsiteY155" fmla="*/ 811608 h 6857997"/>
              <a:gd name="connsiteX156" fmla="*/ 6472756 w 12191995"/>
              <a:gd name="connsiteY156" fmla="*/ 811608 h 6857997"/>
              <a:gd name="connsiteX157" fmla="*/ 6472756 w 12191995"/>
              <a:gd name="connsiteY157" fmla="*/ 786272 h 6857997"/>
              <a:gd name="connsiteX158" fmla="*/ 5605969 w 12191995"/>
              <a:gd name="connsiteY158" fmla="*/ 784387 h 6857997"/>
              <a:gd name="connsiteX159" fmla="*/ 5625105 w 12191995"/>
              <a:gd name="connsiteY159" fmla="*/ 784387 h 6857997"/>
              <a:gd name="connsiteX160" fmla="*/ 5649902 w 12191995"/>
              <a:gd name="connsiteY160" fmla="*/ 807297 h 6857997"/>
              <a:gd name="connsiteX161" fmla="*/ 5625105 w 12191995"/>
              <a:gd name="connsiteY161" fmla="*/ 830745 h 6857997"/>
              <a:gd name="connsiteX162" fmla="*/ 5605969 w 12191995"/>
              <a:gd name="connsiteY162" fmla="*/ 830745 h 6857997"/>
              <a:gd name="connsiteX163" fmla="*/ 5597075 w 12191995"/>
              <a:gd name="connsiteY163" fmla="*/ 776571 h 6857997"/>
              <a:gd name="connsiteX164" fmla="*/ 5597075 w 12191995"/>
              <a:gd name="connsiteY164" fmla="*/ 878451 h 6857997"/>
              <a:gd name="connsiteX165" fmla="*/ 5605969 w 12191995"/>
              <a:gd name="connsiteY165" fmla="*/ 878451 h 6857997"/>
              <a:gd name="connsiteX166" fmla="*/ 5605969 w 12191995"/>
              <a:gd name="connsiteY166" fmla="*/ 839100 h 6857997"/>
              <a:gd name="connsiteX167" fmla="*/ 5624027 w 12191995"/>
              <a:gd name="connsiteY167" fmla="*/ 839100 h 6857997"/>
              <a:gd name="connsiteX168" fmla="*/ 5659064 w 12191995"/>
              <a:gd name="connsiteY168" fmla="*/ 807566 h 6857997"/>
              <a:gd name="connsiteX169" fmla="*/ 5624027 w 12191995"/>
              <a:gd name="connsiteY169" fmla="*/ 776571 h 6857997"/>
              <a:gd name="connsiteX170" fmla="*/ 6108359 w 12191995"/>
              <a:gd name="connsiteY170" fmla="*/ 776571 h 6857997"/>
              <a:gd name="connsiteX171" fmla="*/ 6108359 w 12191995"/>
              <a:gd name="connsiteY171" fmla="*/ 878451 h 6857997"/>
              <a:gd name="connsiteX172" fmla="*/ 6127226 w 12191995"/>
              <a:gd name="connsiteY172" fmla="*/ 878451 h 6857997"/>
              <a:gd name="connsiteX173" fmla="*/ 6127226 w 12191995"/>
              <a:gd name="connsiteY173" fmla="*/ 776571 h 6857997"/>
              <a:gd name="connsiteX174" fmla="*/ 6279237 w 12191995"/>
              <a:gd name="connsiteY174" fmla="*/ 776570 h 6857997"/>
              <a:gd name="connsiteX175" fmla="*/ 6267108 w 12191995"/>
              <a:gd name="connsiteY175" fmla="*/ 788699 h 6857997"/>
              <a:gd name="connsiteX176" fmla="*/ 6279237 w 12191995"/>
              <a:gd name="connsiteY176" fmla="*/ 800827 h 6857997"/>
              <a:gd name="connsiteX177" fmla="*/ 6291366 w 12191995"/>
              <a:gd name="connsiteY177" fmla="*/ 788699 h 6857997"/>
              <a:gd name="connsiteX178" fmla="*/ 6279237 w 12191995"/>
              <a:gd name="connsiteY178" fmla="*/ 776570 h 6857997"/>
              <a:gd name="connsiteX179" fmla="*/ 5951228 w 12191995"/>
              <a:gd name="connsiteY179" fmla="*/ 775763 h 6857997"/>
              <a:gd name="connsiteX180" fmla="*/ 5936674 w 12191995"/>
              <a:gd name="connsiteY180" fmla="*/ 791126 h 6857997"/>
              <a:gd name="connsiteX181" fmla="*/ 5936403 w 12191995"/>
              <a:gd name="connsiteY181" fmla="*/ 791126 h 6857997"/>
              <a:gd name="connsiteX182" fmla="*/ 5936403 w 12191995"/>
              <a:gd name="connsiteY182" fmla="*/ 814035 h 6857997"/>
              <a:gd name="connsiteX183" fmla="*/ 5925354 w 12191995"/>
              <a:gd name="connsiteY183" fmla="*/ 814035 h 6857997"/>
              <a:gd name="connsiteX184" fmla="*/ 5925354 w 12191995"/>
              <a:gd name="connsiteY184" fmla="*/ 821312 h 6857997"/>
              <a:gd name="connsiteX185" fmla="*/ 5936403 w 12191995"/>
              <a:gd name="connsiteY185" fmla="*/ 821312 h 6857997"/>
              <a:gd name="connsiteX186" fmla="*/ 5936403 w 12191995"/>
              <a:gd name="connsiteY186" fmla="*/ 878182 h 6857997"/>
              <a:gd name="connsiteX187" fmla="*/ 5945299 w 12191995"/>
              <a:gd name="connsiteY187" fmla="*/ 878182 h 6857997"/>
              <a:gd name="connsiteX188" fmla="*/ 5945299 w 12191995"/>
              <a:gd name="connsiteY188" fmla="*/ 821312 h 6857997"/>
              <a:gd name="connsiteX189" fmla="*/ 5958505 w 12191995"/>
              <a:gd name="connsiteY189" fmla="*/ 821312 h 6857997"/>
              <a:gd name="connsiteX190" fmla="*/ 5958505 w 12191995"/>
              <a:gd name="connsiteY190" fmla="*/ 814035 h 6857997"/>
              <a:gd name="connsiteX191" fmla="*/ 5945299 w 12191995"/>
              <a:gd name="connsiteY191" fmla="*/ 814035 h 6857997"/>
              <a:gd name="connsiteX192" fmla="*/ 5945299 w 12191995"/>
              <a:gd name="connsiteY192" fmla="*/ 791934 h 6857997"/>
              <a:gd name="connsiteX193" fmla="*/ 5953384 w 12191995"/>
              <a:gd name="connsiteY193" fmla="*/ 783310 h 6857997"/>
              <a:gd name="connsiteX194" fmla="*/ 5959853 w 12191995"/>
              <a:gd name="connsiteY194" fmla="*/ 784118 h 6857997"/>
              <a:gd name="connsiteX195" fmla="*/ 5959853 w 12191995"/>
              <a:gd name="connsiteY195" fmla="*/ 776302 h 6857997"/>
              <a:gd name="connsiteX196" fmla="*/ 5951228 w 12191995"/>
              <a:gd name="connsiteY196" fmla="*/ 775763 h 6857997"/>
              <a:gd name="connsiteX197" fmla="*/ 6047177 w 12191995"/>
              <a:gd name="connsiteY197" fmla="*/ 774415 h 6857997"/>
              <a:gd name="connsiteX198" fmla="*/ 5994082 w 12191995"/>
              <a:gd name="connsiteY198" fmla="*/ 827242 h 6857997"/>
              <a:gd name="connsiteX199" fmla="*/ 6047177 w 12191995"/>
              <a:gd name="connsiteY199" fmla="*/ 880068 h 6857997"/>
              <a:gd name="connsiteX200" fmla="*/ 6097039 w 12191995"/>
              <a:gd name="connsiteY200" fmla="*/ 842065 h 6857997"/>
              <a:gd name="connsiteX201" fmla="*/ 6074670 w 12191995"/>
              <a:gd name="connsiteY201" fmla="*/ 842065 h 6857997"/>
              <a:gd name="connsiteX202" fmla="*/ 6046909 w 12191995"/>
              <a:gd name="connsiteY202" fmla="*/ 861471 h 6857997"/>
              <a:gd name="connsiteX203" fmla="*/ 6014835 w 12191995"/>
              <a:gd name="connsiteY203" fmla="*/ 827242 h 6857997"/>
              <a:gd name="connsiteX204" fmla="*/ 6046909 w 12191995"/>
              <a:gd name="connsiteY204" fmla="*/ 793012 h 6857997"/>
              <a:gd name="connsiteX205" fmla="*/ 6074670 w 12191995"/>
              <a:gd name="connsiteY205" fmla="*/ 812418 h 6857997"/>
              <a:gd name="connsiteX206" fmla="*/ 6097039 w 12191995"/>
              <a:gd name="connsiteY206" fmla="*/ 812418 h 6857997"/>
              <a:gd name="connsiteX207" fmla="*/ 6047177 w 12191995"/>
              <a:gd name="connsiteY207" fmla="*/ 774415 h 6857997"/>
              <a:gd name="connsiteX208" fmla="*/ 6600240 w 12191995"/>
              <a:gd name="connsiteY208" fmla="*/ 647469 h 6857997"/>
              <a:gd name="connsiteX209" fmla="*/ 6603474 w 12191995"/>
              <a:gd name="connsiteY209" fmla="*/ 647469 h 6857997"/>
              <a:gd name="connsiteX210" fmla="*/ 6606709 w 12191995"/>
              <a:gd name="connsiteY210" fmla="*/ 648277 h 6857997"/>
              <a:gd name="connsiteX211" fmla="*/ 6607517 w 12191995"/>
              <a:gd name="connsiteY211" fmla="*/ 650703 h 6857997"/>
              <a:gd name="connsiteX212" fmla="*/ 6606439 w 12191995"/>
              <a:gd name="connsiteY212" fmla="*/ 652859 h 6857997"/>
              <a:gd name="connsiteX213" fmla="*/ 6603744 w 12191995"/>
              <a:gd name="connsiteY213" fmla="*/ 653668 h 6857997"/>
              <a:gd name="connsiteX214" fmla="*/ 6600240 w 12191995"/>
              <a:gd name="connsiteY214" fmla="*/ 653668 h 6857997"/>
              <a:gd name="connsiteX215" fmla="*/ 6596467 w 12191995"/>
              <a:gd name="connsiteY215" fmla="*/ 644773 h 6857997"/>
              <a:gd name="connsiteX216" fmla="*/ 6596467 w 12191995"/>
              <a:gd name="connsiteY216" fmla="*/ 664988 h 6857997"/>
              <a:gd name="connsiteX217" fmla="*/ 6600240 w 12191995"/>
              <a:gd name="connsiteY217" fmla="*/ 664988 h 6857997"/>
              <a:gd name="connsiteX218" fmla="*/ 6600240 w 12191995"/>
              <a:gd name="connsiteY218" fmla="*/ 656902 h 6857997"/>
              <a:gd name="connsiteX219" fmla="*/ 6604283 w 12191995"/>
              <a:gd name="connsiteY219" fmla="*/ 656902 h 6857997"/>
              <a:gd name="connsiteX220" fmla="*/ 6606978 w 12191995"/>
              <a:gd name="connsiteY220" fmla="*/ 657711 h 6857997"/>
              <a:gd name="connsiteX221" fmla="*/ 6607787 w 12191995"/>
              <a:gd name="connsiteY221" fmla="*/ 660136 h 6857997"/>
              <a:gd name="connsiteX222" fmla="*/ 6607787 w 12191995"/>
              <a:gd name="connsiteY222" fmla="*/ 663371 h 6857997"/>
              <a:gd name="connsiteX223" fmla="*/ 6608056 w 12191995"/>
              <a:gd name="connsiteY223" fmla="*/ 664718 h 6857997"/>
              <a:gd name="connsiteX224" fmla="*/ 6611560 w 12191995"/>
              <a:gd name="connsiteY224" fmla="*/ 664718 h 6857997"/>
              <a:gd name="connsiteX225" fmla="*/ 6611560 w 12191995"/>
              <a:gd name="connsiteY225" fmla="*/ 664449 h 6857997"/>
              <a:gd name="connsiteX226" fmla="*/ 6611021 w 12191995"/>
              <a:gd name="connsiteY226" fmla="*/ 663101 h 6857997"/>
              <a:gd name="connsiteX227" fmla="*/ 6611021 w 12191995"/>
              <a:gd name="connsiteY227" fmla="*/ 661484 h 6857997"/>
              <a:gd name="connsiteX228" fmla="*/ 6611021 w 12191995"/>
              <a:gd name="connsiteY228" fmla="*/ 660136 h 6857997"/>
              <a:gd name="connsiteX229" fmla="*/ 6610213 w 12191995"/>
              <a:gd name="connsiteY229" fmla="*/ 657171 h 6857997"/>
              <a:gd name="connsiteX230" fmla="*/ 6608056 w 12191995"/>
              <a:gd name="connsiteY230" fmla="*/ 655285 h 6857997"/>
              <a:gd name="connsiteX231" fmla="*/ 6610213 w 12191995"/>
              <a:gd name="connsiteY231" fmla="*/ 653398 h 6857997"/>
              <a:gd name="connsiteX232" fmla="*/ 6611021 w 12191995"/>
              <a:gd name="connsiteY232" fmla="*/ 650972 h 6857997"/>
              <a:gd name="connsiteX233" fmla="*/ 6608865 w 12191995"/>
              <a:gd name="connsiteY233" fmla="*/ 646391 h 6857997"/>
              <a:gd name="connsiteX234" fmla="*/ 6603205 w 12191995"/>
              <a:gd name="connsiteY234" fmla="*/ 644773 h 6857997"/>
              <a:gd name="connsiteX235" fmla="*/ 6603980 w 12191995"/>
              <a:gd name="connsiteY235" fmla="*/ 640292 h 6857997"/>
              <a:gd name="connsiteX236" fmla="*/ 6613447 w 12191995"/>
              <a:gd name="connsiteY236" fmla="*/ 644504 h 6857997"/>
              <a:gd name="connsiteX237" fmla="*/ 6613447 w 12191995"/>
              <a:gd name="connsiteY237" fmla="*/ 665527 h 6857997"/>
              <a:gd name="connsiteX238" fmla="*/ 6612638 w 12191995"/>
              <a:gd name="connsiteY238" fmla="*/ 666335 h 6857997"/>
              <a:gd name="connsiteX239" fmla="*/ 6593502 w 12191995"/>
              <a:gd name="connsiteY239" fmla="*/ 665527 h 6857997"/>
              <a:gd name="connsiteX240" fmla="*/ 6589459 w 12191995"/>
              <a:gd name="connsiteY240" fmla="*/ 655015 h 6857997"/>
              <a:gd name="connsiteX241" fmla="*/ 6593772 w 12191995"/>
              <a:gd name="connsiteY241" fmla="*/ 644504 h 6857997"/>
              <a:gd name="connsiteX242" fmla="*/ 6594311 w 12191995"/>
              <a:gd name="connsiteY242" fmla="*/ 643965 h 6857997"/>
              <a:gd name="connsiteX243" fmla="*/ 6603980 w 12191995"/>
              <a:gd name="connsiteY243" fmla="*/ 640292 h 6857997"/>
              <a:gd name="connsiteX244" fmla="*/ 6603104 w 12191995"/>
              <a:gd name="connsiteY244" fmla="*/ 637328 h 6857997"/>
              <a:gd name="connsiteX245" fmla="*/ 6591615 w 12191995"/>
              <a:gd name="connsiteY245" fmla="*/ 642348 h 6857997"/>
              <a:gd name="connsiteX246" fmla="*/ 6586764 w 12191995"/>
              <a:gd name="connsiteY246" fmla="*/ 655015 h 6857997"/>
              <a:gd name="connsiteX247" fmla="*/ 6591615 w 12191995"/>
              <a:gd name="connsiteY247" fmla="*/ 667683 h 6857997"/>
              <a:gd name="connsiteX248" fmla="*/ 6592154 w 12191995"/>
              <a:gd name="connsiteY248" fmla="*/ 668222 h 6857997"/>
              <a:gd name="connsiteX249" fmla="*/ 6615334 w 12191995"/>
              <a:gd name="connsiteY249" fmla="*/ 667683 h 6857997"/>
              <a:gd name="connsiteX250" fmla="*/ 6620185 w 12191995"/>
              <a:gd name="connsiteY250" fmla="*/ 655015 h 6857997"/>
              <a:gd name="connsiteX251" fmla="*/ 6615334 w 12191995"/>
              <a:gd name="connsiteY251" fmla="*/ 642348 h 6857997"/>
              <a:gd name="connsiteX252" fmla="*/ 6614794 w 12191995"/>
              <a:gd name="connsiteY252" fmla="*/ 641809 h 6857997"/>
              <a:gd name="connsiteX253" fmla="*/ 6603104 w 12191995"/>
              <a:gd name="connsiteY253" fmla="*/ 637328 h 6857997"/>
              <a:gd name="connsiteX254" fmla="*/ 6195954 w 12191995"/>
              <a:gd name="connsiteY254" fmla="*/ 529686 h 6857997"/>
              <a:gd name="connsiteX255" fmla="*/ 6233418 w 12191995"/>
              <a:gd name="connsiteY255" fmla="*/ 590329 h 6857997"/>
              <a:gd name="connsiteX256" fmla="*/ 6192451 w 12191995"/>
              <a:gd name="connsiteY256" fmla="*/ 653936 h 6857997"/>
              <a:gd name="connsiteX257" fmla="*/ 6171158 w 12191995"/>
              <a:gd name="connsiteY257" fmla="*/ 650433 h 6857997"/>
              <a:gd name="connsiteX258" fmla="*/ 6171158 w 12191995"/>
              <a:gd name="connsiteY258" fmla="*/ 534538 h 6857997"/>
              <a:gd name="connsiteX259" fmla="*/ 6195954 w 12191995"/>
              <a:gd name="connsiteY259" fmla="*/ 529686 h 6857997"/>
              <a:gd name="connsiteX260" fmla="*/ 5738574 w 12191995"/>
              <a:gd name="connsiteY260" fmla="*/ 510281 h 6857997"/>
              <a:gd name="connsiteX261" fmla="*/ 5790052 w 12191995"/>
              <a:gd name="connsiteY261" fmla="*/ 588982 h 6857997"/>
              <a:gd name="connsiteX262" fmla="*/ 5732643 w 12191995"/>
              <a:gd name="connsiteY262" fmla="*/ 673612 h 6857997"/>
              <a:gd name="connsiteX263" fmla="*/ 5775229 w 12191995"/>
              <a:gd name="connsiteY263" fmla="*/ 673612 h 6857997"/>
              <a:gd name="connsiteX264" fmla="*/ 5810535 w 12191995"/>
              <a:gd name="connsiteY264" fmla="*/ 614317 h 6857997"/>
              <a:gd name="connsiteX265" fmla="*/ 5811344 w 12191995"/>
              <a:gd name="connsiteY265" fmla="*/ 614317 h 6857997"/>
              <a:gd name="connsiteX266" fmla="*/ 5846113 w 12191995"/>
              <a:gd name="connsiteY266" fmla="*/ 673612 h 6857997"/>
              <a:gd name="connsiteX267" fmla="*/ 5891931 w 12191995"/>
              <a:gd name="connsiteY267" fmla="*/ 673612 h 6857997"/>
              <a:gd name="connsiteX268" fmla="*/ 5833985 w 12191995"/>
              <a:gd name="connsiteY268" fmla="*/ 586556 h 6857997"/>
              <a:gd name="connsiteX269" fmla="*/ 5886542 w 12191995"/>
              <a:gd name="connsiteY269" fmla="*/ 510281 h 6857997"/>
              <a:gd name="connsiteX270" fmla="*/ 5846922 w 12191995"/>
              <a:gd name="connsiteY270" fmla="*/ 510281 h 6857997"/>
              <a:gd name="connsiteX271" fmla="*/ 5814310 w 12191995"/>
              <a:gd name="connsiteY271" fmla="*/ 563647 h 6857997"/>
              <a:gd name="connsiteX272" fmla="*/ 5813770 w 12191995"/>
              <a:gd name="connsiteY272" fmla="*/ 563647 h 6857997"/>
              <a:gd name="connsiteX273" fmla="*/ 5782505 w 12191995"/>
              <a:gd name="connsiteY273" fmla="*/ 510281 h 6857997"/>
              <a:gd name="connsiteX274" fmla="*/ 6062271 w 12191995"/>
              <a:gd name="connsiteY274" fmla="*/ 510281 h 6857997"/>
              <a:gd name="connsiteX275" fmla="*/ 6062271 w 12191995"/>
              <a:gd name="connsiteY275" fmla="*/ 673342 h 6857997"/>
              <a:gd name="connsiteX276" fmla="*/ 6099196 w 12191995"/>
              <a:gd name="connsiteY276" fmla="*/ 673342 h 6857997"/>
              <a:gd name="connsiteX277" fmla="*/ 6099196 w 12191995"/>
              <a:gd name="connsiteY277" fmla="*/ 510281 h 6857997"/>
              <a:gd name="connsiteX278" fmla="*/ 6406452 w 12191995"/>
              <a:gd name="connsiteY278" fmla="*/ 510280 h 6857997"/>
              <a:gd name="connsiteX279" fmla="*/ 6406452 w 12191995"/>
              <a:gd name="connsiteY279" fmla="*/ 673342 h 6857997"/>
              <a:gd name="connsiteX280" fmla="*/ 6443377 w 12191995"/>
              <a:gd name="connsiteY280" fmla="*/ 673342 h 6857997"/>
              <a:gd name="connsiteX281" fmla="*/ 6443377 w 12191995"/>
              <a:gd name="connsiteY281" fmla="*/ 510280 h 6857997"/>
              <a:gd name="connsiteX282" fmla="*/ 6383812 w 12191995"/>
              <a:gd name="connsiteY282" fmla="*/ 507854 h 6857997"/>
              <a:gd name="connsiteX283" fmla="*/ 6298912 w 12191995"/>
              <a:gd name="connsiteY283" fmla="*/ 519174 h 6857997"/>
              <a:gd name="connsiteX284" fmla="*/ 6298912 w 12191995"/>
              <a:gd name="connsiteY284" fmla="*/ 673611 h 6857997"/>
              <a:gd name="connsiteX285" fmla="*/ 6335837 w 12191995"/>
              <a:gd name="connsiteY285" fmla="*/ 673611 h 6857997"/>
              <a:gd name="connsiteX286" fmla="*/ 6335837 w 12191995"/>
              <a:gd name="connsiteY286" fmla="*/ 535885 h 6857997"/>
              <a:gd name="connsiteX287" fmla="*/ 6376265 w 12191995"/>
              <a:gd name="connsiteY287" fmla="*/ 534537 h 6857997"/>
              <a:gd name="connsiteX288" fmla="*/ 6383812 w 12191995"/>
              <a:gd name="connsiteY288" fmla="*/ 507854 h 6857997"/>
              <a:gd name="connsiteX289" fmla="*/ 6533398 w 12191995"/>
              <a:gd name="connsiteY289" fmla="*/ 507316 h 6857997"/>
              <a:gd name="connsiteX290" fmla="*/ 6476798 w 12191995"/>
              <a:gd name="connsiteY290" fmla="*/ 554482 h 6857997"/>
              <a:gd name="connsiteX291" fmla="*/ 6517765 w 12191995"/>
              <a:gd name="connsiteY291" fmla="*/ 600301 h 6857997"/>
              <a:gd name="connsiteX292" fmla="*/ 6546874 w 12191995"/>
              <a:gd name="connsiteY292" fmla="*/ 627254 h 6857997"/>
              <a:gd name="connsiteX293" fmla="*/ 6516418 w 12191995"/>
              <a:gd name="connsiteY293" fmla="*/ 650163 h 6857997"/>
              <a:gd name="connsiteX294" fmla="*/ 6482727 w 12191995"/>
              <a:gd name="connsiteY294" fmla="*/ 640730 h 6857997"/>
              <a:gd name="connsiteX295" fmla="*/ 6472216 w 12191995"/>
              <a:gd name="connsiteY295" fmla="*/ 664448 h 6857997"/>
              <a:gd name="connsiteX296" fmla="*/ 6521808 w 12191995"/>
              <a:gd name="connsiteY296" fmla="*/ 676307 h 6857997"/>
              <a:gd name="connsiteX297" fmla="*/ 6585685 w 12191995"/>
              <a:gd name="connsiteY297" fmla="*/ 626175 h 6857997"/>
              <a:gd name="connsiteX298" fmla="*/ 6542831 w 12191995"/>
              <a:gd name="connsiteY298" fmla="*/ 578200 h 6857997"/>
              <a:gd name="connsiteX299" fmla="*/ 6513723 w 12191995"/>
              <a:gd name="connsiteY299" fmla="*/ 552596 h 6857997"/>
              <a:gd name="connsiteX300" fmla="*/ 6541753 w 12191995"/>
              <a:gd name="connsiteY300" fmla="*/ 531034 h 6857997"/>
              <a:gd name="connsiteX301" fmla="*/ 6570053 w 12191995"/>
              <a:gd name="connsiteY301" fmla="*/ 540198 h 6857997"/>
              <a:gd name="connsiteX302" fmla="*/ 6580025 w 12191995"/>
              <a:gd name="connsiteY302" fmla="*/ 518636 h 6857997"/>
              <a:gd name="connsiteX303" fmla="*/ 6533398 w 12191995"/>
              <a:gd name="connsiteY303" fmla="*/ 507316 h 6857997"/>
              <a:gd name="connsiteX304" fmla="*/ 5638580 w 12191995"/>
              <a:gd name="connsiteY304" fmla="*/ 465540 h 6857997"/>
              <a:gd name="connsiteX305" fmla="*/ 5591144 w 12191995"/>
              <a:gd name="connsiteY305" fmla="*/ 522679 h 6857997"/>
              <a:gd name="connsiteX306" fmla="*/ 5591144 w 12191995"/>
              <a:gd name="connsiteY306" fmla="*/ 617012 h 6857997"/>
              <a:gd name="connsiteX307" fmla="*/ 5638580 w 12191995"/>
              <a:gd name="connsiteY307" fmla="*/ 674151 h 6857997"/>
              <a:gd name="connsiteX308" fmla="*/ 5712969 w 12191995"/>
              <a:gd name="connsiteY308" fmla="*/ 674151 h 6857997"/>
              <a:gd name="connsiteX309" fmla="*/ 5712969 w 12191995"/>
              <a:gd name="connsiteY309" fmla="*/ 648546 h 6857997"/>
              <a:gd name="connsiteX310" fmla="*/ 5656098 w 12191995"/>
              <a:gd name="connsiteY310" fmla="*/ 648546 h 6857997"/>
              <a:gd name="connsiteX311" fmla="*/ 5629685 w 12191995"/>
              <a:gd name="connsiteY311" fmla="*/ 620785 h 6857997"/>
              <a:gd name="connsiteX312" fmla="*/ 5629685 w 12191995"/>
              <a:gd name="connsiteY312" fmla="*/ 579548 h 6857997"/>
              <a:gd name="connsiteX313" fmla="*/ 5706230 w 12191995"/>
              <a:gd name="connsiteY313" fmla="*/ 579548 h 6857997"/>
              <a:gd name="connsiteX314" fmla="*/ 5706230 w 12191995"/>
              <a:gd name="connsiteY314" fmla="*/ 553944 h 6857997"/>
              <a:gd name="connsiteX315" fmla="*/ 5629685 w 12191995"/>
              <a:gd name="connsiteY315" fmla="*/ 553944 h 6857997"/>
              <a:gd name="connsiteX316" fmla="*/ 5629685 w 12191995"/>
              <a:gd name="connsiteY316" fmla="*/ 518906 h 6857997"/>
              <a:gd name="connsiteX317" fmla="*/ 5656098 w 12191995"/>
              <a:gd name="connsiteY317" fmla="*/ 491145 h 6857997"/>
              <a:gd name="connsiteX318" fmla="*/ 5713237 w 12191995"/>
              <a:gd name="connsiteY318" fmla="*/ 491145 h 6857997"/>
              <a:gd name="connsiteX319" fmla="*/ 5713237 w 12191995"/>
              <a:gd name="connsiteY319" fmla="*/ 465540 h 6857997"/>
              <a:gd name="connsiteX320" fmla="*/ 5915919 w 12191995"/>
              <a:gd name="connsiteY320" fmla="*/ 465271 h 6857997"/>
              <a:gd name="connsiteX321" fmla="*/ 5915919 w 12191995"/>
              <a:gd name="connsiteY321" fmla="*/ 616743 h 6857997"/>
              <a:gd name="connsiteX322" fmla="*/ 5963356 w 12191995"/>
              <a:gd name="connsiteY322" fmla="*/ 673882 h 6857997"/>
              <a:gd name="connsiteX323" fmla="*/ 6037474 w 12191995"/>
              <a:gd name="connsiteY323" fmla="*/ 673882 h 6857997"/>
              <a:gd name="connsiteX324" fmla="*/ 6037474 w 12191995"/>
              <a:gd name="connsiteY324" fmla="*/ 648277 h 6857997"/>
              <a:gd name="connsiteX325" fmla="*/ 5980875 w 12191995"/>
              <a:gd name="connsiteY325" fmla="*/ 648277 h 6857997"/>
              <a:gd name="connsiteX326" fmla="*/ 5954462 w 12191995"/>
              <a:gd name="connsiteY326" fmla="*/ 620516 h 6857997"/>
              <a:gd name="connsiteX327" fmla="*/ 5954462 w 12191995"/>
              <a:gd name="connsiteY327" fmla="*/ 465271 h 6857997"/>
              <a:gd name="connsiteX328" fmla="*/ 6171158 w 12191995"/>
              <a:gd name="connsiteY328" fmla="*/ 463653 h 6857997"/>
              <a:gd name="connsiteX329" fmla="*/ 6134503 w 12191995"/>
              <a:gd name="connsiteY329" fmla="*/ 470391 h 6857997"/>
              <a:gd name="connsiteX330" fmla="*/ 6134503 w 12191995"/>
              <a:gd name="connsiteY330" fmla="*/ 664717 h 6857997"/>
              <a:gd name="connsiteX331" fmla="*/ 6191103 w 12191995"/>
              <a:gd name="connsiteY331" fmla="*/ 676576 h 6857997"/>
              <a:gd name="connsiteX332" fmla="*/ 6270073 w 12191995"/>
              <a:gd name="connsiteY332" fmla="*/ 588173 h 6857997"/>
              <a:gd name="connsiteX333" fmla="*/ 6205927 w 12191995"/>
              <a:gd name="connsiteY333" fmla="*/ 508394 h 6857997"/>
              <a:gd name="connsiteX334" fmla="*/ 6171158 w 12191995"/>
              <a:gd name="connsiteY334" fmla="*/ 515132 h 6857997"/>
              <a:gd name="connsiteX335" fmla="*/ 6252285 w 12191995"/>
              <a:gd name="connsiteY335" fmla="*/ 347220 h 6857997"/>
              <a:gd name="connsiteX336" fmla="*/ 6063619 w 12191995"/>
              <a:gd name="connsiteY336" fmla="*/ 443170 h 6857997"/>
              <a:gd name="connsiteX337" fmla="*/ 6057959 w 12191995"/>
              <a:gd name="connsiteY337" fmla="*/ 457994 h 6857997"/>
              <a:gd name="connsiteX338" fmla="*/ 6063079 w 12191995"/>
              <a:gd name="connsiteY338" fmla="*/ 472818 h 6857997"/>
              <a:gd name="connsiteX339" fmla="*/ 6080330 w 12191995"/>
              <a:gd name="connsiteY339" fmla="*/ 481712 h 6857997"/>
              <a:gd name="connsiteX340" fmla="*/ 6101082 w 12191995"/>
              <a:gd name="connsiteY340" fmla="*/ 470123 h 6857997"/>
              <a:gd name="connsiteX341" fmla="*/ 6251746 w 12191995"/>
              <a:gd name="connsiteY341" fmla="*/ 357192 h 6857997"/>
              <a:gd name="connsiteX342" fmla="*/ 6405105 w 12191995"/>
              <a:gd name="connsiteY342" fmla="*/ 471201 h 6857997"/>
              <a:gd name="connsiteX343" fmla="*/ 6427745 w 12191995"/>
              <a:gd name="connsiteY343" fmla="*/ 480903 h 6857997"/>
              <a:gd name="connsiteX344" fmla="*/ 6447420 w 12191995"/>
              <a:gd name="connsiteY344" fmla="*/ 458264 h 6857997"/>
              <a:gd name="connsiteX345" fmla="*/ 6442299 w 12191995"/>
              <a:gd name="connsiteY345" fmla="*/ 443440 h 6857997"/>
              <a:gd name="connsiteX346" fmla="*/ 6252285 w 12191995"/>
              <a:gd name="connsiteY346" fmla="*/ 347220 h 6857997"/>
              <a:gd name="connsiteX347" fmla="*/ 0 w 12191995"/>
              <a:gd name="connsiteY347" fmla="*/ 0 h 6857997"/>
              <a:gd name="connsiteX348" fmla="*/ 12191995 w 12191995"/>
              <a:gd name="connsiteY348" fmla="*/ 0 h 6857997"/>
              <a:gd name="connsiteX349" fmla="*/ 12191995 w 12191995"/>
              <a:gd name="connsiteY349" fmla="*/ 6857997 h 6857997"/>
              <a:gd name="connsiteX350" fmla="*/ 0 w 12191995"/>
              <a:gd name="connsiteY350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</a:cxnLst>
            <a:rect l="l" t="t" r="r" b="b"/>
            <a:pathLst>
              <a:path w="12191995" h="6857997">
                <a:moveTo>
                  <a:pt x="6180592" y="849612"/>
                </a:moveTo>
                <a:lnTo>
                  <a:pt x="6180592" y="854463"/>
                </a:lnTo>
                <a:cubicBezTo>
                  <a:pt x="6180592" y="862819"/>
                  <a:pt x="6174393" y="866322"/>
                  <a:pt x="6167655" y="866053"/>
                </a:cubicBezTo>
                <a:cubicBezTo>
                  <a:pt x="6161995" y="866053"/>
                  <a:pt x="6158221" y="862819"/>
                  <a:pt x="6158221" y="858237"/>
                </a:cubicBezTo>
                <a:cubicBezTo>
                  <a:pt x="6158221" y="853655"/>
                  <a:pt x="6161725" y="850960"/>
                  <a:pt x="6167655" y="850960"/>
                </a:cubicBezTo>
                <a:lnTo>
                  <a:pt x="6174662" y="850960"/>
                </a:lnTo>
                <a:cubicBezTo>
                  <a:pt x="6177357" y="850960"/>
                  <a:pt x="6179514" y="850690"/>
                  <a:pt x="6180592" y="849612"/>
                </a:cubicBezTo>
                <a:close/>
                <a:moveTo>
                  <a:pt x="6414538" y="849611"/>
                </a:moveTo>
                <a:lnTo>
                  <a:pt x="6414538" y="854462"/>
                </a:lnTo>
                <a:cubicBezTo>
                  <a:pt x="6414538" y="862818"/>
                  <a:pt x="6408339" y="866321"/>
                  <a:pt x="6401601" y="866052"/>
                </a:cubicBezTo>
                <a:cubicBezTo>
                  <a:pt x="6395941" y="866052"/>
                  <a:pt x="6392167" y="862818"/>
                  <a:pt x="6392167" y="858236"/>
                </a:cubicBezTo>
                <a:cubicBezTo>
                  <a:pt x="6392167" y="853654"/>
                  <a:pt x="6395671" y="850959"/>
                  <a:pt x="6401601" y="850959"/>
                </a:cubicBezTo>
                <a:lnTo>
                  <a:pt x="6408608" y="850959"/>
                </a:lnTo>
                <a:cubicBezTo>
                  <a:pt x="6411303" y="850959"/>
                  <a:pt x="6413460" y="850689"/>
                  <a:pt x="6414538" y="849611"/>
                </a:cubicBezTo>
                <a:close/>
                <a:moveTo>
                  <a:pt x="5709197" y="846647"/>
                </a:moveTo>
                <a:lnTo>
                  <a:pt x="5709197" y="855542"/>
                </a:lnTo>
                <a:cubicBezTo>
                  <a:pt x="5709197" y="867131"/>
                  <a:pt x="5699763" y="872522"/>
                  <a:pt x="5690329" y="872522"/>
                </a:cubicBezTo>
                <a:cubicBezTo>
                  <a:pt x="5679549" y="872522"/>
                  <a:pt x="5675237" y="866053"/>
                  <a:pt x="5675237" y="860393"/>
                </a:cubicBezTo>
                <a:cubicBezTo>
                  <a:pt x="5675237" y="853655"/>
                  <a:pt x="5679549" y="849073"/>
                  <a:pt x="5688983" y="849073"/>
                </a:cubicBezTo>
                <a:lnTo>
                  <a:pt x="5700842" y="849073"/>
                </a:lnTo>
                <a:cubicBezTo>
                  <a:pt x="5704345" y="849073"/>
                  <a:pt x="5707580" y="848534"/>
                  <a:pt x="5709197" y="846647"/>
                </a:cubicBezTo>
                <a:close/>
                <a:moveTo>
                  <a:pt x="6530703" y="825893"/>
                </a:moveTo>
                <a:cubicBezTo>
                  <a:pt x="6538789" y="825893"/>
                  <a:pt x="6544449" y="831283"/>
                  <a:pt x="6545527" y="838021"/>
                </a:cubicBezTo>
                <a:lnTo>
                  <a:pt x="6515610" y="838021"/>
                </a:lnTo>
                <a:cubicBezTo>
                  <a:pt x="6517227" y="830744"/>
                  <a:pt x="6522887" y="825623"/>
                  <a:pt x="6530703" y="825893"/>
                </a:cubicBezTo>
                <a:close/>
                <a:moveTo>
                  <a:pt x="5883577" y="820234"/>
                </a:moveTo>
                <a:cubicBezTo>
                  <a:pt x="5898131" y="820234"/>
                  <a:pt x="5907835" y="831824"/>
                  <a:pt x="5907835" y="846378"/>
                </a:cubicBezTo>
                <a:cubicBezTo>
                  <a:pt x="5907835" y="861202"/>
                  <a:pt x="5897862" y="872522"/>
                  <a:pt x="5883577" y="872522"/>
                </a:cubicBezTo>
                <a:cubicBezTo>
                  <a:pt x="5869293" y="872522"/>
                  <a:pt x="5859320" y="861202"/>
                  <a:pt x="5859320" y="846378"/>
                </a:cubicBezTo>
                <a:cubicBezTo>
                  <a:pt x="5859320" y="831554"/>
                  <a:pt x="5869293" y="820234"/>
                  <a:pt x="5883577" y="820234"/>
                </a:cubicBezTo>
                <a:close/>
                <a:moveTo>
                  <a:pt x="5766065" y="813226"/>
                </a:moveTo>
                <a:cubicBezTo>
                  <a:pt x="5758249" y="813226"/>
                  <a:pt x="5750434" y="816730"/>
                  <a:pt x="5746660" y="825355"/>
                </a:cubicBezTo>
                <a:lnTo>
                  <a:pt x="5746660" y="814304"/>
                </a:lnTo>
                <a:lnTo>
                  <a:pt x="5738304" y="814304"/>
                </a:lnTo>
                <a:lnTo>
                  <a:pt x="5738304" y="878451"/>
                </a:lnTo>
                <a:lnTo>
                  <a:pt x="5746929" y="878451"/>
                </a:lnTo>
                <a:lnTo>
                  <a:pt x="5746929" y="842604"/>
                </a:lnTo>
                <a:cubicBezTo>
                  <a:pt x="5746929" y="827241"/>
                  <a:pt x="5755014" y="822120"/>
                  <a:pt x="5766335" y="822120"/>
                </a:cubicBezTo>
                <a:lnTo>
                  <a:pt x="5770647" y="822120"/>
                </a:lnTo>
                <a:lnTo>
                  <a:pt x="5770916" y="813496"/>
                </a:lnTo>
                <a:cubicBezTo>
                  <a:pt x="5769030" y="813496"/>
                  <a:pt x="5767413" y="813226"/>
                  <a:pt x="5766065" y="813226"/>
                </a:cubicBezTo>
                <a:close/>
                <a:moveTo>
                  <a:pt x="5693564" y="812418"/>
                </a:moveTo>
                <a:cubicBezTo>
                  <a:pt x="5682514" y="812418"/>
                  <a:pt x="5673350" y="817000"/>
                  <a:pt x="5669038" y="820504"/>
                </a:cubicBezTo>
                <a:lnTo>
                  <a:pt x="5673350" y="827242"/>
                </a:lnTo>
                <a:cubicBezTo>
                  <a:pt x="5678471" y="823738"/>
                  <a:pt x="5684940" y="820234"/>
                  <a:pt x="5693025" y="820234"/>
                </a:cubicBezTo>
                <a:cubicBezTo>
                  <a:pt x="5701650" y="820234"/>
                  <a:pt x="5709197" y="824277"/>
                  <a:pt x="5709197" y="833980"/>
                </a:cubicBezTo>
                <a:lnTo>
                  <a:pt x="5708927" y="835597"/>
                </a:lnTo>
                <a:cubicBezTo>
                  <a:pt x="5708927" y="839101"/>
                  <a:pt x="5707310" y="841527"/>
                  <a:pt x="5702728" y="841527"/>
                </a:cubicBezTo>
                <a:lnTo>
                  <a:pt x="5687365" y="841527"/>
                </a:lnTo>
                <a:cubicBezTo>
                  <a:pt x="5673889" y="841527"/>
                  <a:pt x="5665533" y="848804"/>
                  <a:pt x="5665533" y="860393"/>
                </a:cubicBezTo>
                <a:cubicBezTo>
                  <a:pt x="5665533" y="871983"/>
                  <a:pt x="5674966" y="880068"/>
                  <a:pt x="5688983" y="880068"/>
                </a:cubicBezTo>
                <a:cubicBezTo>
                  <a:pt x="5696799" y="880068"/>
                  <a:pt x="5705423" y="876834"/>
                  <a:pt x="5709197" y="870365"/>
                </a:cubicBezTo>
                <a:lnTo>
                  <a:pt x="5709197" y="878451"/>
                </a:lnTo>
                <a:lnTo>
                  <a:pt x="5718090" y="878451"/>
                </a:lnTo>
                <a:lnTo>
                  <a:pt x="5718090" y="834249"/>
                </a:lnTo>
                <a:cubicBezTo>
                  <a:pt x="5718090" y="821043"/>
                  <a:pt x="5708927" y="812418"/>
                  <a:pt x="5693564" y="812418"/>
                </a:cubicBezTo>
                <a:close/>
                <a:moveTo>
                  <a:pt x="5883577" y="812418"/>
                </a:moveTo>
                <a:cubicBezTo>
                  <a:pt x="5865250" y="812418"/>
                  <a:pt x="5850426" y="826703"/>
                  <a:pt x="5850426" y="846378"/>
                </a:cubicBezTo>
                <a:cubicBezTo>
                  <a:pt x="5850426" y="866053"/>
                  <a:pt x="5864980" y="880068"/>
                  <a:pt x="5883577" y="880068"/>
                </a:cubicBezTo>
                <a:cubicBezTo>
                  <a:pt x="5902175" y="880068"/>
                  <a:pt x="5916998" y="866053"/>
                  <a:pt x="5916998" y="846378"/>
                </a:cubicBezTo>
                <a:cubicBezTo>
                  <a:pt x="5916998" y="826703"/>
                  <a:pt x="5902175" y="812418"/>
                  <a:pt x="5883577" y="812418"/>
                </a:cubicBezTo>
                <a:close/>
                <a:moveTo>
                  <a:pt x="6261179" y="811878"/>
                </a:moveTo>
                <a:lnTo>
                  <a:pt x="6261179" y="827779"/>
                </a:lnTo>
                <a:lnTo>
                  <a:pt x="6270612" y="827779"/>
                </a:lnTo>
                <a:lnTo>
                  <a:pt x="6270612" y="878450"/>
                </a:lnTo>
                <a:lnTo>
                  <a:pt x="6289479" y="878450"/>
                </a:lnTo>
                <a:lnTo>
                  <a:pt x="6289479" y="811878"/>
                </a:lnTo>
                <a:close/>
                <a:moveTo>
                  <a:pt x="6299451" y="811608"/>
                </a:moveTo>
                <a:lnTo>
                  <a:pt x="6322091" y="878450"/>
                </a:lnTo>
                <a:lnTo>
                  <a:pt x="6345540" y="878450"/>
                </a:lnTo>
                <a:lnTo>
                  <a:pt x="6369258" y="811608"/>
                </a:lnTo>
                <a:lnTo>
                  <a:pt x="6349313" y="811608"/>
                </a:lnTo>
                <a:lnTo>
                  <a:pt x="6334220" y="857966"/>
                </a:lnTo>
                <a:lnTo>
                  <a:pt x="6319935" y="811608"/>
                </a:lnTo>
                <a:close/>
                <a:moveTo>
                  <a:pt x="6250668" y="810531"/>
                </a:moveTo>
                <a:cubicBezTo>
                  <a:pt x="6242313" y="810531"/>
                  <a:pt x="6236114" y="815113"/>
                  <a:pt x="6233419" y="822121"/>
                </a:cubicBezTo>
                <a:lnTo>
                  <a:pt x="6233419" y="811608"/>
                </a:lnTo>
                <a:lnTo>
                  <a:pt x="6215091" y="811608"/>
                </a:lnTo>
                <a:lnTo>
                  <a:pt x="6215091" y="878450"/>
                </a:lnTo>
                <a:lnTo>
                  <a:pt x="6233958" y="878450"/>
                </a:lnTo>
                <a:lnTo>
                  <a:pt x="6233958" y="846646"/>
                </a:lnTo>
                <a:cubicBezTo>
                  <a:pt x="6233958" y="835057"/>
                  <a:pt x="6238270" y="830475"/>
                  <a:pt x="6247973" y="830475"/>
                </a:cubicBezTo>
                <a:lnTo>
                  <a:pt x="6256059" y="830475"/>
                </a:lnTo>
                <a:lnTo>
                  <a:pt x="6255789" y="811069"/>
                </a:lnTo>
                <a:cubicBezTo>
                  <a:pt x="6254172" y="810801"/>
                  <a:pt x="6252555" y="810531"/>
                  <a:pt x="6250668" y="810531"/>
                </a:cubicBezTo>
                <a:close/>
                <a:moveTo>
                  <a:pt x="6530973" y="810530"/>
                </a:moveTo>
                <a:cubicBezTo>
                  <a:pt x="6511028" y="810530"/>
                  <a:pt x="6496204" y="825354"/>
                  <a:pt x="6496204" y="845568"/>
                </a:cubicBezTo>
                <a:cubicBezTo>
                  <a:pt x="6496204" y="865782"/>
                  <a:pt x="6511297" y="880606"/>
                  <a:pt x="6531242" y="880606"/>
                </a:cubicBezTo>
                <a:cubicBezTo>
                  <a:pt x="6546066" y="880606"/>
                  <a:pt x="6558734" y="873868"/>
                  <a:pt x="6564663" y="859583"/>
                </a:cubicBezTo>
                <a:lnTo>
                  <a:pt x="6544988" y="857427"/>
                </a:lnTo>
                <a:cubicBezTo>
                  <a:pt x="6542293" y="861739"/>
                  <a:pt x="6537172" y="864165"/>
                  <a:pt x="6531512" y="864165"/>
                </a:cubicBezTo>
                <a:cubicBezTo>
                  <a:pt x="6522887" y="864165"/>
                  <a:pt x="6517227" y="857966"/>
                  <a:pt x="6516149" y="850689"/>
                </a:cubicBezTo>
                <a:lnTo>
                  <a:pt x="6565741" y="850689"/>
                </a:lnTo>
                <a:lnTo>
                  <a:pt x="6566011" y="850419"/>
                </a:lnTo>
                <a:cubicBezTo>
                  <a:pt x="6566011" y="822389"/>
                  <a:pt x="6549300" y="810530"/>
                  <a:pt x="6530973" y="810530"/>
                </a:cubicBezTo>
                <a:close/>
                <a:moveTo>
                  <a:pt x="6170619" y="809992"/>
                </a:moveTo>
                <a:cubicBezTo>
                  <a:pt x="6154448" y="809992"/>
                  <a:pt x="6142050" y="818078"/>
                  <a:pt x="6142050" y="818078"/>
                </a:cubicBezTo>
                <a:lnTo>
                  <a:pt x="6149327" y="832362"/>
                </a:lnTo>
                <a:cubicBezTo>
                  <a:pt x="6154448" y="829667"/>
                  <a:pt x="6162803" y="826163"/>
                  <a:pt x="6169541" y="826163"/>
                </a:cubicBezTo>
                <a:cubicBezTo>
                  <a:pt x="6176818" y="826163"/>
                  <a:pt x="6180592" y="829128"/>
                  <a:pt x="6180592" y="833980"/>
                </a:cubicBezTo>
                <a:lnTo>
                  <a:pt x="6180592" y="834519"/>
                </a:lnTo>
                <a:cubicBezTo>
                  <a:pt x="6180592" y="837214"/>
                  <a:pt x="6179244" y="838561"/>
                  <a:pt x="6176010" y="838561"/>
                </a:cubicBezTo>
                <a:lnTo>
                  <a:pt x="6162803" y="838561"/>
                </a:lnTo>
                <a:cubicBezTo>
                  <a:pt x="6147979" y="838561"/>
                  <a:pt x="6138546" y="846378"/>
                  <a:pt x="6138546" y="859045"/>
                </a:cubicBezTo>
                <a:cubicBezTo>
                  <a:pt x="6138546" y="870096"/>
                  <a:pt x="6147979" y="880068"/>
                  <a:pt x="6161995" y="880068"/>
                </a:cubicBezTo>
                <a:cubicBezTo>
                  <a:pt x="6169541" y="880068"/>
                  <a:pt x="6177088" y="877103"/>
                  <a:pt x="6180592" y="871982"/>
                </a:cubicBezTo>
                <a:lnTo>
                  <a:pt x="6180592" y="878451"/>
                </a:lnTo>
                <a:lnTo>
                  <a:pt x="6199458" y="878451"/>
                </a:lnTo>
                <a:lnTo>
                  <a:pt x="6199458" y="834519"/>
                </a:lnTo>
                <a:cubicBezTo>
                  <a:pt x="6199458" y="817000"/>
                  <a:pt x="6185713" y="809992"/>
                  <a:pt x="6170619" y="809992"/>
                </a:cubicBezTo>
                <a:close/>
                <a:moveTo>
                  <a:pt x="6404565" y="809991"/>
                </a:moveTo>
                <a:cubicBezTo>
                  <a:pt x="6388394" y="809991"/>
                  <a:pt x="6375996" y="818077"/>
                  <a:pt x="6375996" y="818077"/>
                </a:cubicBezTo>
                <a:lnTo>
                  <a:pt x="6383273" y="832361"/>
                </a:lnTo>
                <a:cubicBezTo>
                  <a:pt x="6388394" y="829666"/>
                  <a:pt x="6396749" y="826162"/>
                  <a:pt x="6403487" y="826162"/>
                </a:cubicBezTo>
                <a:cubicBezTo>
                  <a:pt x="6410764" y="826162"/>
                  <a:pt x="6414538" y="829127"/>
                  <a:pt x="6414538" y="833979"/>
                </a:cubicBezTo>
                <a:lnTo>
                  <a:pt x="6414538" y="834518"/>
                </a:lnTo>
                <a:cubicBezTo>
                  <a:pt x="6414538" y="837213"/>
                  <a:pt x="6413190" y="838560"/>
                  <a:pt x="6409956" y="838560"/>
                </a:cubicBezTo>
                <a:lnTo>
                  <a:pt x="6396749" y="838560"/>
                </a:lnTo>
                <a:cubicBezTo>
                  <a:pt x="6381925" y="838560"/>
                  <a:pt x="6372492" y="846377"/>
                  <a:pt x="6372492" y="859044"/>
                </a:cubicBezTo>
                <a:cubicBezTo>
                  <a:pt x="6372492" y="870095"/>
                  <a:pt x="6381925" y="880067"/>
                  <a:pt x="6395941" y="880067"/>
                </a:cubicBezTo>
                <a:cubicBezTo>
                  <a:pt x="6403487" y="880067"/>
                  <a:pt x="6411034" y="877102"/>
                  <a:pt x="6414538" y="871981"/>
                </a:cubicBezTo>
                <a:lnTo>
                  <a:pt x="6414538" y="878450"/>
                </a:lnTo>
                <a:lnTo>
                  <a:pt x="6433404" y="878450"/>
                </a:lnTo>
                <a:lnTo>
                  <a:pt x="6433404" y="834518"/>
                </a:lnTo>
                <a:cubicBezTo>
                  <a:pt x="6433404" y="816999"/>
                  <a:pt x="6419659" y="809991"/>
                  <a:pt x="6404565" y="809991"/>
                </a:cubicBezTo>
                <a:close/>
                <a:moveTo>
                  <a:pt x="5787627" y="786813"/>
                </a:moveTo>
                <a:lnTo>
                  <a:pt x="5787627" y="813765"/>
                </a:lnTo>
                <a:lnTo>
                  <a:pt x="5776577" y="813765"/>
                </a:lnTo>
                <a:lnTo>
                  <a:pt x="5776577" y="821042"/>
                </a:lnTo>
                <a:lnTo>
                  <a:pt x="5787627" y="821042"/>
                </a:lnTo>
                <a:lnTo>
                  <a:pt x="5787627" y="864705"/>
                </a:lnTo>
                <a:cubicBezTo>
                  <a:pt x="5787627" y="876564"/>
                  <a:pt x="5795713" y="878451"/>
                  <a:pt x="5802451" y="878451"/>
                </a:cubicBezTo>
                <a:cubicBezTo>
                  <a:pt x="5807842" y="878451"/>
                  <a:pt x="5812424" y="877912"/>
                  <a:pt x="5812424" y="877912"/>
                </a:cubicBezTo>
                <a:lnTo>
                  <a:pt x="5812424" y="870635"/>
                </a:lnTo>
                <a:cubicBezTo>
                  <a:pt x="5812424" y="870635"/>
                  <a:pt x="5809728" y="871174"/>
                  <a:pt x="5805686" y="871174"/>
                </a:cubicBezTo>
                <a:cubicBezTo>
                  <a:pt x="5800834" y="871174"/>
                  <a:pt x="5796522" y="870904"/>
                  <a:pt x="5796522" y="864975"/>
                </a:cubicBezTo>
                <a:lnTo>
                  <a:pt x="5796522" y="821312"/>
                </a:lnTo>
                <a:lnTo>
                  <a:pt x="5812424" y="821312"/>
                </a:lnTo>
                <a:lnTo>
                  <a:pt x="5812424" y="814035"/>
                </a:lnTo>
                <a:lnTo>
                  <a:pt x="5796522" y="814035"/>
                </a:lnTo>
                <a:lnTo>
                  <a:pt x="5796522" y="787083"/>
                </a:lnTo>
                <a:lnTo>
                  <a:pt x="5796522" y="786813"/>
                </a:lnTo>
                <a:close/>
                <a:moveTo>
                  <a:pt x="6453619" y="786003"/>
                </a:moveTo>
                <a:lnTo>
                  <a:pt x="6453619" y="811338"/>
                </a:lnTo>
                <a:lnTo>
                  <a:pt x="6443108" y="811338"/>
                </a:lnTo>
                <a:lnTo>
                  <a:pt x="6443108" y="827240"/>
                </a:lnTo>
                <a:lnTo>
                  <a:pt x="6453619" y="827240"/>
                </a:lnTo>
                <a:lnTo>
                  <a:pt x="6453619" y="863895"/>
                </a:lnTo>
                <a:cubicBezTo>
                  <a:pt x="6453619" y="877371"/>
                  <a:pt x="6463322" y="878988"/>
                  <a:pt x="6472756" y="878988"/>
                </a:cubicBezTo>
                <a:cubicBezTo>
                  <a:pt x="6478416" y="878988"/>
                  <a:pt x="6487579" y="878180"/>
                  <a:pt x="6487579" y="878180"/>
                </a:cubicBezTo>
                <a:lnTo>
                  <a:pt x="6487579" y="862009"/>
                </a:lnTo>
                <a:cubicBezTo>
                  <a:pt x="6487579" y="862009"/>
                  <a:pt x="6483806" y="862548"/>
                  <a:pt x="6478955" y="862548"/>
                </a:cubicBezTo>
                <a:cubicBezTo>
                  <a:pt x="6476259" y="862548"/>
                  <a:pt x="6472756" y="862009"/>
                  <a:pt x="6472756" y="857696"/>
                </a:cubicBezTo>
                <a:lnTo>
                  <a:pt x="6472756" y="827510"/>
                </a:lnTo>
                <a:lnTo>
                  <a:pt x="6487310" y="827510"/>
                </a:lnTo>
                <a:lnTo>
                  <a:pt x="6487310" y="811608"/>
                </a:lnTo>
                <a:lnTo>
                  <a:pt x="6472756" y="811608"/>
                </a:lnTo>
                <a:lnTo>
                  <a:pt x="6472756" y="786272"/>
                </a:lnTo>
                <a:close/>
                <a:moveTo>
                  <a:pt x="5605969" y="784387"/>
                </a:moveTo>
                <a:lnTo>
                  <a:pt x="5625105" y="784387"/>
                </a:lnTo>
                <a:cubicBezTo>
                  <a:pt x="5638582" y="784387"/>
                  <a:pt x="5649902" y="791934"/>
                  <a:pt x="5649902" y="807297"/>
                </a:cubicBezTo>
                <a:cubicBezTo>
                  <a:pt x="5649902" y="822659"/>
                  <a:pt x="5638582" y="830745"/>
                  <a:pt x="5625105" y="830745"/>
                </a:cubicBezTo>
                <a:lnTo>
                  <a:pt x="5605969" y="830745"/>
                </a:lnTo>
                <a:close/>
                <a:moveTo>
                  <a:pt x="5597075" y="776571"/>
                </a:moveTo>
                <a:lnTo>
                  <a:pt x="5597075" y="878451"/>
                </a:lnTo>
                <a:lnTo>
                  <a:pt x="5605969" y="878451"/>
                </a:lnTo>
                <a:lnTo>
                  <a:pt x="5605969" y="839100"/>
                </a:lnTo>
                <a:lnTo>
                  <a:pt x="5624027" y="839100"/>
                </a:lnTo>
                <a:cubicBezTo>
                  <a:pt x="5647476" y="839100"/>
                  <a:pt x="5659064" y="824546"/>
                  <a:pt x="5659064" y="807566"/>
                </a:cubicBezTo>
                <a:cubicBezTo>
                  <a:pt x="5659064" y="790317"/>
                  <a:pt x="5647476" y="776571"/>
                  <a:pt x="5624027" y="776571"/>
                </a:cubicBezTo>
                <a:close/>
                <a:moveTo>
                  <a:pt x="6108359" y="776571"/>
                </a:moveTo>
                <a:lnTo>
                  <a:pt x="6108359" y="878451"/>
                </a:lnTo>
                <a:lnTo>
                  <a:pt x="6127226" y="878451"/>
                </a:lnTo>
                <a:lnTo>
                  <a:pt x="6127226" y="776571"/>
                </a:lnTo>
                <a:close/>
                <a:moveTo>
                  <a:pt x="6279237" y="776570"/>
                </a:moveTo>
                <a:cubicBezTo>
                  <a:pt x="6272499" y="776570"/>
                  <a:pt x="6267108" y="781960"/>
                  <a:pt x="6267108" y="788699"/>
                </a:cubicBezTo>
                <a:cubicBezTo>
                  <a:pt x="6267108" y="795437"/>
                  <a:pt x="6272499" y="800827"/>
                  <a:pt x="6279237" y="800827"/>
                </a:cubicBezTo>
                <a:cubicBezTo>
                  <a:pt x="6285975" y="800827"/>
                  <a:pt x="6291366" y="795437"/>
                  <a:pt x="6291366" y="788699"/>
                </a:cubicBezTo>
                <a:cubicBezTo>
                  <a:pt x="6291366" y="781960"/>
                  <a:pt x="6285975" y="776570"/>
                  <a:pt x="6279237" y="776570"/>
                </a:cubicBezTo>
                <a:close/>
                <a:moveTo>
                  <a:pt x="5951228" y="775763"/>
                </a:moveTo>
                <a:cubicBezTo>
                  <a:pt x="5944490" y="775763"/>
                  <a:pt x="5936674" y="779267"/>
                  <a:pt x="5936674" y="791126"/>
                </a:cubicBezTo>
                <a:lnTo>
                  <a:pt x="5936403" y="791126"/>
                </a:lnTo>
                <a:lnTo>
                  <a:pt x="5936403" y="814035"/>
                </a:lnTo>
                <a:lnTo>
                  <a:pt x="5925354" y="814035"/>
                </a:lnTo>
                <a:lnTo>
                  <a:pt x="5925354" y="821312"/>
                </a:lnTo>
                <a:lnTo>
                  <a:pt x="5936403" y="821312"/>
                </a:lnTo>
                <a:lnTo>
                  <a:pt x="5936403" y="878182"/>
                </a:lnTo>
                <a:lnTo>
                  <a:pt x="5945299" y="878182"/>
                </a:lnTo>
                <a:lnTo>
                  <a:pt x="5945299" y="821312"/>
                </a:lnTo>
                <a:lnTo>
                  <a:pt x="5958505" y="821312"/>
                </a:lnTo>
                <a:lnTo>
                  <a:pt x="5958505" y="814035"/>
                </a:lnTo>
                <a:lnTo>
                  <a:pt x="5945299" y="814035"/>
                </a:lnTo>
                <a:lnTo>
                  <a:pt x="5945299" y="791934"/>
                </a:lnTo>
                <a:cubicBezTo>
                  <a:pt x="5945299" y="785735"/>
                  <a:pt x="5947724" y="783310"/>
                  <a:pt x="5953384" y="783310"/>
                </a:cubicBezTo>
                <a:cubicBezTo>
                  <a:pt x="5955810" y="783310"/>
                  <a:pt x="5959853" y="784118"/>
                  <a:pt x="5959853" y="784118"/>
                </a:cubicBezTo>
                <a:lnTo>
                  <a:pt x="5959853" y="776302"/>
                </a:lnTo>
                <a:cubicBezTo>
                  <a:pt x="5959853" y="776302"/>
                  <a:pt x="5955810" y="775763"/>
                  <a:pt x="5951228" y="775763"/>
                </a:cubicBezTo>
                <a:close/>
                <a:moveTo>
                  <a:pt x="6047177" y="774415"/>
                </a:moveTo>
                <a:cubicBezTo>
                  <a:pt x="6017261" y="774415"/>
                  <a:pt x="5994082" y="796516"/>
                  <a:pt x="5994082" y="827242"/>
                </a:cubicBezTo>
                <a:cubicBezTo>
                  <a:pt x="5994082" y="857967"/>
                  <a:pt x="6017261" y="880068"/>
                  <a:pt x="6047177" y="880068"/>
                </a:cubicBezTo>
                <a:cubicBezTo>
                  <a:pt x="6070088" y="880068"/>
                  <a:pt x="6091110" y="866053"/>
                  <a:pt x="6097039" y="842065"/>
                </a:cubicBezTo>
                <a:lnTo>
                  <a:pt x="6074670" y="842065"/>
                </a:lnTo>
                <a:cubicBezTo>
                  <a:pt x="6070896" y="854194"/>
                  <a:pt x="6060385" y="861471"/>
                  <a:pt x="6046909" y="861471"/>
                </a:cubicBezTo>
                <a:cubicBezTo>
                  <a:pt x="6027772" y="861471"/>
                  <a:pt x="6014835" y="846917"/>
                  <a:pt x="6014835" y="827242"/>
                </a:cubicBezTo>
                <a:cubicBezTo>
                  <a:pt x="6014835" y="807566"/>
                  <a:pt x="6027772" y="793012"/>
                  <a:pt x="6046909" y="793012"/>
                </a:cubicBezTo>
                <a:cubicBezTo>
                  <a:pt x="6060385" y="793012"/>
                  <a:pt x="6070896" y="800289"/>
                  <a:pt x="6074670" y="812418"/>
                </a:cubicBezTo>
                <a:lnTo>
                  <a:pt x="6097039" y="812418"/>
                </a:lnTo>
                <a:cubicBezTo>
                  <a:pt x="6091110" y="788430"/>
                  <a:pt x="6070088" y="774415"/>
                  <a:pt x="6047177" y="774415"/>
                </a:cubicBezTo>
                <a:close/>
                <a:moveTo>
                  <a:pt x="6600240" y="647469"/>
                </a:moveTo>
                <a:lnTo>
                  <a:pt x="6603474" y="647469"/>
                </a:lnTo>
                <a:cubicBezTo>
                  <a:pt x="6604553" y="647469"/>
                  <a:pt x="6605631" y="647738"/>
                  <a:pt x="6606709" y="648277"/>
                </a:cubicBezTo>
                <a:cubicBezTo>
                  <a:pt x="6607248" y="648816"/>
                  <a:pt x="6607517" y="649894"/>
                  <a:pt x="6607517" y="650703"/>
                </a:cubicBezTo>
                <a:cubicBezTo>
                  <a:pt x="6607517" y="651781"/>
                  <a:pt x="6607248" y="652320"/>
                  <a:pt x="6606439" y="652859"/>
                </a:cubicBezTo>
                <a:cubicBezTo>
                  <a:pt x="6605631" y="653398"/>
                  <a:pt x="6604822" y="653668"/>
                  <a:pt x="6603744" y="653668"/>
                </a:cubicBezTo>
                <a:lnTo>
                  <a:pt x="6600240" y="653668"/>
                </a:lnTo>
                <a:close/>
                <a:moveTo>
                  <a:pt x="6596467" y="644773"/>
                </a:moveTo>
                <a:lnTo>
                  <a:pt x="6596467" y="664988"/>
                </a:lnTo>
                <a:lnTo>
                  <a:pt x="6600240" y="664988"/>
                </a:lnTo>
                <a:lnTo>
                  <a:pt x="6600240" y="656902"/>
                </a:lnTo>
                <a:lnTo>
                  <a:pt x="6604283" y="656902"/>
                </a:lnTo>
                <a:cubicBezTo>
                  <a:pt x="6605361" y="656902"/>
                  <a:pt x="6606170" y="657171"/>
                  <a:pt x="6606978" y="657711"/>
                </a:cubicBezTo>
                <a:cubicBezTo>
                  <a:pt x="6607517" y="658250"/>
                  <a:pt x="6607787" y="659058"/>
                  <a:pt x="6607787" y="660136"/>
                </a:cubicBezTo>
                <a:lnTo>
                  <a:pt x="6607787" y="663371"/>
                </a:lnTo>
                <a:cubicBezTo>
                  <a:pt x="6607787" y="663640"/>
                  <a:pt x="6607787" y="664179"/>
                  <a:pt x="6608056" y="664718"/>
                </a:cubicBezTo>
                <a:lnTo>
                  <a:pt x="6611560" y="664718"/>
                </a:lnTo>
                <a:lnTo>
                  <a:pt x="6611560" y="664449"/>
                </a:lnTo>
                <a:cubicBezTo>
                  <a:pt x="6611291" y="663910"/>
                  <a:pt x="6611021" y="663640"/>
                  <a:pt x="6611021" y="663101"/>
                </a:cubicBezTo>
                <a:cubicBezTo>
                  <a:pt x="6611021" y="662562"/>
                  <a:pt x="6611021" y="662023"/>
                  <a:pt x="6611021" y="661484"/>
                </a:cubicBezTo>
                <a:lnTo>
                  <a:pt x="6611021" y="660136"/>
                </a:lnTo>
                <a:cubicBezTo>
                  <a:pt x="6611021" y="659058"/>
                  <a:pt x="6610752" y="658250"/>
                  <a:pt x="6610213" y="657171"/>
                </a:cubicBezTo>
                <a:cubicBezTo>
                  <a:pt x="6609943" y="656363"/>
                  <a:pt x="6609135" y="655554"/>
                  <a:pt x="6608056" y="655285"/>
                </a:cubicBezTo>
                <a:cubicBezTo>
                  <a:pt x="6608865" y="654746"/>
                  <a:pt x="6609674" y="654207"/>
                  <a:pt x="6610213" y="653398"/>
                </a:cubicBezTo>
                <a:cubicBezTo>
                  <a:pt x="6610752" y="652859"/>
                  <a:pt x="6611021" y="651781"/>
                  <a:pt x="6611021" y="650972"/>
                </a:cubicBezTo>
                <a:cubicBezTo>
                  <a:pt x="6611021" y="649086"/>
                  <a:pt x="6610213" y="647469"/>
                  <a:pt x="6608865" y="646391"/>
                </a:cubicBezTo>
                <a:cubicBezTo>
                  <a:pt x="6607248" y="645312"/>
                  <a:pt x="6605361" y="644773"/>
                  <a:pt x="6603205" y="644773"/>
                </a:cubicBezTo>
                <a:close/>
                <a:moveTo>
                  <a:pt x="6603980" y="640292"/>
                </a:moveTo>
                <a:cubicBezTo>
                  <a:pt x="6607450" y="640393"/>
                  <a:pt x="6610887" y="641808"/>
                  <a:pt x="6613447" y="644504"/>
                </a:cubicBezTo>
                <a:cubicBezTo>
                  <a:pt x="6618837" y="650433"/>
                  <a:pt x="6618837" y="659597"/>
                  <a:pt x="6613447" y="665527"/>
                </a:cubicBezTo>
                <a:lnTo>
                  <a:pt x="6612638" y="666335"/>
                </a:lnTo>
                <a:cubicBezTo>
                  <a:pt x="6607248" y="671187"/>
                  <a:pt x="6598623" y="670917"/>
                  <a:pt x="6593502" y="665527"/>
                </a:cubicBezTo>
                <a:cubicBezTo>
                  <a:pt x="6590807" y="662831"/>
                  <a:pt x="6589459" y="659058"/>
                  <a:pt x="6589459" y="655015"/>
                </a:cubicBezTo>
                <a:cubicBezTo>
                  <a:pt x="6589459" y="651242"/>
                  <a:pt x="6590807" y="647469"/>
                  <a:pt x="6593772" y="644504"/>
                </a:cubicBezTo>
                <a:lnTo>
                  <a:pt x="6594311" y="643965"/>
                </a:lnTo>
                <a:cubicBezTo>
                  <a:pt x="6597006" y="641404"/>
                  <a:pt x="6600510" y="640191"/>
                  <a:pt x="6603980" y="640292"/>
                </a:cubicBezTo>
                <a:close/>
                <a:moveTo>
                  <a:pt x="6603104" y="637328"/>
                </a:moveTo>
                <a:cubicBezTo>
                  <a:pt x="6598892" y="637429"/>
                  <a:pt x="6594715" y="639113"/>
                  <a:pt x="6591615" y="642348"/>
                </a:cubicBezTo>
                <a:cubicBezTo>
                  <a:pt x="6588381" y="645851"/>
                  <a:pt x="6586764" y="650433"/>
                  <a:pt x="6586764" y="655015"/>
                </a:cubicBezTo>
                <a:cubicBezTo>
                  <a:pt x="6586764" y="659867"/>
                  <a:pt x="6588381" y="664449"/>
                  <a:pt x="6591615" y="667683"/>
                </a:cubicBezTo>
                <a:lnTo>
                  <a:pt x="6592154" y="668222"/>
                </a:lnTo>
                <a:cubicBezTo>
                  <a:pt x="6598623" y="674421"/>
                  <a:pt x="6609135" y="674151"/>
                  <a:pt x="6615334" y="667683"/>
                </a:cubicBezTo>
                <a:cubicBezTo>
                  <a:pt x="6618568" y="664179"/>
                  <a:pt x="6620185" y="659597"/>
                  <a:pt x="6620185" y="655015"/>
                </a:cubicBezTo>
                <a:cubicBezTo>
                  <a:pt x="6620454" y="650164"/>
                  <a:pt x="6618568" y="645851"/>
                  <a:pt x="6615334" y="642348"/>
                </a:cubicBezTo>
                <a:lnTo>
                  <a:pt x="6614794" y="641809"/>
                </a:lnTo>
                <a:cubicBezTo>
                  <a:pt x="6611560" y="638709"/>
                  <a:pt x="6607315" y="637227"/>
                  <a:pt x="6603104" y="637328"/>
                </a:cubicBezTo>
                <a:close/>
                <a:moveTo>
                  <a:pt x="6195954" y="529686"/>
                </a:moveTo>
                <a:cubicBezTo>
                  <a:pt x="6223715" y="529956"/>
                  <a:pt x="6233418" y="556369"/>
                  <a:pt x="6233418" y="590329"/>
                </a:cubicBezTo>
                <a:cubicBezTo>
                  <a:pt x="6233418" y="629140"/>
                  <a:pt x="6221559" y="653936"/>
                  <a:pt x="6192451" y="653936"/>
                </a:cubicBezTo>
                <a:cubicBezTo>
                  <a:pt x="6185173" y="653936"/>
                  <a:pt x="6177896" y="652858"/>
                  <a:pt x="6171158" y="650433"/>
                </a:cubicBezTo>
                <a:lnTo>
                  <a:pt x="6171158" y="534538"/>
                </a:lnTo>
                <a:cubicBezTo>
                  <a:pt x="6178974" y="531034"/>
                  <a:pt x="6187330" y="529417"/>
                  <a:pt x="6195954" y="529686"/>
                </a:cubicBezTo>
                <a:close/>
                <a:moveTo>
                  <a:pt x="5738574" y="510281"/>
                </a:moveTo>
                <a:lnTo>
                  <a:pt x="5790052" y="588982"/>
                </a:lnTo>
                <a:lnTo>
                  <a:pt x="5732643" y="673612"/>
                </a:lnTo>
                <a:lnTo>
                  <a:pt x="5775229" y="673612"/>
                </a:lnTo>
                <a:lnTo>
                  <a:pt x="5810535" y="614317"/>
                </a:lnTo>
                <a:lnTo>
                  <a:pt x="5811344" y="614317"/>
                </a:lnTo>
                <a:lnTo>
                  <a:pt x="5846113" y="673612"/>
                </a:lnTo>
                <a:lnTo>
                  <a:pt x="5891931" y="673612"/>
                </a:lnTo>
                <a:lnTo>
                  <a:pt x="5833985" y="586556"/>
                </a:lnTo>
                <a:lnTo>
                  <a:pt x="5886542" y="510281"/>
                </a:lnTo>
                <a:lnTo>
                  <a:pt x="5846922" y="510281"/>
                </a:lnTo>
                <a:lnTo>
                  <a:pt x="5814310" y="563647"/>
                </a:lnTo>
                <a:lnTo>
                  <a:pt x="5813770" y="563647"/>
                </a:lnTo>
                <a:lnTo>
                  <a:pt x="5782505" y="510281"/>
                </a:lnTo>
                <a:close/>
                <a:moveTo>
                  <a:pt x="6062271" y="510281"/>
                </a:moveTo>
                <a:lnTo>
                  <a:pt x="6062271" y="673342"/>
                </a:lnTo>
                <a:lnTo>
                  <a:pt x="6099196" y="673342"/>
                </a:lnTo>
                <a:lnTo>
                  <a:pt x="6099196" y="510281"/>
                </a:lnTo>
                <a:close/>
                <a:moveTo>
                  <a:pt x="6406452" y="510280"/>
                </a:moveTo>
                <a:lnTo>
                  <a:pt x="6406452" y="673342"/>
                </a:lnTo>
                <a:lnTo>
                  <a:pt x="6443377" y="673342"/>
                </a:lnTo>
                <a:lnTo>
                  <a:pt x="6443377" y="510280"/>
                </a:lnTo>
                <a:close/>
                <a:moveTo>
                  <a:pt x="6383812" y="507854"/>
                </a:moveTo>
                <a:cubicBezTo>
                  <a:pt x="6345540" y="504890"/>
                  <a:pt x="6320474" y="510280"/>
                  <a:pt x="6298912" y="519174"/>
                </a:cubicBezTo>
                <a:lnTo>
                  <a:pt x="6298912" y="673611"/>
                </a:lnTo>
                <a:lnTo>
                  <a:pt x="6335837" y="673611"/>
                </a:lnTo>
                <a:lnTo>
                  <a:pt x="6335837" y="535885"/>
                </a:lnTo>
                <a:cubicBezTo>
                  <a:pt x="6344192" y="531033"/>
                  <a:pt x="6363867" y="530225"/>
                  <a:pt x="6376265" y="534537"/>
                </a:cubicBezTo>
                <a:cubicBezTo>
                  <a:pt x="6376265" y="534537"/>
                  <a:pt x="6383812" y="507854"/>
                  <a:pt x="6383812" y="507854"/>
                </a:cubicBezTo>
                <a:close/>
                <a:moveTo>
                  <a:pt x="6533398" y="507316"/>
                </a:moveTo>
                <a:cubicBezTo>
                  <a:pt x="6499438" y="507316"/>
                  <a:pt x="6476798" y="528339"/>
                  <a:pt x="6476798" y="554482"/>
                </a:cubicBezTo>
                <a:cubicBezTo>
                  <a:pt x="6476798" y="571462"/>
                  <a:pt x="6483806" y="588442"/>
                  <a:pt x="6517765" y="600301"/>
                </a:cubicBezTo>
                <a:cubicBezTo>
                  <a:pt x="6536093" y="606770"/>
                  <a:pt x="6546874" y="613777"/>
                  <a:pt x="6546874" y="627254"/>
                </a:cubicBezTo>
                <a:cubicBezTo>
                  <a:pt x="6546874" y="640460"/>
                  <a:pt x="6533128" y="650163"/>
                  <a:pt x="6516418" y="650163"/>
                </a:cubicBezTo>
                <a:cubicBezTo>
                  <a:pt x="6504289" y="650433"/>
                  <a:pt x="6492700" y="647198"/>
                  <a:pt x="6482727" y="640730"/>
                </a:cubicBezTo>
                <a:lnTo>
                  <a:pt x="6472216" y="664448"/>
                </a:lnTo>
                <a:cubicBezTo>
                  <a:pt x="6487309" y="672803"/>
                  <a:pt x="6504559" y="676846"/>
                  <a:pt x="6521808" y="676307"/>
                </a:cubicBezTo>
                <a:cubicBezTo>
                  <a:pt x="6560889" y="676037"/>
                  <a:pt x="6585685" y="653128"/>
                  <a:pt x="6585685" y="626175"/>
                </a:cubicBezTo>
                <a:cubicBezTo>
                  <a:pt x="6585685" y="607309"/>
                  <a:pt x="6577869" y="590868"/>
                  <a:pt x="6542831" y="578200"/>
                </a:cubicBezTo>
                <a:cubicBezTo>
                  <a:pt x="6526929" y="572540"/>
                  <a:pt x="6513723" y="565802"/>
                  <a:pt x="6513723" y="552596"/>
                </a:cubicBezTo>
                <a:cubicBezTo>
                  <a:pt x="6513723" y="541006"/>
                  <a:pt x="6525043" y="531034"/>
                  <a:pt x="6541753" y="531034"/>
                </a:cubicBezTo>
                <a:cubicBezTo>
                  <a:pt x="6551725" y="531303"/>
                  <a:pt x="6561698" y="534538"/>
                  <a:pt x="6570053" y="540198"/>
                </a:cubicBezTo>
                <a:lnTo>
                  <a:pt x="6580025" y="518636"/>
                </a:lnTo>
                <a:cubicBezTo>
                  <a:pt x="6565741" y="510820"/>
                  <a:pt x="6549569" y="506777"/>
                  <a:pt x="6533398" y="507316"/>
                </a:cubicBezTo>
                <a:close/>
                <a:moveTo>
                  <a:pt x="5638580" y="465540"/>
                </a:moveTo>
                <a:cubicBezTo>
                  <a:pt x="5611357" y="465271"/>
                  <a:pt x="5591144" y="491145"/>
                  <a:pt x="5591144" y="522679"/>
                </a:cubicBezTo>
                <a:lnTo>
                  <a:pt x="5591144" y="617012"/>
                </a:lnTo>
                <a:cubicBezTo>
                  <a:pt x="5591144" y="648546"/>
                  <a:pt x="5611357" y="674151"/>
                  <a:pt x="5638580" y="674151"/>
                </a:cubicBezTo>
                <a:lnTo>
                  <a:pt x="5712969" y="674151"/>
                </a:lnTo>
                <a:lnTo>
                  <a:pt x="5712969" y="648546"/>
                </a:lnTo>
                <a:lnTo>
                  <a:pt x="5656098" y="648546"/>
                </a:lnTo>
                <a:cubicBezTo>
                  <a:pt x="5638850" y="648546"/>
                  <a:pt x="5629685" y="635340"/>
                  <a:pt x="5629685" y="620785"/>
                </a:cubicBezTo>
                <a:lnTo>
                  <a:pt x="5629685" y="579548"/>
                </a:lnTo>
                <a:lnTo>
                  <a:pt x="5706230" y="579548"/>
                </a:lnTo>
                <a:lnTo>
                  <a:pt x="5706230" y="553944"/>
                </a:lnTo>
                <a:lnTo>
                  <a:pt x="5629685" y="553944"/>
                </a:lnTo>
                <a:lnTo>
                  <a:pt x="5629685" y="518906"/>
                </a:lnTo>
                <a:cubicBezTo>
                  <a:pt x="5629685" y="504082"/>
                  <a:pt x="5638850" y="491145"/>
                  <a:pt x="5656098" y="491145"/>
                </a:cubicBezTo>
                <a:lnTo>
                  <a:pt x="5713237" y="491145"/>
                </a:lnTo>
                <a:lnTo>
                  <a:pt x="5713237" y="465540"/>
                </a:lnTo>
                <a:close/>
                <a:moveTo>
                  <a:pt x="5915919" y="465271"/>
                </a:moveTo>
                <a:lnTo>
                  <a:pt x="5915919" y="616743"/>
                </a:lnTo>
                <a:cubicBezTo>
                  <a:pt x="5915919" y="648277"/>
                  <a:pt x="5936134" y="673882"/>
                  <a:pt x="5963356" y="673882"/>
                </a:cubicBezTo>
                <a:lnTo>
                  <a:pt x="6037474" y="673882"/>
                </a:lnTo>
                <a:lnTo>
                  <a:pt x="6037474" y="648277"/>
                </a:lnTo>
                <a:lnTo>
                  <a:pt x="5980875" y="648277"/>
                </a:lnTo>
                <a:cubicBezTo>
                  <a:pt x="5963356" y="648277"/>
                  <a:pt x="5954462" y="635340"/>
                  <a:pt x="5954462" y="620516"/>
                </a:cubicBezTo>
                <a:lnTo>
                  <a:pt x="5954462" y="465271"/>
                </a:lnTo>
                <a:close/>
                <a:moveTo>
                  <a:pt x="6171158" y="463653"/>
                </a:moveTo>
                <a:lnTo>
                  <a:pt x="6134503" y="470391"/>
                </a:lnTo>
                <a:lnTo>
                  <a:pt x="6134503" y="664717"/>
                </a:lnTo>
                <a:cubicBezTo>
                  <a:pt x="6145014" y="671455"/>
                  <a:pt x="6166037" y="676576"/>
                  <a:pt x="6191103" y="676576"/>
                </a:cubicBezTo>
                <a:cubicBezTo>
                  <a:pt x="6241504" y="676576"/>
                  <a:pt x="6269804" y="643155"/>
                  <a:pt x="6270073" y="588173"/>
                </a:cubicBezTo>
                <a:cubicBezTo>
                  <a:pt x="6270073" y="539659"/>
                  <a:pt x="6243660" y="508394"/>
                  <a:pt x="6205927" y="508394"/>
                </a:cubicBezTo>
                <a:cubicBezTo>
                  <a:pt x="6194068" y="508124"/>
                  <a:pt x="6182209" y="510550"/>
                  <a:pt x="6171158" y="515132"/>
                </a:cubicBezTo>
                <a:close/>
                <a:moveTo>
                  <a:pt x="6252285" y="347220"/>
                </a:moveTo>
                <a:cubicBezTo>
                  <a:pt x="6179514" y="347220"/>
                  <a:pt x="6101621" y="376059"/>
                  <a:pt x="6063619" y="443170"/>
                </a:cubicBezTo>
                <a:cubicBezTo>
                  <a:pt x="6060385" y="447483"/>
                  <a:pt x="6058497" y="452604"/>
                  <a:pt x="6057959" y="457994"/>
                </a:cubicBezTo>
                <a:cubicBezTo>
                  <a:pt x="6057689" y="463384"/>
                  <a:pt x="6059577" y="468775"/>
                  <a:pt x="6063079" y="472818"/>
                </a:cubicBezTo>
                <a:cubicBezTo>
                  <a:pt x="6067392" y="477939"/>
                  <a:pt x="6073591" y="481173"/>
                  <a:pt x="6080330" y="481712"/>
                </a:cubicBezTo>
                <a:cubicBezTo>
                  <a:pt x="6088954" y="481982"/>
                  <a:pt x="6096770" y="477400"/>
                  <a:pt x="6101082" y="470123"/>
                </a:cubicBezTo>
                <a:cubicBezTo>
                  <a:pt x="6138007" y="403011"/>
                  <a:pt x="6180322" y="357192"/>
                  <a:pt x="6251746" y="357192"/>
                </a:cubicBezTo>
                <a:cubicBezTo>
                  <a:pt x="6323170" y="357192"/>
                  <a:pt x="6368180" y="405707"/>
                  <a:pt x="6405105" y="471201"/>
                </a:cubicBezTo>
                <a:cubicBezTo>
                  <a:pt x="6410226" y="478208"/>
                  <a:pt x="6419120" y="481982"/>
                  <a:pt x="6427745" y="480903"/>
                </a:cubicBezTo>
                <a:cubicBezTo>
                  <a:pt x="6441221" y="480364"/>
                  <a:pt x="6447690" y="465541"/>
                  <a:pt x="6447420" y="458264"/>
                </a:cubicBezTo>
                <a:cubicBezTo>
                  <a:pt x="6447151" y="452873"/>
                  <a:pt x="6445264" y="447752"/>
                  <a:pt x="6442299" y="443440"/>
                </a:cubicBezTo>
                <a:cubicBezTo>
                  <a:pt x="6403757" y="375789"/>
                  <a:pt x="6325056" y="347220"/>
                  <a:pt x="6252285" y="34722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6857997"/>
                </a:lnTo>
                <a:lnTo>
                  <a:pt x="0" y="6857997"/>
                </a:lnTo>
                <a:close/>
              </a:path>
            </a:pathLst>
          </a:cu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F5AF37C-D36C-1EB7-F6E1-B9B50AE6898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24113" y="6312625"/>
            <a:ext cx="7343775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600" baseline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Month 00, 0000</a:t>
            </a:r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81DAC541-D78C-7209-6949-370B2D05A34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90688" y="1590958"/>
            <a:ext cx="8743950" cy="147478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4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Click to edit Presentation Name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95EE8583-F26A-4F1A-A255-F3FD382BCA5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90688" y="3090797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3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subtitle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FC1F6830-0180-8F9E-6E67-7105331257A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</p:spTree>
    <p:extLst>
      <p:ext uri="{BB962C8B-B14F-4D97-AF65-F5344CB8AC3E}">
        <p14:creationId xmlns:p14="http://schemas.microsoft.com/office/powerpoint/2010/main" val="36606805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CA50060-67AB-BC2E-7D74-D82A6A929515}"/>
              </a:ext>
            </a:extLst>
          </p:cNvPr>
          <p:cNvSpPr/>
          <p:nvPr userDrawn="1"/>
        </p:nvSpPr>
        <p:spPr>
          <a:xfrm>
            <a:off x="0" y="0"/>
            <a:ext cx="6239435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5401700" cy="52764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5C9C585-1BE0-5C49-338D-B99E4031D70F}"/>
              </a:ext>
            </a:extLst>
          </p:cNvPr>
          <p:cNvGrpSpPr/>
          <p:nvPr userDrawn="1"/>
        </p:nvGrpSpPr>
        <p:grpSpPr>
          <a:xfrm>
            <a:off x="365688" y="6242315"/>
            <a:ext cx="863309" cy="447470"/>
            <a:chOff x="5591148" y="1647262"/>
            <a:chExt cx="1029067" cy="533386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D453D0DE-DB80-175C-2588-8E7CA5762FE5}"/>
                </a:ext>
              </a:extLst>
            </p:cNvPr>
            <p:cNvSpPr/>
            <p:nvPr/>
          </p:nvSpPr>
          <p:spPr>
            <a:xfrm>
              <a:off x="5597078" y="207661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7BEB7548-60D6-83A0-7365-67166897A3EE}"/>
                </a:ext>
              </a:extLst>
            </p:cNvPr>
            <p:cNvSpPr/>
            <p:nvPr/>
          </p:nvSpPr>
          <p:spPr>
            <a:xfrm>
              <a:off x="5665537" y="211245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D62FB62F-BCDB-E051-FC1D-0A2017C717C0}"/>
                </a:ext>
              </a:extLst>
            </p:cNvPr>
            <p:cNvSpPr/>
            <p:nvPr/>
          </p:nvSpPr>
          <p:spPr>
            <a:xfrm>
              <a:off x="5738308" y="211326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6334F8CA-6021-7415-8689-E366040E56DC}"/>
                </a:ext>
              </a:extLst>
            </p:cNvPr>
            <p:cNvSpPr/>
            <p:nvPr/>
          </p:nvSpPr>
          <p:spPr>
            <a:xfrm>
              <a:off x="5776581" y="208685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270A3269-6BD4-FBE3-FC54-A26ABCF0B198}"/>
                </a:ext>
              </a:extLst>
            </p:cNvPr>
            <p:cNvSpPr/>
            <p:nvPr/>
          </p:nvSpPr>
          <p:spPr>
            <a:xfrm>
              <a:off x="5850430" y="211245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3F263741-C91F-1306-29A0-99D66E7A0BFB}"/>
                </a:ext>
              </a:extLst>
            </p:cNvPr>
            <p:cNvSpPr/>
            <p:nvPr/>
          </p:nvSpPr>
          <p:spPr>
            <a:xfrm>
              <a:off x="5925358" y="207580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A03CBFB3-75C1-AF4D-5435-00A380B38D29}"/>
                </a:ext>
              </a:extLst>
            </p:cNvPr>
            <p:cNvSpPr/>
            <p:nvPr/>
          </p:nvSpPr>
          <p:spPr>
            <a:xfrm>
              <a:off x="5994086" y="207445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56AED4CA-E031-A0F0-CA37-7A3A6F5F0B59}"/>
                </a:ext>
              </a:extLst>
            </p:cNvPr>
            <p:cNvSpPr/>
            <p:nvPr/>
          </p:nvSpPr>
          <p:spPr>
            <a:xfrm>
              <a:off x="6108364" y="207661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13DA471C-E105-9E84-7073-DFFE5AFADE92}"/>
                </a:ext>
              </a:extLst>
            </p:cNvPr>
            <p:cNvSpPr/>
            <p:nvPr/>
          </p:nvSpPr>
          <p:spPr>
            <a:xfrm>
              <a:off x="6138551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08432FBE-64B6-43BB-5F57-C29495861E8A}"/>
                </a:ext>
              </a:extLst>
            </p:cNvPr>
            <p:cNvSpPr/>
            <p:nvPr/>
          </p:nvSpPr>
          <p:spPr>
            <a:xfrm>
              <a:off x="6215096" y="211057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2341DE13-D0A4-8706-DD5C-BF90425241A5}"/>
                </a:ext>
              </a:extLst>
            </p:cNvPr>
            <p:cNvSpPr/>
            <p:nvPr/>
          </p:nvSpPr>
          <p:spPr>
            <a:xfrm>
              <a:off x="6261184" y="207661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6417075E-7B25-B710-0929-DE7134DA3F94}"/>
                </a:ext>
              </a:extLst>
            </p:cNvPr>
            <p:cNvSpPr/>
            <p:nvPr/>
          </p:nvSpPr>
          <p:spPr>
            <a:xfrm>
              <a:off x="6299456" y="211165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4AA88649-AC9C-3BA0-B107-DB7F2E8E8E77}"/>
                </a:ext>
              </a:extLst>
            </p:cNvPr>
            <p:cNvSpPr/>
            <p:nvPr/>
          </p:nvSpPr>
          <p:spPr>
            <a:xfrm>
              <a:off x="6372497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4ABA880D-D6D2-B976-C313-5195BDEEC1ED}"/>
                </a:ext>
              </a:extLst>
            </p:cNvPr>
            <p:cNvSpPr/>
            <p:nvPr/>
          </p:nvSpPr>
          <p:spPr>
            <a:xfrm>
              <a:off x="6443113" y="208604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D6EDBA8B-807B-4A5F-48C3-991FB5838045}"/>
                </a:ext>
              </a:extLst>
            </p:cNvPr>
            <p:cNvSpPr/>
            <p:nvPr/>
          </p:nvSpPr>
          <p:spPr>
            <a:xfrm>
              <a:off x="6496209" y="211057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7CAD0EEB-B2C0-6B3F-CBFC-F95A2A41B855}"/>
                </a:ext>
              </a:extLst>
            </p:cNvPr>
            <p:cNvSpPr/>
            <p:nvPr/>
          </p:nvSpPr>
          <p:spPr>
            <a:xfrm>
              <a:off x="6586769" y="193736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968709B2-6353-7C56-0464-3D51936AB41A}"/>
                </a:ext>
              </a:extLst>
            </p:cNvPr>
            <p:cNvSpPr/>
            <p:nvPr/>
          </p:nvSpPr>
          <p:spPr>
            <a:xfrm>
              <a:off x="6057938" y="164726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AE7B8977-2BDD-470F-2544-E2911DDAA141}"/>
                </a:ext>
              </a:extLst>
            </p:cNvPr>
            <p:cNvSpPr/>
            <p:nvPr/>
          </p:nvSpPr>
          <p:spPr>
            <a:xfrm>
              <a:off x="5591148" y="176558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59BDB0F8-B926-36F0-55BE-4FFCAA98DCDD}"/>
                </a:ext>
              </a:extLst>
            </p:cNvPr>
            <p:cNvSpPr/>
            <p:nvPr/>
          </p:nvSpPr>
          <p:spPr>
            <a:xfrm>
              <a:off x="5732648" y="181032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E0AD3601-767D-4B19-264C-E59CC2C13FE7}"/>
                </a:ext>
              </a:extLst>
            </p:cNvPr>
            <p:cNvSpPr/>
            <p:nvPr/>
          </p:nvSpPr>
          <p:spPr>
            <a:xfrm>
              <a:off x="5915924" y="176531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5F915317-E0DB-2B92-1826-132562F4804D}"/>
                </a:ext>
              </a:extLst>
            </p:cNvPr>
            <p:cNvSpPr/>
            <p:nvPr/>
          </p:nvSpPr>
          <p:spPr>
            <a:xfrm>
              <a:off x="6062276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EB5551B3-C98B-175E-F094-3B9D3442B682}"/>
                </a:ext>
              </a:extLst>
            </p:cNvPr>
            <p:cNvSpPr/>
            <p:nvPr/>
          </p:nvSpPr>
          <p:spPr>
            <a:xfrm>
              <a:off x="6134508" y="176369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DFCB3A48-26AA-8F11-0888-FA59389B6C8C}"/>
                </a:ext>
              </a:extLst>
            </p:cNvPr>
            <p:cNvSpPr/>
            <p:nvPr/>
          </p:nvSpPr>
          <p:spPr>
            <a:xfrm>
              <a:off x="6298917" y="180707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D34CF973-FD92-6C47-8FBA-7FB25B716641}"/>
                </a:ext>
              </a:extLst>
            </p:cNvPr>
            <p:cNvSpPr/>
            <p:nvPr/>
          </p:nvSpPr>
          <p:spPr>
            <a:xfrm>
              <a:off x="6406457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A625664F-D04F-BCB3-97B3-41FE33439BA9}"/>
                </a:ext>
              </a:extLst>
            </p:cNvPr>
            <p:cNvSpPr/>
            <p:nvPr/>
          </p:nvSpPr>
          <p:spPr>
            <a:xfrm>
              <a:off x="6472221" y="180731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6" name="Content Placeholder 59">
            <a:extLst>
              <a:ext uri="{FF2B5EF4-FFF2-40B4-BE49-F238E27FC236}">
                <a16:creationId xmlns:a16="http://schemas.microsoft.com/office/drawing/2014/main" id="{66D9E8C7-B98D-9AAF-6CD7-3D6E75DAD08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482007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37" name="Content Placeholder 59">
            <a:extLst>
              <a:ext uri="{FF2B5EF4-FFF2-40B4-BE49-F238E27FC236}">
                <a16:creationId xmlns:a16="http://schemas.microsoft.com/office/drawing/2014/main" id="{B0831AD2-F902-113F-78C6-C38B3199B2CC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4797449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A283BB8-1F53-6FFF-E4B5-7E6A4A74A9FF}"/>
              </a:ext>
            </a:extLst>
          </p:cNvPr>
          <p:cNvSpPr/>
          <p:nvPr userDrawn="1"/>
        </p:nvSpPr>
        <p:spPr>
          <a:xfrm>
            <a:off x="341767" y="1131352"/>
            <a:ext cx="3646056" cy="4997986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917C390E-4351-F5AD-8DA1-2CE7D372D3F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58161" y="1358533"/>
            <a:ext cx="3013269" cy="4543624"/>
          </a:xfrm>
          <a:prstGeom prst="rect">
            <a:avLst/>
          </a:prstGeom>
          <a:noFill/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A3355AA-9703-1604-0079-EDA484FA947A}"/>
              </a:ext>
            </a:extLst>
          </p:cNvPr>
          <p:cNvSpPr/>
          <p:nvPr userDrawn="1"/>
        </p:nvSpPr>
        <p:spPr>
          <a:xfrm>
            <a:off x="4202424" y="1131352"/>
            <a:ext cx="3646056" cy="4997986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29419D2-F765-DFC5-7251-BA2576644917}"/>
              </a:ext>
            </a:extLst>
          </p:cNvPr>
          <p:cNvSpPr/>
          <p:nvPr userDrawn="1"/>
        </p:nvSpPr>
        <p:spPr>
          <a:xfrm>
            <a:off x="8063081" y="1131352"/>
            <a:ext cx="3646056" cy="4997986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11134630" cy="359834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Content Placeholder 59">
            <a:extLst>
              <a:ext uri="{FF2B5EF4-FFF2-40B4-BE49-F238E27FC236}">
                <a16:creationId xmlns:a16="http://schemas.microsoft.com/office/drawing/2014/main" id="{D2EBE728-02DA-3947-9727-B419C2FCCA6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518818" y="1358533"/>
            <a:ext cx="3013269" cy="4543624"/>
          </a:xfrm>
          <a:prstGeom prst="rect">
            <a:avLst/>
          </a:prstGeom>
          <a:noFill/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11" name="Content Placeholder 59">
            <a:extLst>
              <a:ext uri="{FF2B5EF4-FFF2-40B4-BE49-F238E27FC236}">
                <a16:creationId xmlns:a16="http://schemas.microsoft.com/office/drawing/2014/main" id="{0D442F59-E4BC-B29A-601C-16FF66F64391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379475" y="1358533"/>
            <a:ext cx="3013269" cy="4543624"/>
          </a:xfrm>
          <a:prstGeom prst="rect">
            <a:avLst/>
          </a:prstGeom>
          <a:noFill/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8050302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917C390E-4351-F5AD-8DA1-2CE7D372D3F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70" y="1131352"/>
            <a:ext cx="3314596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11134630" cy="359834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Content Placeholder 59">
            <a:extLst>
              <a:ext uri="{FF2B5EF4-FFF2-40B4-BE49-F238E27FC236}">
                <a16:creationId xmlns:a16="http://schemas.microsoft.com/office/drawing/2014/main" id="{D2EBE728-02DA-3947-9727-B419C2FCCA6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232227" y="1131352"/>
            <a:ext cx="3314596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11" name="Content Placeholder 59">
            <a:extLst>
              <a:ext uri="{FF2B5EF4-FFF2-40B4-BE49-F238E27FC236}">
                <a16:creationId xmlns:a16="http://schemas.microsoft.com/office/drawing/2014/main" id="{0D442F59-E4BC-B29A-601C-16FF66F64391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092884" y="1131352"/>
            <a:ext cx="3314596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FED1A37-69F4-94CC-9FD6-D42602C1EFCD}"/>
              </a:ext>
            </a:extLst>
          </p:cNvPr>
          <p:cNvCxnSpPr>
            <a:cxnSpLocks/>
          </p:cNvCxnSpPr>
          <p:nvPr userDrawn="1"/>
        </p:nvCxnSpPr>
        <p:spPr>
          <a:xfrm flipV="1">
            <a:off x="4061947" y="1227551"/>
            <a:ext cx="0" cy="4709786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53DA4F4-4DE5-BFEC-706A-4680C7FD48EF}"/>
              </a:ext>
            </a:extLst>
          </p:cNvPr>
          <p:cNvCxnSpPr>
            <a:cxnSpLocks/>
          </p:cNvCxnSpPr>
          <p:nvPr userDrawn="1"/>
        </p:nvCxnSpPr>
        <p:spPr>
          <a:xfrm flipV="1">
            <a:off x="7919963" y="1227551"/>
            <a:ext cx="0" cy="4709786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04592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6FD4D23-4E73-EB5A-C8AE-CA1F0FB2E760}"/>
              </a:ext>
            </a:extLst>
          </p:cNvPr>
          <p:cNvSpPr/>
          <p:nvPr userDrawn="1"/>
        </p:nvSpPr>
        <p:spPr>
          <a:xfrm>
            <a:off x="7896226" y="0"/>
            <a:ext cx="4295774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7224613" cy="563501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0BBE0BFD-C7AC-42C1-838B-888F4BF940B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69" y="1131352"/>
            <a:ext cx="7224613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1264789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D377327-339C-0F13-1E7E-33AF8728A62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896225" y="0"/>
            <a:ext cx="4295775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7224613" cy="563501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0BBE0BFD-C7AC-42C1-838B-888F4BF940B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69" y="1131352"/>
            <a:ext cx="7224613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0685457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7896226" y="0"/>
            <a:ext cx="4295774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7224613" cy="563501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3" name="Content Placeholder 59">
            <a:extLst>
              <a:ext uri="{FF2B5EF4-FFF2-40B4-BE49-F238E27FC236}">
                <a16:creationId xmlns:a16="http://schemas.microsoft.com/office/drawing/2014/main" id="{EB6EA22F-348E-86E7-06F2-26F8003E597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69" y="1131352"/>
            <a:ext cx="7224613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1711752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0" y="0"/>
            <a:ext cx="4295774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9297" y="368827"/>
            <a:ext cx="7224613" cy="563501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AC91E21-5413-DA8B-88D4-7CAA763840A9}"/>
              </a:ext>
            </a:extLst>
          </p:cNvPr>
          <p:cNvGrpSpPr/>
          <p:nvPr userDrawn="1"/>
        </p:nvGrpSpPr>
        <p:grpSpPr>
          <a:xfrm>
            <a:off x="365688" y="6242315"/>
            <a:ext cx="863309" cy="447470"/>
            <a:chOff x="5591148" y="1647262"/>
            <a:chExt cx="1029067" cy="533386"/>
          </a:xfrm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A41A3B77-CDF8-FF74-78B1-99F046FE8858}"/>
                </a:ext>
              </a:extLst>
            </p:cNvPr>
            <p:cNvSpPr/>
            <p:nvPr/>
          </p:nvSpPr>
          <p:spPr>
            <a:xfrm>
              <a:off x="5597078" y="207661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D471729-40C0-768E-6144-08C1C10E9A7E}"/>
                </a:ext>
              </a:extLst>
            </p:cNvPr>
            <p:cNvSpPr/>
            <p:nvPr/>
          </p:nvSpPr>
          <p:spPr>
            <a:xfrm>
              <a:off x="5665537" y="211245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F1227C59-97F5-92A7-2902-53F78B6EDD39}"/>
                </a:ext>
              </a:extLst>
            </p:cNvPr>
            <p:cNvSpPr/>
            <p:nvPr/>
          </p:nvSpPr>
          <p:spPr>
            <a:xfrm>
              <a:off x="5738308" y="211326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88A71057-2FCC-19CB-B4C4-9D01D40FEC09}"/>
                </a:ext>
              </a:extLst>
            </p:cNvPr>
            <p:cNvSpPr/>
            <p:nvPr/>
          </p:nvSpPr>
          <p:spPr>
            <a:xfrm>
              <a:off x="5776581" y="208685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9CDF6E65-7F4A-6E17-09C1-3F47844A79E9}"/>
                </a:ext>
              </a:extLst>
            </p:cNvPr>
            <p:cNvSpPr/>
            <p:nvPr/>
          </p:nvSpPr>
          <p:spPr>
            <a:xfrm>
              <a:off x="5850430" y="211245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EAFE03A9-E387-4DD9-25E4-56B33FB27850}"/>
                </a:ext>
              </a:extLst>
            </p:cNvPr>
            <p:cNvSpPr/>
            <p:nvPr/>
          </p:nvSpPr>
          <p:spPr>
            <a:xfrm>
              <a:off x="5925358" y="207580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DB05AFD8-2B7F-84DB-5488-4076D86877E3}"/>
                </a:ext>
              </a:extLst>
            </p:cNvPr>
            <p:cNvSpPr/>
            <p:nvPr/>
          </p:nvSpPr>
          <p:spPr>
            <a:xfrm>
              <a:off x="5994086" y="207445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49EE7C6E-FD45-76E0-0E57-BD37442376FC}"/>
                </a:ext>
              </a:extLst>
            </p:cNvPr>
            <p:cNvSpPr/>
            <p:nvPr/>
          </p:nvSpPr>
          <p:spPr>
            <a:xfrm>
              <a:off x="6108364" y="207661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46924F08-30E6-B96E-0AC4-1A4E675A1C51}"/>
                </a:ext>
              </a:extLst>
            </p:cNvPr>
            <p:cNvSpPr/>
            <p:nvPr/>
          </p:nvSpPr>
          <p:spPr>
            <a:xfrm>
              <a:off x="6138551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0FD64B85-1C0B-E62C-CB30-34607826562C}"/>
                </a:ext>
              </a:extLst>
            </p:cNvPr>
            <p:cNvSpPr/>
            <p:nvPr/>
          </p:nvSpPr>
          <p:spPr>
            <a:xfrm>
              <a:off x="6215096" y="211057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CC2331CA-EDE4-0CDB-2931-CA21C965708C}"/>
                </a:ext>
              </a:extLst>
            </p:cNvPr>
            <p:cNvSpPr/>
            <p:nvPr/>
          </p:nvSpPr>
          <p:spPr>
            <a:xfrm>
              <a:off x="6261184" y="207661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AD3A79D6-206C-C795-AF88-7256C5761B34}"/>
                </a:ext>
              </a:extLst>
            </p:cNvPr>
            <p:cNvSpPr/>
            <p:nvPr/>
          </p:nvSpPr>
          <p:spPr>
            <a:xfrm>
              <a:off x="6299456" y="211165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B5EEC4F3-7F6E-0FB6-AB6A-E7C9DC8EC5E3}"/>
                </a:ext>
              </a:extLst>
            </p:cNvPr>
            <p:cNvSpPr/>
            <p:nvPr/>
          </p:nvSpPr>
          <p:spPr>
            <a:xfrm>
              <a:off x="6372497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EBFC6334-FD8A-80A1-6B63-4FF81E8C7081}"/>
                </a:ext>
              </a:extLst>
            </p:cNvPr>
            <p:cNvSpPr/>
            <p:nvPr/>
          </p:nvSpPr>
          <p:spPr>
            <a:xfrm>
              <a:off x="6443113" y="208604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76C0F4F9-7E70-F0C1-27EB-C23918390409}"/>
                </a:ext>
              </a:extLst>
            </p:cNvPr>
            <p:cNvSpPr/>
            <p:nvPr/>
          </p:nvSpPr>
          <p:spPr>
            <a:xfrm>
              <a:off x="6496209" y="211057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8B92440E-B6F5-BF00-D82F-E862FAA14E50}"/>
                </a:ext>
              </a:extLst>
            </p:cNvPr>
            <p:cNvSpPr/>
            <p:nvPr/>
          </p:nvSpPr>
          <p:spPr>
            <a:xfrm>
              <a:off x="6586769" y="193736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318303BC-361E-DA57-47F1-907200D085D4}"/>
                </a:ext>
              </a:extLst>
            </p:cNvPr>
            <p:cNvSpPr/>
            <p:nvPr/>
          </p:nvSpPr>
          <p:spPr>
            <a:xfrm>
              <a:off x="6057938" y="164726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50DC5DFF-2698-EF0F-4953-FD9E9F56EB70}"/>
                </a:ext>
              </a:extLst>
            </p:cNvPr>
            <p:cNvSpPr/>
            <p:nvPr/>
          </p:nvSpPr>
          <p:spPr>
            <a:xfrm>
              <a:off x="5591148" y="176558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16DB996D-AAE9-F38B-4042-F3260A90D2F2}"/>
                </a:ext>
              </a:extLst>
            </p:cNvPr>
            <p:cNvSpPr/>
            <p:nvPr/>
          </p:nvSpPr>
          <p:spPr>
            <a:xfrm>
              <a:off x="5732648" y="181032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9DB1E916-D3BF-DEF1-B050-4BEF43660789}"/>
                </a:ext>
              </a:extLst>
            </p:cNvPr>
            <p:cNvSpPr/>
            <p:nvPr/>
          </p:nvSpPr>
          <p:spPr>
            <a:xfrm>
              <a:off x="5915924" y="176531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25FDA1CE-EFAF-B9A8-6118-C6BB2333D062}"/>
                </a:ext>
              </a:extLst>
            </p:cNvPr>
            <p:cNvSpPr/>
            <p:nvPr/>
          </p:nvSpPr>
          <p:spPr>
            <a:xfrm>
              <a:off x="6062276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AE76C31D-06CF-D707-6E26-060AB3173BE0}"/>
                </a:ext>
              </a:extLst>
            </p:cNvPr>
            <p:cNvSpPr/>
            <p:nvPr/>
          </p:nvSpPr>
          <p:spPr>
            <a:xfrm>
              <a:off x="6134508" y="176369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BAE93218-08D5-63FA-59A4-C57C22B53091}"/>
                </a:ext>
              </a:extLst>
            </p:cNvPr>
            <p:cNvSpPr/>
            <p:nvPr/>
          </p:nvSpPr>
          <p:spPr>
            <a:xfrm>
              <a:off x="6298917" y="180707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E760988-D34A-E9EF-B285-5CE14815EFFF}"/>
                </a:ext>
              </a:extLst>
            </p:cNvPr>
            <p:cNvSpPr/>
            <p:nvPr/>
          </p:nvSpPr>
          <p:spPr>
            <a:xfrm>
              <a:off x="6406457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449E020A-6BFD-4E39-7369-B995B4D64950}"/>
                </a:ext>
              </a:extLst>
            </p:cNvPr>
            <p:cNvSpPr/>
            <p:nvPr/>
          </p:nvSpPr>
          <p:spPr>
            <a:xfrm>
              <a:off x="6472221" y="180731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8" name="Content Placeholder 59">
            <a:extLst>
              <a:ext uri="{FF2B5EF4-FFF2-40B4-BE49-F238E27FC236}">
                <a16:creationId xmlns:a16="http://schemas.microsoft.com/office/drawing/2014/main" id="{F679D0A4-EC0C-9B07-6AB5-BD549415C10A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557902" y="1131352"/>
            <a:ext cx="7246007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4287936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0" y="0"/>
            <a:ext cx="4295774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9297" y="368827"/>
            <a:ext cx="7224613" cy="563501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A93CC19-13B1-87C1-C7EE-F537EF4844C5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4C332C35-7BDA-A95C-D889-CBFFF784EFB7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3F49D899-EFC7-D24A-1BBB-4C1BF863E4B5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AAD76988-B4EB-4109-8239-2929D836B470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63B14381-6699-754E-2CC8-BE9E21F7F2D0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64DDF990-A7E2-76B0-80DC-A85BF29E820D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79AD2923-425C-186B-8270-4343CA13D3A8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9A21D32D-BE90-2582-BEAF-BBCC8026D27D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17757C65-9C87-56D3-1355-71F2ABEAF7FF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B823967E-44B9-7729-593B-1C0702F514DC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11D449FC-483E-CFC4-8535-A019E2ED3827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E57F1865-341F-DA37-4227-CE19F9B2436E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AEF40B5A-38F9-F9C1-DE5B-72A10DE2E940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0638D04C-ECD4-C088-0605-A11D1B50351A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7FAD9A8E-5CB6-33B6-A132-3569BEA5CF0F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E35D3F91-6C23-CCC1-535D-4A8932175EF7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7C3BA545-D8CA-8193-C989-B441B1AC55EC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0575D660-69EE-3CEF-0651-32C41F8778B4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35C40A44-89DC-BF86-2971-EC92793174AB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38AC2B02-96BD-342D-9743-528BA04F33A7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5E1C05F3-0636-1487-3F12-D155ABCF187E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1475FAD8-CD93-A568-3227-669AEDA8A05F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A3781CF9-3441-8217-1B33-06E37E6CDA5F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E5225ED0-9B13-4001-8FDE-689C8D0A9501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1EEA8351-81AA-FD80-F644-DE020823B82C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5221DAC8-6678-995F-E4C1-8105B60A7B43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4" name="Content Placeholder 59">
            <a:extLst>
              <a:ext uri="{FF2B5EF4-FFF2-40B4-BE49-F238E27FC236}">
                <a16:creationId xmlns:a16="http://schemas.microsoft.com/office/drawing/2014/main" id="{4457BB4E-6789-B405-251D-030CB2A1130E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557902" y="1131352"/>
            <a:ext cx="7246007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7208057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753" y="2594705"/>
            <a:ext cx="10542494" cy="563501"/>
          </a:xfrm>
        </p:spPr>
        <p:txBody>
          <a:bodyPr/>
          <a:lstStyle>
            <a:lvl1pPr>
              <a:defRPr b="0" i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</a:t>
            </a:r>
            <a:br>
              <a:rPr lang="en-US"/>
            </a:br>
            <a:r>
              <a:rPr lang="en-US" err="1"/>
              <a:t>elusmond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incidinititut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, et dolor </a:t>
            </a:r>
            <a:r>
              <a:rPr lang="en-US" err="1"/>
              <a:t>algiuila</a:t>
            </a:r>
            <a:r>
              <a:rPr lang="en-US"/>
              <a:t> </a:t>
            </a:r>
            <a:br>
              <a:rPr lang="en-US"/>
            </a:b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B62C811-3D0B-A39A-253B-8A85A7B7410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10909" y="4769602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John Doe</a:t>
            </a:r>
            <a:endParaRPr lang="en-NL"/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EE781722-9849-96F1-6F8D-FE5A8B9374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0162" y="5392718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Product Manager</a:t>
            </a:r>
            <a:endParaRPr lang="en-NL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FF24B024-A259-02E7-B2F1-7A3F4B7F0B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89" y="561341"/>
            <a:ext cx="2996596" cy="1676510"/>
          </a:xfrm>
          <a:prstGeom prst="rect">
            <a:avLst/>
          </a:prstGeom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933A7A0C-176B-05C0-82BC-3474B814FFFD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CAEEFE6D-5773-0FE8-49ED-A8282AEFFA4C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17A6D847-06E6-30DC-4104-2A1D34ED81CA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7BFD5C27-04B0-AA8C-2DDE-B2890E3C3C46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6DF9427B-5C46-6CA7-AC94-643EB31C1993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6B7FDEE9-CC1F-EE58-E900-E3B148B66AD4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A0F5E3BF-E065-063D-5EFA-A26D4F8A0A06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AEB0A22D-A58B-553A-57D4-42482A0F0AEC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602CF97F-E275-733E-B1A9-4BE5E0903A0A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3E08B583-ABE5-7E49-F9B7-3094220F4F32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2C2A2DC5-36D5-8FCB-D2A5-14EB67BB26C8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BC95F102-13A5-4C96-CB25-DE06AD30CCC1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3390B7E6-DA69-BF3E-0C84-2189BDFAFBDE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472F5AF1-A38B-BD90-41B3-32E5F710FF4A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CEE98475-8C1C-5B6A-C168-FB81DD8BC5EA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F288EE1B-5521-A932-F95E-9EACA09A8658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4CA88628-D505-5CF6-DBB2-ED1A65F39518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98BFB5C6-C57B-61E2-19D3-FE1B454A9046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55710973-AA5B-68F2-5822-5BEE279F9DD4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20A956D3-E8A6-CC13-45FE-C959C5F84024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B28CA882-97F7-C764-D7A7-6BD61DD8D656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E83D49C8-0FD1-32B2-33AA-C5E2DEFF5CDA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400B5958-10C0-12E0-825D-B20F19FFD025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6A02C846-32CB-0817-A85B-240252824463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C60EFDB1-EEBD-8303-0F24-545A3C3227DA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AE882DC0-6FD7-B9F1-C668-3C7B4281B9FD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6295220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753" y="2594705"/>
            <a:ext cx="10542494" cy="563501"/>
          </a:xfrm>
        </p:spPr>
        <p:txBody>
          <a:bodyPr/>
          <a:lstStyle>
            <a:lvl1pPr>
              <a:defRPr b="0" i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</a:t>
            </a:r>
            <a:br>
              <a:rPr lang="en-US"/>
            </a:br>
            <a:r>
              <a:rPr lang="en-US" err="1"/>
              <a:t>elusmond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incidinititut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, et dolor </a:t>
            </a:r>
            <a:r>
              <a:rPr lang="en-US" err="1"/>
              <a:t>algiuila</a:t>
            </a:r>
            <a:r>
              <a:rPr lang="en-US"/>
              <a:t> </a:t>
            </a:r>
            <a:br>
              <a:rPr lang="en-US"/>
            </a:b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B62C811-3D0B-A39A-253B-8A85A7B7410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10909" y="4769602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John Doe</a:t>
            </a:r>
            <a:endParaRPr lang="en-NL"/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EE781722-9849-96F1-6F8D-FE5A8B9374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0162" y="5392718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Product Manager</a:t>
            </a:r>
            <a:endParaRPr lang="en-NL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FF24B024-A259-02E7-B2F1-7A3F4B7F0B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89" y="561341"/>
            <a:ext cx="2996596" cy="167651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C6E1E1D-8EC1-E530-0FD4-DBF747D97261}"/>
              </a:ext>
            </a:extLst>
          </p:cNvPr>
          <p:cNvSpPr txBox="1"/>
          <p:nvPr userDrawn="1"/>
        </p:nvSpPr>
        <p:spPr>
          <a:xfrm>
            <a:off x="2304789" y="-588723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CBF3F3D-A6F3-AA01-DECE-83AA41F935B2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069A46F1-1136-08CA-FBC4-8137EEA70709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18367F73-D994-47B0-C9F6-42922619C345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CA26C4A-B9E3-1BEC-2D39-3BE89F1BCFE0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BA81D2C8-5986-C497-A291-A666FF6415A2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373CE1F5-5505-D3D2-7D4D-9756D210BE51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3C9AEE5D-1AC2-BEF3-74EF-61617A934798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69CB77EC-AD8F-076B-40A3-A269ECFBB38D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A41BF380-ED97-4976-0DB9-FEA0752DC330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D9ACF0D5-C34B-1D66-BEA5-8C5034D131CC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F2D90E9E-510D-953A-9CF2-8C314CDCBCD1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FCB93A2F-7E6A-457C-E301-7322F30FBAC1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FF789578-B7D6-5996-39EE-61B3304E140D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320BAEBD-78F2-3F3E-2183-C79E2CB5B181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B7717F5A-B245-4EDE-E657-35C354AE2952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4C289D90-03B6-B3B5-4CA1-EC641F06EE70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140F146D-1445-CA60-1AFF-069794D3D860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BCE82B8D-6BB6-E203-1CB7-60F776F77838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15534E8F-462A-6182-D17D-4E9084B9D93F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84099583-B270-21E6-5536-47E841ADA83A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06F5FC9B-AC2B-5E74-9C44-F14B4E4B5264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1B413F75-D83B-323D-77B0-10F473FA64D2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C2CF7B07-C18A-D9A0-982E-A98A08C94718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2CD9EB95-DA4F-8F99-4314-88C2F870B1A3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07C99CFF-7A29-866E-7873-498A762FF082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A8E9C38B-8680-EC06-845B-E70D6521060B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752866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ingle image - 1 line only - Mi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BC61A769-FA21-1557-287E-443DDF049A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" y="3"/>
            <a:ext cx="12191995" cy="6857997"/>
          </a:xfrm>
          <a:custGeom>
            <a:avLst/>
            <a:gdLst>
              <a:gd name="connsiteX0" fmla="*/ 6180592 w 12191995"/>
              <a:gd name="connsiteY0" fmla="*/ 849612 h 6857997"/>
              <a:gd name="connsiteX1" fmla="*/ 6180592 w 12191995"/>
              <a:gd name="connsiteY1" fmla="*/ 854463 h 6857997"/>
              <a:gd name="connsiteX2" fmla="*/ 6167655 w 12191995"/>
              <a:gd name="connsiteY2" fmla="*/ 866053 h 6857997"/>
              <a:gd name="connsiteX3" fmla="*/ 6158221 w 12191995"/>
              <a:gd name="connsiteY3" fmla="*/ 858237 h 6857997"/>
              <a:gd name="connsiteX4" fmla="*/ 6167655 w 12191995"/>
              <a:gd name="connsiteY4" fmla="*/ 850960 h 6857997"/>
              <a:gd name="connsiteX5" fmla="*/ 6174662 w 12191995"/>
              <a:gd name="connsiteY5" fmla="*/ 850960 h 6857997"/>
              <a:gd name="connsiteX6" fmla="*/ 6180592 w 12191995"/>
              <a:gd name="connsiteY6" fmla="*/ 849612 h 6857997"/>
              <a:gd name="connsiteX7" fmla="*/ 6414538 w 12191995"/>
              <a:gd name="connsiteY7" fmla="*/ 849611 h 6857997"/>
              <a:gd name="connsiteX8" fmla="*/ 6414538 w 12191995"/>
              <a:gd name="connsiteY8" fmla="*/ 854462 h 6857997"/>
              <a:gd name="connsiteX9" fmla="*/ 6401601 w 12191995"/>
              <a:gd name="connsiteY9" fmla="*/ 866052 h 6857997"/>
              <a:gd name="connsiteX10" fmla="*/ 6392167 w 12191995"/>
              <a:gd name="connsiteY10" fmla="*/ 858236 h 6857997"/>
              <a:gd name="connsiteX11" fmla="*/ 6401601 w 12191995"/>
              <a:gd name="connsiteY11" fmla="*/ 850959 h 6857997"/>
              <a:gd name="connsiteX12" fmla="*/ 6408608 w 12191995"/>
              <a:gd name="connsiteY12" fmla="*/ 850959 h 6857997"/>
              <a:gd name="connsiteX13" fmla="*/ 6414538 w 12191995"/>
              <a:gd name="connsiteY13" fmla="*/ 849611 h 6857997"/>
              <a:gd name="connsiteX14" fmla="*/ 5709197 w 12191995"/>
              <a:gd name="connsiteY14" fmla="*/ 846647 h 6857997"/>
              <a:gd name="connsiteX15" fmla="*/ 5709197 w 12191995"/>
              <a:gd name="connsiteY15" fmla="*/ 855542 h 6857997"/>
              <a:gd name="connsiteX16" fmla="*/ 5690329 w 12191995"/>
              <a:gd name="connsiteY16" fmla="*/ 872522 h 6857997"/>
              <a:gd name="connsiteX17" fmla="*/ 5675237 w 12191995"/>
              <a:gd name="connsiteY17" fmla="*/ 860393 h 6857997"/>
              <a:gd name="connsiteX18" fmla="*/ 5688983 w 12191995"/>
              <a:gd name="connsiteY18" fmla="*/ 849073 h 6857997"/>
              <a:gd name="connsiteX19" fmla="*/ 5700842 w 12191995"/>
              <a:gd name="connsiteY19" fmla="*/ 849073 h 6857997"/>
              <a:gd name="connsiteX20" fmla="*/ 5709197 w 12191995"/>
              <a:gd name="connsiteY20" fmla="*/ 846647 h 6857997"/>
              <a:gd name="connsiteX21" fmla="*/ 6530703 w 12191995"/>
              <a:gd name="connsiteY21" fmla="*/ 825893 h 6857997"/>
              <a:gd name="connsiteX22" fmla="*/ 6545527 w 12191995"/>
              <a:gd name="connsiteY22" fmla="*/ 838021 h 6857997"/>
              <a:gd name="connsiteX23" fmla="*/ 6515610 w 12191995"/>
              <a:gd name="connsiteY23" fmla="*/ 838021 h 6857997"/>
              <a:gd name="connsiteX24" fmla="*/ 6530703 w 12191995"/>
              <a:gd name="connsiteY24" fmla="*/ 825893 h 6857997"/>
              <a:gd name="connsiteX25" fmla="*/ 5883577 w 12191995"/>
              <a:gd name="connsiteY25" fmla="*/ 820234 h 6857997"/>
              <a:gd name="connsiteX26" fmla="*/ 5907835 w 12191995"/>
              <a:gd name="connsiteY26" fmla="*/ 846378 h 6857997"/>
              <a:gd name="connsiteX27" fmla="*/ 5883577 w 12191995"/>
              <a:gd name="connsiteY27" fmla="*/ 872522 h 6857997"/>
              <a:gd name="connsiteX28" fmla="*/ 5859320 w 12191995"/>
              <a:gd name="connsiteY28" fmla="*/ 846378 h 6857997"/>
              <a:gd name="connsiteX29" fmla="*/ 5883577 w 12191995"/>
              <a:gd name="connsiteY29" fmla="*/ 820234 h 6857997"/>
              <a:gd name="connsiteX30" fmla="*/ 5766065 w 12191995"/>
              <a:gd name="connsiteY30" fmla="*/ 813226 h 6857997"/>
              <a:gd name="connsiteX31" fmla="*/ 5746660 w 12191995"/>
              <a:gd name="connsiteY31" fmla="*/ 825355 h 6857997"/>
              <a:gd name="connsiteX32" fmla="*/ 5746660 w 12191995"/>
              <a:gd name="connsiteY32" fmla="*/ 814304 h 6857997"/>
              <a:gd name="connsiteX33" fmla="*/ 5738304 w 12191995"/>
              <a:gd name="connsiteY33" fmla="*/ 814304 h 6857997"/>
              <a:gd name="connsiteX34" fmla="*/ 5738304 w 12191995"/>
              <a:gd name="connsiteY34" fmla="*/ 878451 h 6857997"/>
              <a:gd name="connsiteX35" fmla="*/ 5746929 w 12191995"/>
              <a:gd name="connsiteY35" fmla="*/ 878451 h 6857997"/>
              <a:gd name="connsiteX36" fmla="*/ 5746929 w 12191995"/>
              <a:gd name="connsiteY36" fmla="*/ 842604 h 6857997"/>
              <a:gd name="connsiteX37" fmla="*/ 5766335 w 12191995"/>
              <a:gd name="connsiteY37" fmla="*/ 822120 h 6857997"/>
              <a:gd name="connsiteX38" fmla="*/ 5770647 w 12191995"/>
              <a:gd name="connsiteY38" fmla="*/ 822120 h 6857997"/>
              <a:gd name="connsiteX39" fmla="*/ 5770916 w 12191995"/>
              <a:gd name="connsiteY39" fmla="*/ 813496 h 6857997"/>
              <a:gd name="connsiteX40" fmla="*/ 5766065 w 12191995"/>
              <a:gd name="connsiteY40" fmla="*/ 813226 h 6857997"/>
              <a:gd name="connsiteX41" fmla="*/ 5693564 w 12191995"/>
              <a:gd name="connsiteY41" fmla="*/ 812418 h 6857997"/>
              <a:gd name="connsiteX42" fmla="*/ 5669038 w 12191995"/>
              <a:gd name="connsiteY42" fmla="*/ 820504 h 6857997"/>
              <a:gd name="connsiteX43" fmla="*/ 5673350 w 12191995"/>
              <a:gd name="connsiteY43" fmla="*/ 827242 h 6857997"/>
              <a:gd name="connsiteX44" fmla="*/ 5693025 w 12191995"/>
              <a:gd name="connsiteY44" fmla="*/ 820234 h 6857997"/>
              <a:gd name="connsiteX45" fmla="*/ 5709197 w 12191995"/>
              <a:gd name="connsiteY45" fmla="*/ 833980 h 6857997"/>
              <a:gd name="connsiteX46" fmla="*/ 5708927 w 12191995"/>
              <a:gd name="connsiteY46" fmla="*/ 835597 h 6857997"/>
              <a:gd name="connsiteX47" fmla="*/ 5702728 w 12191995"/>
              <a:gd name="connsiteY47" fmla="*/ 841527 h 6857997"/>
              <a:gd name="connsiteX48" fmla="*/ 5687365 w 12191995"/>
              <a:gd name="connsiteY48" fmla="*/ 841527 h 6857997"/>
              <a:gd name="connsiteX49" fmla="*/ 5665533 w 12191995"/>
              <a:gd name="connsiteY49" fmla="*/ 860393 h 6857997"/>
              <a:gd name="connsiteX50" fmla="*/ 5688983 w 12191995"/>
              <a:gd name="connsiteY50" fmla="*/ 880068 h 6857997"/>
              <a:gd name="connsiteX51" fmla="*/ 5709197 w 12191995"/>
              <a:gd name="connsiteY51" fmla="*/ 870365 h 6857997"/>
              <a:gd name="connsiteX52" fmla="*/ 5709197 w 12191995"/>
              <a:gd name="connsiteY52" fmla="*/ 878451 h 6857997"/>
              <a:gd name="connsiteX53" fmla="*/ 5718090 w 12191995"/>
              <a:gd name="connsiteY53" fmla="*/ 878451 h 6857997"/>
              <a:gd name="connsiteX54" fmla="*/ 5718090 w 12191995"/>
              <a:gd name="connsiteY54" fmla="*/ 834249 h 6857997"/>
              <a:gd name="connsiteX55" fmla="*/ 5693564 w 12191995"/>
              <a:gd name="connsiteY55" fmla="*/ 812418 h 6857997"/>
              <a:gd name="connsiteX56" fmla="*/ 5883577 w 12191995"/>
              <a:gd name="connsiteY56" fmla="*/ 812418 h 6857997"/>
              <a:gd name="connsiteX57" fmla="*/ 5850426 w 12191995"/>
              <a:gd name="connsiteY57" fmla="*/ 846378 h 6857997"/>
              <a:gd name="connsiteX58" fmla="*/ 5883577 w 12191995"/>
              <a:gd name="connsiteY58" fmla="*/ 880068 h 6857997"/>
              <a:gd name="connsiteX59" fmla="*/ 5916998 w 12191995"/>
              <a:gd name="connsiteY59" fmla="*/ 846378 h 6857997"/>
              <a:gd name="connsiteX60" fmla="*/ 5883577 w 12191995"/>
              <a:gd name="connsiteY60" fmla="*/ 812418 h 6857997"/>
              <a:gd name="connsiteX61" fmla="*/ 6261179 w 12191995"/>
              <a:gd name="connsiteY61" fmla="*/ 811878 h 6857997"/>
              <a:gd name="connsiteX62" fmla="*/ 6261179 w 12191995"/>
              <a:gd name="connsiteY62" fmla="*/ 827779 h 6857997"/>
              <a:gd name="connsiteX63" fmla="*/ 6270612 w 12191995"/>
              <a:gd name="connsiteY63" fmla="*/ 827779 h 6857997"/>
              <a:gd name="connsiteX64" fmla="*/ 6270612 w 12191995"/>
              <a:gd name="connsiteY64" fmla="*/ 878450 h 6857997"/>
              <a:gd name="connsiteX65" fmla="*/ 6289479 w 12191995"/>
              <a:gd name="connsiteY65" fmla="*/ 878450 h 6857997"/>
              <a:gd name="connsiteX66" fmla="*/ 6289479 w 12191995"/>
              <a:gd name="connsiteY66" fmla="*/ 811878 h 6857997"/>
              <a:gd name="connsiteX67" fmla="*/ 6299451 w 12191995"/>
              <a:gd name="connsiteY67" fmla="*/ 811608 h 6857997"/>
              <a:gd name="connsiteX68" fmla="*/ 6322091 w 12191995"/>
              <a:gd name="connsiteY68" fmla="*/ 878450 h 6857997"/>
              <a:gd name="connsiteX69" fmla="*/ 6345540 w 12191995"/>
              <a:gd name="connsiteY69" fmla="*/ 878450 h 6857997"/>
              <a:gd name="connsiteX70" fmla="*/ 6369258 w 12191995"/>
              <a:gd name="connsiteY70" fmla="*/ 811608 h 6857997"/>
              <a:gd name="connsiteX71" fmla="*/ 6349313 w 12191995"/>
              <a:gd name="connsiteY71" fmla="*/ 811608 h 6857997"/>
              <a:gd name="connsiteX72" fmla="*/ 6334220 w 12191995"/>
              <a:gd name="connsiteY72" fmla="*/ 857966 h 6857997"/>
              <a:gd name="connsiteX73" fmla="*/ 6319935 w 12191995"/>
              <a:gd name="connsiteY73" fmla="*/ 811608 h 6857997"/>
              <a:gd name="connsiteX74" fmla="*/ 6250668 w 12191995"/>
              <a:gd name="connsiteY74" fmla="*/ 810531 h 6857997"/>
              <a:gd name="connsiteX75" fmla="*/ 6233419 w 12191995"/>
              <a:gd name="connsiteY75" fmla="*/ 822121 h 6857997"/>
              <a:gd name="connsiteX76" fmla="*/ 6233419 w 12191995"/>
              <a:gd name="connsiteY76" fmla="*/ 811608 h 6857997"/>
              <a:gd name="connsiteX77" fmla="*/ 6215091 w 12191995"/>
              <a:gd name="connsiteY77" fmla="*/ 811608 h 6857997"/>
              <a:gd name="connsiteX78" fmla="*/ 6215091 w 12191995"/>
              <a:gd name="connsiteY78" fmla="*/ 878450 h 6857997"/>
              <a:gd name="connsiteX79" fmla="*/ 6233958 w 12191995"/>
              <a:gd name="connsiteY79" fmla="*/ 878450 h 6857997"/>
              <a:gd name="connsiteX80" fmla="*/ 6233958 w 12191995"/>
              <a:gd name="connsiteY80" fmla="*/ 846646 h 6857997"/>
              <a:gd name="connsiteX81" fmla="*/ 6247973 w 12191995"/>
              <a:gd name="connsiteY81" fmla="*/ 830475 h 6857997"/>
              <a:gd name="connsiteX82" fmla="*/ 6256059 w 12191995"/>
              <a:gd name="connsiteY82" fmla="*/ 830475 h 6857997"/>
              <a:gd name="connsiteX83" fmla="*/ 6255789 w 12191995"/>
              <a:gd name="connsiteY83" fmla="*/ 811069 h 6857997"/>
              <a:gd name="connsiteX84" fmla="*/ 6250668 w 12191995"/>
              <a:gd name="connsiteY84" fmla="*/ 810531 h 6857997"/>
              <a:gd name="connsiteX85" fmla="*/ 6530973 w 12191995"/>
              <a:gd name="connsiteY85" fmla="*/ 810530 h 6857997"/>
              <a:gd name="connsiteX86" fmla="*/ 6496204 w 12191995"/>
              <a:gd name="connsiteY86" fmla="*/ 845568 h 6857997"/>
              <a:gd name="connsiteX87" fmla="*/ 6531242 w 12191995"/>
              <a:gd name="connsiteY87" fmla="*/ 880606 h 6857997"/>
              <a:gd name="connsiteX88" fmla="*/ 6564663 w 12191995"/>
              <a:gd name="connsiteY88" fmla="*/ 859583 h 6857997"/>
              <a:gd name="connsiteX89" fmla="*/ 6544988 w 12191995"/>
              <a:gd name="connsiteY89" fmla="*/ 857427 h 6857997"/>
              <a:gd name="connsiteX90" fmla="*/ 6531512 w 12191995"/>
              <a:gd name="connsiteY90" fmla="*/ 864165 h 6857997"/>
              <a:gd name="connsiteX91" fmla="*/ 6516149 w 12191995"/>
              <a:gd name="connsiteY91" fmla="*/ 850689 h 6857997"/>
              <a:gd name="connsiteX92" fmla="*/ 6565741 w 12191995"/>
              <a:gd name="connsiteY92" fmla="*/ 850689 h 6857997"/>
              <a:gd name="connsiteX93" fmla="*/ 6566011 w 12191995"/>
              <a:gd name="connsiteY93" fmla="*/ 850419 h 6857997"/>
              <a:gd name="connsiteX94" fmla="*/ 6530973 w 12191995"/>
              <a:gd name="connsiteY94" fmla="*/ 810530 h 6857997"/>
              <a:gd name="connsiteX95" fmla="*/ 6170619 w 12191995"/>
              <a:gd name="connsiteY95" fmla="*/ 809992 h 6857997"/>
              <a:gd name="connsiteX96" fmla="*/ 6142050 w 12191995"/>
              <a:gd name="connsiteY96" fmla="*/ 818078 h 6857997"/>
              <a:gd name="connsiteX97" fmla="*/ 6149327 w 12191995"/>
              <a:gd name="connsiteY97" fmla="*/ 832362 h 6857997"/>
              <a:gd name="connsiteX98" fmla="*/ 6169541 w 12191995"/>
              <a:gd name="connsiteY98" fmla="*/ 826163 h 6857997"/>
              <a:gd name="connsiteX99" fmla="*/ 6180592 w 12191995"/>
              <a:gd name="connsiteY99" fmla="*/ 833980 h 6857997"/>
              <a:gd name="connsiteX100" fmla="*/ 6180592 w 12191995"/>
              <a:gd name="connsiteY100" fmla="*/ 834519 h 6857997"/>
              <a:gd name="connsiteX101" fmla="*/ 6176010 w 12191995"/>
              <a:gd name="connsiteY101" fmla="*/ 838561 h 6857997"/>
              <a:gd name="connsiteX102" fmla="*/ 6162803 w 12191995"/>
              <a:gd name="connsiteY102" fmla="*/ 838561 h 6857997"/>
              <a:gd name="connsiteX103" fmla="*/ 6138546 w 12191995"/>
              <a:gd name="connsiteY103" fmla="*/ 859045 h 6857997"/>
              <a:gd name="connsiteX104" fmla="*/ 6161995 w 12191995"/>
              <a:gd name="connsiteY104" fmla="*/ 880068 h 6857997"/>
              <a:gd name="connsiteX105" fmla="*/ 6180592 w 12191995"/>
              <a:gd name="connsiteY105" fmla="*/ 871982 h 6857997"/>
              <a:gd name="connsiteX106" fmla="*/ 6180592 w 12191995"/>
              <a:gd name="connsiteY106" fmla="*/ 878451 h 6857997"/>
              <a:gd name="connsiteX107" fmla="*/ 6199458 w 12191995"/>
              <a:gd name="connsiteY107" fmla="*/ 878451 h 6857997"/>
              <a:gd name="connsiteX108" fmla="*/ 6199458 w 12191995"/>
              <a:gd name="connsiteY108" fmla="*/ 834519 h 6857997"/>
              <a:gd name="connsiteX109" fmla="*/ 6170619 w 12191995"/>
              <a:gd name="connsiteY109" fmla="*/ 809992 h 6857997"/>
              <a:gd name="connsiteX110" fmla="*/ 6404565 w 12191995"/>
              <a:gd name="connsiteY110" fmla="*/ 809991 h 6857997"/>
              <a:gd name="connsiteX111" fmla="*/ 6375996 w 12191995"/>
              <a:gd name="connsiteY111" fmla="*/ 818077 h 6857997"/>
              <a:gd name="connsiteX112" fmla="*/ 6383273 w 12191995"/>
              <a:gd name="connsiteY112" fmla="*/ 832361 h 6857997"/>
              <a:gd name="connsiteX113" fmla="*/ 6403487 w 12191995"/>
              <a:gd name="connsiteY113" fmla="*/ 826162 h 6857997"/>
              <a:gd name="connsiteX114" fmla="*/ 6414538 w 12191995"/>
              <a:gd name="connsiteY114" fmla="*/ 833979 h 6857997"/>
              <a:gd name="connsiteX115" fmla="*/ 6414538 w 12191995"/>
              <a:gd name="connsiteY115" fmla="*/ 834518 h 6857997"/>
              <a:gd name="connsiteX116" fmla="*/ 6409956 w 12191995"/>
              <a:gd name="connsiteY116" fmla="*/ 838560 h 6857997"/>
              <a:gd name="connsiteX117" fmla="*/ 6396749 w 12191995"/>
              <a:gd name="connsiteY117" fmla="*/ 838560 h 6857997"/>
              <a:gd name="connsiteX118" fmla="*/ 6372492 w 12191995"/>
              <a:gd name="connsiteY118" fmla="*/ 859044 h 6857997"/>
              <a:gd name="connsiteX119" fmla="*/ 6395941 w 12191995"/>
              <a:gd name="connsiteY119" fmla="*/ 880067 h 6857997"/>
              <a:gd name="connsiteX120" fmla="*/ 6414538 w 12191995"/>
              <a:gd name="connsiteY120" fmla="*/ 871981 h 6857997"/>
              <a:gd name="connsiteX121" fmla="*/ 6414538 w 12191995"/>
              <a:gd name="connsiteY121" fmla="*/ 878450 h 6857997"/>
              <a:gd name="connsiteX122" fmla="*/ 6433404 w 12191995"/>
              <a:gd name="connsiteY122" fmla="*/ 878450 h 6857997"/>
              <a:gd name="connsiteX123" fmla="*/ 6433404 w 12191995"/>
              <a:gd name="connsiteY123" fmla="*/ 834518 h 6857997"/>
              <a:gd name="connsiteX124" fmla="*/ 6404565 w 12191995"/>
              <a:gd name="connsiteY124" fmla="*/ 809991 h 6857997"/>
              <a:gd name="connsiteX125" fmla="*/ 5787627 w 12191995"/>
              <a:gd name="connsiteY125" fmla="*/ 786813 h 6857997"/>
              <a:gd name="connsiteX126" fmla="*/ 5787627 w 12191995"/>
              <a:gd name="connsiteY126" fmla="*/ 813765 h 6857997"/>
              <a:gd name="connsiteX127" fmla="*/ 5776577 w 12191995"/>
              <a:gd name="connsiteY127" fmla="*/ 813765 h 6857997"/>
              <a:gd name="connsiteX128" fmla="*/ 5776577 w 12191995"/>
              <a:gd name="connsiteY128" fmla="*/ 821042 h 6857997"/>
              <a:gd name="connsiteX129" fmla="*/ 5787627 w 12191995"/>
              <a:gd name="connsiteY129" fmla="*/ 821042 h 6857997"/>
              <a:gd name="connsiteX130" fmla="*/ 5787627 w 12191995"/>
              <a:gd name="connsiteY130" fmla="*/ 864705 h 6857997"/>
              <a:gd name="connsiteX131" fmla="*/ 5802451 w 12191995"/>
              <a:gd name="connsiteY131" fmla="*/ 878451 h 6857997"/>
              <a:gd name="connsiteX132" fmla="*/ 5812424 w 12191995"/>
              <a:gd name="connsiteY132" fmla="*/ 877912 h 6857997"/>
              <a:gd name="connsiteX133" fmla="*/ 5812424 w 12191995"/>
              <a:gd name="connsiteY133" fmla="*/ 870635 h 6857997"/>
              <a:gd name="connsiteX134" fmla="*/ 5805686 w 12191995"/>
              <a:gd name="connsiteY134" fmla="*/ 871174 h 6857997"/>
              <a:gd name="connsiteX135" fmla="*/ 5796522 w 12191995"/>
              <a:gd name="connsiteY135" fmla="*/ 864975 h 6857997"/>
              <a:gd name="connsiteX136" fmla="*/ 5796522 w 12191995"/>
              <a:gd name="connsiteY136" fmla="*/ 821312 h 6857997"/>
              <a:gd name="connsiteX137" fmla="*/ 5812424 w 12191995"/>
              <a:gd name="connsiteY137" fmla="*/ 821312 h 6857997"/>
              <a:gd name="connsiteX138" fmla="*/ 5812424 w 12191995"/>
              <a:gd name="connsiteY138" fmla="*/ 814035 h 6857997"/>
              <a:gd name="connsiteX139" fmla="*/ 5796522 w 12191995"/>
              <a:gd name="connsiteY139" fmla="*/ 814035 h 6857997"/>
              <a:gd name="connsiteX140" fmla="*/ 5796522 w 12191995"/>
              <a:gd name="connsiteY140" fmla="*/ 787083 h 6857997"/>
              <a:gd name="connsiteX141" fmla="*/ 5796522 w 12191995"/>
              <a:gd name="connsiteY141" fmla="*/ 786813 h 6857997"/>
              <a:gd name="connsiteX142" fmla="*/ 6453619 w 12191995"/>
              <a:gd name="connsiteY142" fmla="*/ 786003 h 6857997"/>
              <a:gd name="connsiteX143" fmla="*/ 6453619 w 12191995"/>
              <a:gd name="connsiteY143" fmla="*/ 811338 h 6857997"/>
              <a:gd name="connsiteX144" fmla="*/ 6443108 w 12191995"/>
              <a:gd name="connsiteY144" fmla="*/ 811338 h 6857997"/>
              <a:gd name="connsiteX145" fmla="*/ 6443108 w 12191995"/>
              <a:gd name="connsiteY145" fmla="*/ 827240 h 6857997"/>
              <a:gd name="connsiteX146" fmla="*/ 6453619 w 12191995"/>
              <a:gd name="connsiteY146" fmla="*/ 827240 h 6857997"/>
              <a:gd name="connsiteX147" fmla="*/ 6453619 w 12191995"/>
              <a:gd name="connsiteY147" fmla="*/ 863895 h 6857997"/>
              <a:gd name="connsiteX148" fmla="*/ 6472756 w 12191995"/>
              <a:gd name="connsiteY148" fmla="*/ 878988 h 6857997"/>
              <a:gd name="connsiteX149" fmla="*/ 6487579 w 12191995"/>
              <a:gd name="connsiteY149" fmla="*/ 878180 h 6857997"/>
              <a:gd name="connsiteX150" fmla="*/ 6487579 w 12191995"/>
              <a:gd name="connsiteY150" fmla="*/ 862009 h 6857997"/>
              <a:gd name="connsiteX151" fmla="*/ 6478955 w 12191995"/>
              <a:gd name="connsiteY151" fmla="*/ 862548 h 6857997"/>
              <a:gd name="connsiteX152" fmla="*/ 6472756 w 12191995"/>
              <a:gd name="connsiteY152" fmla="*/ 857696 h 6857997"/>
              <a:gd name="connsiteX153" fmla="*/ 6472756 w 12191995"/>
              <a:gd name="connsiteY153" fmla="*/ 827510 h 6857997"/>
              <a:gd name="connsiteX154" fmla="*/ 6487310 w 12191995"/>
              <a:gd name="connsiteY154" fmla="*/ 827510 h 6857997"/>
              <a:gd name="connsiteX155" fmla="*/ 6487310 w 12191995"/>
              <a:gd name="connsiteY155" fmla="*/ 811608 h 6857997"/>
              <a:gd name="connsiteX156" fmla="*/ 6472756 w 12191995"/>
              <a:gd name="connsiteY156" fmla="*/ 811608 h 6857997"/>
              <a:gd name="connsiteX157" fmla="*/ 6472756 w 12191995"/>
              <a:gd name="connsiteY157" fmla="*/ 786272 h 6857997"/>
              <a:gd name="connsiteX158" fmla="*/ 5605969 w 12191995"/>
              <a:gd name="connsiteY158" fmla="*/ 784387 h 6857997"/>
              <a:gd name="connsiteX159" fmla="*/ 5625105 w 12191995"/>
              <a:gd name="connsiteY159" fmla="*/ 784387 h 6857997"/>
              <a:gd name="connsiteX160" fmla="*/ 5649902 w 12191995"/>
              <a:gd name="connsiteY160" fmla="*/ 807297 h 6857997"/>
              <a:gd name="connsiteX161" fmla="*/ 5625105 w 12191995"/>
              <a:gd name="connsiteY161" fmla="*/ 830745 h 6857997"/>
              <a:gd name="connsiteX162" fmla="*/ 5605969 w 12191995"/>
              <a:gd name="connsiteY162" fmla="*/ 830745 h 6857997"/>
              <a:gd name="connsiteX163" fmla="*/ 5597075 w 12191995"/>
              <a:gd name="connsiteY163" fmla="*/ 776571 h 6857997"/>
              <a:gd name="connsiteX164" fmla="*/ 5597075 w 12191995"/>
              <a:gd name="connsiteY164" fmla="*/ 878451 h 6857997"/>
              <a:gd name="connsiteX165" fmla="*/ 5605969 w 12191995"/>
              <a:gd name="connsiteY165" fmla="*/ 878451 h 6857997"/>
              <a:gd name="connsiteX166" fmla="*/ 5605969 w 12191995"/>
              <a:gd name="connsiteY166" fmla="*/ 839100 h 6857997"/>
              <a:gd name="connsiteX167" fmla="*/ 5624027 w 12191995"/>
              <a:gd name="connsiteY167" fmla="*/ 839100 h 6857997"/>
              <a:gd name="connsiteX168" fmla="*/ 5659064 w 12191995"/>
              <a:gd name="connsiteY168" fmla="*/ 807566 h 6857997"/>
              <a:gd name="connsiteX169" fmla="*/ 5624027 w 12191995"/>
              <a:gd name="connsiteY169" fmla="*/ 776571 h 6857997"/>
              <a:gd name="connsiteX170" fmla="*/ 6108359 w 12191995"/>
              <a:gd name="connsiteY170" fmla="*/ 776571 h 6857997"/>
              <a:gd name="connsiteX171" fmla="*/ 6108359 w 12191995"/>
              <a:gd name="connsiteY171" fmla="*/ 878451 h 6857997"/>
              <a:gd name="connsiteX172" fmla="*/ 6127226 w 12191995"/>
              <a:gd name="connsiteY172" fmla="*/ 878451 h 6857997"/>
              <a:gd name="connsiteX173" fmla="*/ 6127226 w 12191995"/>
              <a:gd name="connsiteY173" fmla="*/ 776571 h 6857997"/>
              <a:gd name="connsiteX174" fmla="*/ 6279237 w 12191995"/>
              <a:gd name="connsiteY174" fmla="*/ 776570 h 6857997"/>
              <a:gd name="connsiteX175" fmla="*/ 6267108 w 12191995"/>
              <a:gd name="connsiteY175" fmla="*/ 788699 h 6857997"/>
              <a:gd name="connsiteX176" fmla="*/ 6279237 w 12191995"/>
              <a:gd name="connsiteY176" fmla="*/ 800827 h 6857997"/>
              <a:gd name="connsiteX177" fmla="*/ 6291366 w 12191995"/>
              <a:gd name="connsiteY177" fmla="*/ 788699 h 6857997"/>
              <a:gd name="connsiteX178" fmla="*/ 6279237 w 12191995"/>
              <a:gd name="connsiteY178" fmla="*/ 776570 h 6857997"/>
              <a:gd name="connsiteX179" fmla="*/ 5951228 w 12191995"/>
              <a:gd name="connsiteY179" fmla="*/ 775763 h 6857997"/>
              <a:gd name="connsiteX180" fmla="*/ 5936674 w 12191995"/>
              <a:gd name="connsiteY180" fmla="*/ 791126 h 6857997"/>
              <a:gd name="connsiteX181" fmla="*/ 5936403 w 12191995"/>
              <a:gd name="connsiteY181" fmla="*/ 791126 h 6857997"/>
              <a:gd name="connsiteX182" fmla="*/ 5936403 w 12191995"/>
              <a:gd name="connsiteY182" fmla="*/ 814035 h 6857997"/>
              <a:gd name="connsiteX183" fmla="*/ 5925354 w 12191995"/>
              <a:gd name="connsiteY183" fmla="*/ 814035 h 6857997"/>
              <a:gd name="connsiteX184" fmla="*/ 5925354 w 12191995"/>
              <a:gd name="connsiteY184" fmla="*/ 821312 h 6857997"/>
              <a:gd name="connsiteX185" fmla="*/ 5936403 w 12191995"/>
              <a:gd name="connsiteY185" fmla="*/ 821312 h 6857997"/>
              <a:gd name="connsiteX186" fmla="*/ 5936403 w 12191995"/>
              <a:gd name="connsiteY186" fmla="*/ 878182 h 6857997"/>
              <a:gd name="connsiteX187" fmla="*/ 5945299 w 12191995"/>
              <a:gd name="connsiteY187" fmla="*/ 878182 h 6857997"/>
              <a:gd name="connsiteX188" fmla="*/ 5945299 w 12191995"/>
              <a:gd name="connsiteY188" fmla="*/ 821312 h 6857997"/>
              <a:gd name="connsiteX189" fmla="*/ 5958505 w 12191995"/>
              <a:gd name="connsiteY189" fmla="*/ 821312 h 6857997"/>
              <a:gd name="connsiteX190" fmla="*/ 5958505 w 12191995"/>
              <a:gd name="connsiteY190" fmla="*/ 814035 h 6857997"/>
              <a:gd name="connsiteX191" fmla="*/ 5945299 w 12191995"/>
              <a:gd name="connsiteY191" fmla="*/ 814035 h 6857997"/>
              <a:gd name="connsiteX192" fmla="*/ 5945299 w 12191995"/>
              <a:gd name="connsiteY192" fmla="*/ 791934 h 6857997"/>
              <a:gd name="connsiteX193" fmla="*/ 5953384 w 12191995"/>
              <a:gd name="connsiteY193" fmla="*/ 783310 h 6857997"/>
              <a:gd name="connsiteX194" fmla="*/ 5959853 w 12191995"/>
              <a:gd name="connsiteY194" fmla="*/ 784118 h 6857997"/>
              <a:gd name="connsiteX195" fmla="*/ 5959853 w 12191995"/>
              <a:gd name="connsiteY195" fmla="*/ 776302 h 6857997"/>
              <a:gd name="connsiteX196" fmla="*/ 5951228 w 12191995"/>
              <a:gd name="connsiteY196" fmla="*/ 775763 h 6857997"/>
              <a:gd name="connsiteX197" fmla="*/ 6047177 w 12191995"/>
              <a:gd name="connsiteY197" fmla="*/ 774415 h 6857997"/>
              <a:gd name="connsiteX198" fmla="*/ 5994082 w 12191995"/>
              <a:gd name="connsiteY198" fmla="*/ 827242 h 6857997"/>
              <a:gd name="connsiteX199" fmla="*/ 6047177 w 12191995"/>
              <a:gd name="connsiteY199" fmla="*/ 880068 h 6857997"/>
              <a:gd name="connsiteX200" fmla="*/ 6097039 w 12191995"/>
              <a:gd name="connsiteY200" fmla="*/ 842065 h 6857997"/>
              <a:gd name="connsiteX201" fmla="*/ 6074670 w 12191995"/>
              <a:gd name="connsiteY201" fmla="*/ 842065 h 6857997"/>
              <a:gd name="connsiteX202" fmla="*/ 6046909 w 12191995"/>
              <a:gd name="connsiteY202" fmla="*/ 861471 h 6857997"/>
              <a:gd name="connsiteX203" fmla="*/ 6014835 w 12191995"/>
              <a:gd name="connsiteY203" fmla="*/ 827242 h 6857997"/>
              <a:gd name="connsiteX204" fmla="*/ 6046909 w 12191995"/>
              <a:gd name="connsiteY204" fmla="*/ 793012 h 6857997"/>
              <a:gd name="connsiteX205" fmla="*/ 6074670 w 12191995"/>
              <a:gd name="connsiteY205" fmla="*/ 812418 h 6857997"/>
              <a:gd name="connsiteX206" fmla="*/ 6097039 w 12191995"/>
              <a:gd name="connsiteY206" fmla="*/ 812418 h 6857997"/>
              <a:gd name="connsiteX207" fmla="*/ 6047177 w 12191995"/>
              <a:gd name="connsiteY207" fmla="*/ 774415 h 6857997"/>
              <a:gd name="connsiteX208" fmla="*/ 6600240 w 12191995"/>
              <a:gd name="connsiteY208" fmla="*/ 647469 h 6857997"/>
              <a:gd name="connsiteX209" fmla="*/ 6603474 w 12191995"/>
              <a:gd name="connsiteY209" fmla="*/ 647469 h 6857997"/>
              <a:gd name="connsiteX210" fmla="*/ 6606709 w 12191995"/>
              <a:gd name="connsiteY210" fmla="*/ 648277 h 6857997"/>
              <a:gd name="connsiteX211" fmla="*/ 6607517 w 12191995"/>
              <a:gd name="connsiteY211" fmla="*/ 650703 h 6857997"/>
              <a:gd name="connsiteX212" fmla="*/ 6606439 w 12191995"/>
              <a:gd name="connsiteY212" fmla="*/ 652859 h 6857997"/>
              <a:gd name="connsiteX213" fmla="*/ 6603744 w 12191995"/>
              <a:gd name="connsiteY213" fmla="*/ 653668 h 6857997"/>
              <a:gd name="connsiteX214" fmla="*/ 6600240 w 12191995"/>
              <a:gd name="connsiteY214" fmla="*/ 653668 h 6857997"/>
              <a:gd name="connsiteX215" fmla="*/ 6596467 w 12191995"/>
              <a:gd name="connsiteY215" fmla="*/ 644773 h 6857997"/>
              <a:gd name="connsiteX216" fmla="*/ 6596467 w 12191995"/>
              <a:gd name="connsiteY216" fmla="*/ 664988 h 6857997"/>
              <a:gd name="connsiteX217" fmla="*/ 6600240 w 12191995"/>
              <a:gd name="connsiteY217" fmla="*/ 664988 h 6857997"/>
              <a:gd name="connsiteX218" fmla="*/ 6600240 w 12191995"/>
              <a:gd name="connsiteY218" fmla="*/ 656902 h 6857997"/>
              <a:gd name="connsiteX219" fmla="*/ 6604283 w 12191995"/>
              <a:gd name="connsiteY219" fmla="*/ 656902 h 6857997"/>
              <a:gd name="connsiteX220" fmla="*/ 6606978 w 12191995"/>
              <a:gd name="connsiteY220" fmla="*/ 657711 h 6857997"/>
              <a:gd name="connsiteX221" fmla="*/ 6607787 w 12191995"/>
              <a:gd name="connsiteY221" fmla="*/ 660136 h 6857997"/>
              <a:gd name="connsiteX222" fmla="*/ 6607787 w 12191995"/>
              <a:gd name="connsiteY222" fmla="*/ 663371 h 6857997"/>
              <a:gd name="connsiteX223" fmla="*/ 6608056 w 12191995"/>
              <a:gd name="connsiteY223" fmla="*/ 664718 h 6857997"/>
              <a:gd name="connsiteX224" fmla="*/ 6611560 w 12191995"/>
              <a:gd name="connsiteY224" fmla="*/ 664718 h 6857997"/>
              <a:gd name="connsiteX225" fmla="*/ 6611560 w 12191995"/>
              <a:gd name="connsiteY225" fmla="*/ 664449 h 6857997"/>
              <a:gd name="connsiteX226" fmla="*/ 6611021 w 12191995"/>
              <a:gd name="connsiteY226" fmla="*/ 663101 h 6857997"/>
              <a:gd name="connsiteX227" fmla="*/ 6611021 w 12191995"/>
              <a:gd name="connsiteY227" fmla="*/ 661484 h 6857997"/>
              <a:gd name="connsiteX228" fmla="*/ 6611021 w 12191995"/>
              <a:gd name="connsiteY228" fmla="*/ 660136 h 6857997"/>
              <a:gd name="connsiteX229" fmla="*/ 6610213 w 12191995"/>
              <a:gd name="connsiteY229" fmla="*/ 657171 h 6857997"/>
              <a:gd name="connsiteX230" fmla="*/ 6608056 w 12191995"/>
              <a:gd name="connsiteY230" fmla="*/ 655285 h 6857997"/>
              <a:gd name="connsiteX231" fmla="*/ 6610213 w 12191995"/>
              <a:gd name="connsiteY231" fmla="*/ 653398 h 6857997"/>
              <a:gd name="connsiteX232" fmla="*/ 6611021 w 12191995"/>
              <a:gd name="connsiteY232" fmla="*/ 650972 h 6857997"/>
              <a:gd name="connsiteX233" fmla="*/ 6608865 w 12191995"/>
              <a:gd name="connsiteY233" fmla="*/ 646391 h 6857997"/>
              <a:gd name="connsiteX234" fmla="*/ 6603205 w 12191995"/>
              <a:gd name="connsiteY234" fmla="*/ 644773 h 6857997"/>
              <a:gd name="connsiteX235" fmla="*/ 6603980 w 12191995"/>
              <a:gd name="connsiteY235" fmla="*/ 640292 h 6857997"/>
              <a:gd name="connsiteX236" fmla="*/ 6613447 w 12191995"/>
              <a:gd name="connsiteY236" fmla="*/ 644504 h 6857997"/>
              <a:gd name="connsiteX237" fmla="*/ 6613447 w 12191995"/>
              <a:gd name="connsiteY237" fmla="*/ 665527 h 6857997"/>
              <a:gd name="connsiteX238" fmla="*/ 6612638 w 12191995"/>
              <a:gd name="connsiteY238" fmla="*/ 666335 h 6857997"/>
              <a:gd name="connsiteX239" fmla="*/ 6593502 w 12191995"/>
              <a:gd name="connsiteY239" fmla="*/ 665527 h 6857997"/>
              <a:gd name="connsiteX240" fmla="*/ 6589459 w 12191995"/>
              <a:gd name="connsiteY240" fmla="*/ 655015 h 6857997"/>
              <a:gd name="connsiteX241" fmla="*/ 6593772 w 12191995"/>
              <a:gd name="connsiteY241" fmla="*/ 644504 h 6857997"/>
              <a:gd name="connsiteX242" fmla="*/ 6594311 w 12191995"/>
              <a:gd name="connsiteY242" fmla="*/ 643965 h 6857997"/>
              <a:gd name="connsiteX243" fmla="*/ 6603980 w 12191995"/>
              <a:gd name="connsiteY243" fmla="*/ 640292 h 6857997"/>
              <a:gd name="connsiteX244" fmla="*/ 6603104 w 12191995"/>
              <a:gd name="connsiteY244" fmla="*/ 637328 h 6857997"/>
              <a:gd name="connsiteX245" fmla="*/ 6591615 w 12191995"/>
              <a:gd name="connsiteY245" fmla="*/ 642348 h 6857997"/>
              <a:gd name="connsiteX246" fmla="*/ 6586764 w 12191995"/>
              <a:gd name="connsiteY246" fmla="*/ 655015 h 6857997"/>
              <a:gd name="connsiteX247" fmla="*/ 6591615 w 12191995"/>
              <a:gd name="connsiteY247" fmla="*/ 667683 h 6857997"/>
              <a:gd name="connsiteX248" fmla="*/ 6592154 w 12191995"/>
              <a:gd name="connsiteY248" fmla="*/ 668222 h 6857997"/>
              <a:gd name="connsiteX249" fmla="*/ 6615334 w 12191995"/>
              <a:gd name="connsiteY249" fmla="*/ 667683 h 6857997"/>
              <a:gd name="connsiteX250" fmla="*/ 6620185 w 12191995"/>
              <a:gd name="connsiteY250" fmla="*/ 655015 h 6857997"/>
              <a:gd name="connsiteX251" fmla="*/ 6615334 w 12191995"/>
              <a:gd name="connsiteY251" fmla="*/ 642348 h 6857997"/>
              <a:gd name="connsiteX252" fmla="*/ 6614794 w 12191995"/>
              <a:gd name="connsiteY252" fmla="*/ 641809 h 6857997"/>
              <a:gd name="connsiteX253" fmla="*/ 6603104 w 12191995"/>
              <a:gd name="connsiteY253" fmla="*/ 637328 h 6857997"/>
              <a:gd name="connsiteX254" fmla="*/ 6195954 w 12191995"/>
              <a:gd name="connsiteY254" fmla="*/ 529686 h 6857997"/>
              <a:gd name="connsiteX255" fmla="*/ 6233418 w 12191995"/>
              <a:gd name="connsiteY255" fmla="*/ 590329 h 6857997"/>
              <a:gd name="connsiteX256" fmla="*/ 6192451 w 12191995"/>
              <a:gd name="connsiteY256" fmla="*/ 653936 h 6857997"/>
              <a:gd name="connsiteX257" fmla="*/ 6171158 w 12191995"/>
              <a:gd name="connsiteY257" fmla="*/ 650433 h 6857997"/>
              <a:gd name="connsiteX258" fmla="*/ 6171158 w 12191995"/>
              <a:gd name="connsiteY258" fmla="*/ 534538 h 6857997"/>
              <a:gd name="connsiteX259" fmla="*/ 6195954 w 12191995"/>
              <a:gd name="connsiteY259" fmla="*/ 529686 h 6857997"/>
              <a:gd name="connsiteX260" fmla="*/ 5738574 w 12191995"/>
              <a:gd name="connsiteY260" fmla="*/ 510281 h 6857997"/>
              <a:gd name="connsiteX261" fmla="*/ 5790052 w 12191995"/>
              <a:gd name="connsiteY261" fmla="*/ 588982 h 6857997"/>
              <a:gd name="connsiteX262" fmla="*/ 5732643 w 12191995"/>
              <a:gd name="connsiteY262" fmla="*/ 673612 h 6857997"/>
              <a:gd name="connsiteX263" fmla="*/ 5775229 w 12191995"/>
              <a:gd name="connsiteY263" fmla="*/ 673612 h 6857997"/>
              <a:gd name="connsiteX264" fmla="*/ 5810535 w 12191995"/>
              <a:gd name="connsiteY264" fmla="*/ 614317 h 6857997"/>
              <a:gd name="connsiteX265" fmla="*/ 5811344 w 12191995"/>
              <a:gd name="connsiteY265" fmla="*/ 614317 h 6857997"/>
              <a:gd name="connsiteX266" fmla="*/ 5846113 w 12191995"/>
              <a:gd name="connsiteY266" fmla="*/ 673612 h 6857997"/>
              <a:gd name="connsiteX267" fmla="*/ 5891931 w 12191995"/>
              <a:gd name="connsiteY267" fmla="*/ 673612 h 6857997"/>
              <a:gd name="connsiteX268" fmla="*/ 5833985 w 12191995"/>
              <a:gd name="connsiteY268" fmla="*/ 586556 h 6857997"/>
              <a:gd name="connsiteX269" fmla="*/ 5886542 w 12191995"/>
              <a:gd name="connsiteY269" fmla="*/ 510281 h 6857997"/>
              <a:gd name="connsiteX270" fmla="*/ 5846922 w 12191995"/>
              <a:gd name="connsiteY270" fmla="*/ 510281 h 6857997"/>
              <a:gd name="connsiteX271" fmla="*/ 5814310 w 12191995"/>
              <a:gd name="connsiteY271" fmla="*/ 563647 h 6857997"/>
              <a:gd name="connsiteX272" fmla="*/ 5813770 w 12191995"/>
              <a:gd name="connsiteY272" fmla="*/ 563647 h 6857997"/>
              <a:gd name="connsiteX273" fmla="*/ 5782505 w 12191995"/>
              <a:gd name="connsiteY273" fmla="*/ 510281 h 6857997"/>
              <a:gd name="connsiteX274" fmla="*/ 6062271 w 12191995"/>
              <a:gd name="connsiteY274" fmla="*/ 510281 h 6857997"/>
              <a:gd name="connsiteX275" fmla="*/ 6062271 w 12191995"/>
              <a:gd name="connsiteY275" fmla="*/ 673342 h 6857997"/>
              <a:gd name="connsiteX276" fmla="*/ 6099196 w 12191995"/>
              <a:gd name="connsiteY276" fmla="*/ 673342 h 6857997"/>
              <a:gd name="connsiteX277" fmla="*/ 6099196 w 12191995"/>
              <a:gd name="connsiteY277" fmla="*/ 510281 h 6857997"/>
              <a:gd name="connsiteX278" fmla="*/ 6406452 w 12191995"/>
              <a:gd name="connsiteY278" fmla="*/ 510280 h 6857997"/>
              <a:gd name="connsiteX279" fmla="*/ 6406452 w 12191995"/>
              <a:gd name="connsiteY279" fmla="*/ 673342 h 6857997"/>
              <a:gd name="connsiteX280" fmla="*/ 6443377 w 12191995"/>
              <a:gd name="connsiteY280" fmla="*/ 673342 h 6857997"/>
              <a:gd name="connsiteX281" fmla="*/ 6443377 w 12191995"/>
              <a:gd name="connsiteY281" fmla="*/ 510280 h 6857997"/>
              <a:gd name="connsiteX282" fmla="*/ 6383812 w 12191995"/>
              <a:gd name="connsiteY282" fmla="*/ 507854 h 6857997"/>
              <a:gd name="connsiteX283" fmla="*/ 6298912 w 12191995"/>
              <a:gd name="connsiteY283" fmla="*/ 519174 h 6857997"/>
              <a:gd name="connsiteX284" fmla="*/ 6298912 w 12191995"/>
              <a:gd name="connsiteY284" fmla="*/ 673611 h 6857997"/>
              <a:gd name="connsiteX285" fmla="*/ 6335837 w 12191995"/>
              <a:gd name="connsiteY285" fmla="*/ 673611 h 6857997"/>
              <a:gd name="connsiteX286" fmla="*/ 6335837 w 12191995"/>
              <a:gd name="connsiteY286" fmla="*/ 535885 h 6857997"/>
              <a:gd name="connsiteX287" fmla="*/ 6376265 w 12191995"/>
              <a:gd name="connsiteY287" fmla="*/ 534537 h 6857997"/>
              <a:gd name="connsiteX288" fmla="*/ 6383812 w 12191995"/>
              <a:gd name="connsiteY288" fmla="*/ 507854 h 6857997"/>
              <a:gd name="connsiteX289" fmla="*/ 6533398 w 12191995"/>
              <a:gd name="connsiteY289" fmla="*/ 507316 h 6857997"/>
              <a:gd name="connsiteX290" fmla="*/ 6476798 w 12191995"/>
              <a:gd name="connsiteY290" fmla="*/ 554482 h 6857997"/>
              <a:gd name="connsiteX291" fmla="*/ 6517765 w 12191995"/>
              <a:gd name="connsiteY291" fmla="*/ 600301 h 6857997"/>
              <a:gd name="connsiteX292" fmla="*/ 6546874 w 12191995"/>
              <a:gd name="connsiteY292" fmla="*/ 627254 h 6857997"/>
              <a:gd name="connsiteX293" fmla="*/ 6516418 w 12191995"/>
              <a:gd name="connsiteY293" fmla="*/ 650163 h 6857997"/>
              <a:gd name="connsiteX294" fmla="*/ 6482727 w 12191995"/>
              <a:gd name="connsiteY294" fmla="*/ 640730 h 6857997"/>
              <a:gd name="connsiteX295" fmla="*/ 6472216 w 12191995"/>
              <a:gd name="connsiteY295" fmla="*/ 664448 h 6857997"/>
              <a:gd name="connsiteX296" fmla="*/ 6521808 w 12191995"/>
              <a:gd name="connsiteY296" fmla="*/ 676307 h 6857997"/>
              <a:gd name="connsiteX297" fmla="*/ 6585685 w 12191995"/>
              <a:gd name="connsiteY297" fmla="*/ 626175 h 6857997"/>
              <a:gd name="connsiteX298" fmla="*/ 6542831 w 12191995"/>
              <a:gd name="connsiteY298" fmla="*/ 578200 h 6857997"/>
              <a:gd name="connsiteX299" fmla="*/ 6513723 w 12191995"/>
              <a:gd name="connsiteY299" fmla="*/ 552596 h 6857997"/>
              <a:gd name="connsiteX300" fmla="*/ 6541753 w 12191995"/>
              <a:gd name="connsiteY300" fmla="*/ 531034 h 6857997"/>
              <a:gd name="connsiteX301" fmla="*/ 6570053 w 12191995"/>
              <a:gd name="connsiteY301" fmla="*/ 540198 h 6857997"/>
              <a:gd name="connsiteX302" fmla="*/ 6580025 w 12191995"/>
              <a:gd name="connsiteY302" fmla="*/ 518636 h 6857997"/>
              <a:gd name="connsiteX303" fmla="*/ 6533398 w 12191995"/>
              <a:gd name="connsiteY303" fmla="*/ 507316 h 6857997"/>
              <a:gd name="connsiteX304" fmla="*/ 5638580 w 12191995"/>
              <a:gd name="connsiteY304" fmla="*/ 465540 h 6857997"/>
              <a:gd name="connsiteX305" fmla="*/ 5591144 w 12191995"/>
              <a:gd name="connsiteY305" fmla="*/ 522679 h 6857997"/>
              <a:gd name="connsiteX306" fmla="*/ 5591144 w 12191995"/>
              <a:gd name="connsiteY306" fmla="*/ 617012 h 6857997"/>
              <a:gd name="connsiteX307" fmla="*/ 5638580 w 12191995"/>
              <a:gd name="connsiteY307" fmla="*/ 674151 h 6857997"/>
              <a:gd name="connsiteX308" fmla="*/ 5712969 w 12191995"/>
              <a:gd name="connsiteY308" fmla="*/ 674151 h 6857997"/>
              <a:gd name="connsiteX309" fmla="*/ 5712969 w 12191995"/>
              <a:gd name="connsiteY309" fmla="*/ 648546 h 6857997"/>
              <a:gd name="connsiteX310" fmla="*/ 5656098 w 12191995"/>
              <a:gd name="connsiteY310" fmla="*/ 648546 h 6857997"/>
              <a:gd name="connsiteX311" fmla="*/ 5629685 w 12191995"/>
              <a:gd name="connsiteY311" fmla="*/ 620785 h 6857997"/>
              <a:gd name="connsiteX312" fmla="*/ 5629685 w 12191995"/>
              <a:gd name="connsiteY312" fmla="*/ 579548 h 6857997"/>
              <a:gd name="connsiteX313" fmla="*/ 5706230 w 12191995"/>
              <a:gd name="connsiteY313" fmla="*/ 579548 h 6857997"/>
              <a:gd name="connsiteX314" fmla="*/ 5706230 w 12191995"/>
              <a:gd name="connsiteY314" fmla="*/ 553944 h 6857997"/>
              <a:gd name="connsiteX315" fmla="*/ 5629685 w 12191995"/>
              <a:gd name="connsiteY315" fmla="*/ 553944 h 6857997"/>
              <a:gd name="connsiteX316" fmla="*/ 5629685 w 12191995"/>
              <a:gd name="connsiteY316" fmla="*/ 518906 h 6857997"/>
              <a:gd name="connsiteX317" fmla="*/ 5656098 w 12191995"/>
              <a:gd name="connsiteY317" fmla="*/ 491145 h 6857997"/>
              <a:gd name="connsiteX318" fmla="*/ 5713237 w 12191995"/>
              <a:gd name="connsiteY318" fmla="*/ 491145 h 6857997"/>
              <a:gd name="connsiteX319" fmla="*/ 5713237 w 12191995"/>
              <a:gd name="connsiteY319" fmla="*/ 465540 h 6857997"/>
              <a:gd name="connsiteX320" fmla="*/ 5915919 w 12191995"/>
              <a:gd name="connsiteY320" fmla="*/ 465271 h 6857997"/>
              <a:gd name="connsiteX321" fmla="*/ 5915919 w 12191995"/>
              <a:gd name="connsiteY321" fmla="*/ 616743 h 6857997"/>
              <a:gd name="connsiteX322" fmla="*/ 5963356 w 12191995"/>
              <a:gd name="connsiteY322" fmla="*/ 673882 h 6857997"/>
              <a:gd name="connsiteX323" fmla="*/ 6037474 w 12191995"/>
              <a:gd name="connsiteY323" fmla="*/ 673882 h 6857997"/>
              <a:gd name="connsiteX324" fmla="*/ 6037474 w 12191995"/>
              <a:gd name="connsiteY324" fmla="*/ 648277 h 6857997"/>
              <a:gd name="connsiteX325" fmla="*/ 5980875 w 12191995"/>
              <a:gd name="connsiteY325" fmla="*/ 648277 h 6857997"/>
              <a:gd name="connsiteX326" fmla="*/ 5954462 w 12191995"/>
              <a:gd name="connsiteY326" fmla="*/ 620516 h 6857997"/>
              <a:gd name="connsiteX327" fmla="*/ 5954462 w 12191995"/>
              <a:gd name="connsiteY327" fmla="*/ 465271 h 6857997"/>
              <a:gd name="connsiteX328" fmla="*/ 6171158 w 12191995"/>
              <a:gd name="connsiteY328" fmla="*/ 463653 h 6857997"/>
              <a:gd name="connsiteX329" fmla="*/ 6134503 w 12191995"/>
              <a:gd name="connsiteY329" fmla="*/ 470391 h 6857997"/>
              <a:gd name="connsiteX330" fmla="*/ 6134503 w 12191995"/>
              <a:gd name="connsiteY330" fmla="*/ 664717 h 6857997"/>
              <a:gd name="connsiteX331" fmla="*/ 6191103 w 12191995"/>
              <a:gd name="connsiteY331" fmla="*/ 676576 h 6857997"/>
              <a:gd name="connsiteX332" fmla="*/ 6270073 w 12191995"/>
              <a:gd name="connsiteY332" fmla="*/ 588173 h 6857997"/>
              <a:gd name="connsiteX333" fmla="*/ 6205927 w 12191995"/>
              <a:gd name="connsiteY333" fmla="*/ 508394 h 6857997"/>
              <a:gd name="connsiteX334" fmla="*/ 6171158 w 12191995"/>
              <a:gd name="connsiteY334" fmla="*/ 515132 h 6857997"/>
              <a:gd name="connsiteX335" fmla="*/ 6252285 w 12191995"/>
              <a:gd name="connsiteY335" fmla="*/ 347220 h 6857997"/>
              <a:gd name="connsiteX336" fmla="*/ 6063619 w 12191995"/>
              <a:gd name="connsiteY336" fmla="*/ 443170 h 6857997"/>
              <a:gd name="connsiteX337" fmla="*/ 6057959 w 12191995"/>
              <a:gd name="connsiteY337" fmla="*/ 457994 h 6857997"/>
              <a:gd name="connsiteX338" fmla="*/ 6063079 w 12191995"/>
              <a:gd name="connsiteY338" fmla="*/ 472818 h 6857997"/>
              <a:gd name="connsiteX339" fmla="*/ 6080330 w 12191995"/>
              <a:gd name="connsiteY339" fmla="*/ 481712 h 6857997"/>
              <a:gd name="connsiteX340" fmla="*/ 6101082 w 12191995"/>
              <a:gd name="connsiteY340" fmla="*/ 470123 h 6857997"/>
              <a:gd name="connsiteX341" fmla="*/ 6251746 w 12191995"/>
              <a:gd name="connsiteY341" fmla="*/ 357192 h 6857997"/>
              <a:gd name="connsiteX342" fmla="*/ 6405105 w 12191995"/>
              <a:gd name="connsiteY342" fmla="*/ 471201 h 6857997"/>
              <a:gd name="connsiteX343" fmla="*/ 6427745 w 12191995"/>
              <a:gd name="connsiteY343" fmla="*/ 480903 h 6857997"/>
              <a:gd name="connsiteX344" fmla="*/ 6447420 w 12191995"/>
              <a:gd name="connsiteY344" fmla="*/ 458264 h 6857997"/>
              <a:gd name="connsiteX345" fmla="*/ 6442299 w 12191995"/>
              <a:gd name="connsiteY345" fmla="*/ 443440 h 6857997"/>
              <a:gd name="connsiteX346" fmla="*/ 6252285 w 12191995"/>
              <a:gd name="connsiteY346" fmla="*/ 347220 h 6857997"/>
              <a:gd name="connsiteX347" fmla="*/ 0 w 12191995"/>
              <a:gd name="connsiteY347" fmla="*/ 0 h 6857997"/>
              <a:gd name="connsiteX348" fmla="*/ 12191995 w 12191995"/>
              <a:gd name="connsiteY348" fmla="*/ 0 h 6857997"/>
              <a:gd name="connsiteX349" fmla="*/ 12191995 w 12191995"/>
              <a:gd name="connsiteY349" fmla="*/ 6857997 h 6857997"/>
              <a:gd name="connsiteX350" fmla="*/ 0 w 12191995"/>
              <a:gd name="connsiteY350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</a:cxnLst>
            <a:rect l="l" t="t" r="r" b="b"/>
            <a:pathLst>
              <a:path w="12191995" h="6857997">
                <a:moveTo>
                  <a:pt x="6180592" y="849612"/>
                </a:moveTo>
                <a:lnTo>
                  <a:pt x="6180592" y="854463"/>
                </a:lnTo>
                <a:cubicBezTo>
                  <a:pt x="6180592" y="862819"/>
                  <a:pt x="6174393" y="866322"/>
                  <a:pt x="6167655" y="866053"/>
                </a:cubicBezTo>
                <a:cubicBezTo>
                  <a:pt x="6161995" y="866053"/>
                  <a:pt x="6158221" y="862819"/>
                  <a:pt x="6158221" y="858237"/>
                </a:cubicBezTo>
                <a:cubicBezTo>
                  <a:pt x="6158221" y="853655"/>
                  <a:pt x="6161725" y="850960"/>
                  <a:pt x="6167655" y="850960"/>
                </a:cubicBezTo>
                <a:lnTo>
                  <a:pt x="6174662" y="850960"/>
                </a:lnTo>
                <a:cubicBezTo>
                  <a:pt x="6177357" y="850960"/>
                  <a:pt x="6179514" y="850690"/>
                  <a:pt x="6180592" y="849612"/>
                </a:cubicBezTo>
                <a:close/>
                <a:moveTo>
                  <a:pt x="6414538" y="849611"/>
                </a:moveTo>
                <a:lnTo>
                  <a:pt x="6414538" y="854462"/>
                </a:lnTo>
                <a:cubicBezTo>
                  <a:pt x="6414538" y="862818"/>
                  <a:pt x="6408339" y="866321"/>
                  <a:pt x="6401601" y="866052"/>
                </a:cubicBezTo>
                <a:cubicBezTo>
                  <a:pt x="6395941" y="866052"/>
                  <a:pt x="6392167" y="862818"/>
                  <a:pt x="6392167" y="858236"/>
                </a:cubicBezTo>
                <a:cubicBezTo>
                  <a:pt x="6392167" y="853654"/>
                  <a:pt x="6395671" y="850959"/>
                  <a:pt x="6401601" y="850959"/>
                </a:cubicBezTo>
                <a:lnTo>
                  <a:pt x="6408608" y="850959"/>
                </a:lnTo>
                <a:cubicBezTo>
                  <a:pt x="6411303" y="850959"/>
                  <a:pt x="6413460" y="850689"/>
                  <a:pt x="6414538" y="849611"/>
                </a:cubicBezTo>
                <a:close/>
                <a:moveTo>
                  <a:pt x="5709197" y="846647"/>
                </a:moveTo>
                <a:lnTo>
                  <a:pt x="5709197" y="855542"/>
                </a:lnTo>
                <a:cubicBezTo>
                  <a:pt x="5709197" y="867131"/>
                  <a:pt x="5699763" y="872522"/>
                  <a:pt x="5690329" y="872522"/>
                </a:cubicBezTo>
                <a:cubicBezTo>
                  <a:pt x="5679549" y="872522"/>
                  <a:pt x="5675237" y="866053"/>
                  <a:pt x="5675237" y="860393"/>
                </a:cubicBezTo>
                <a:cubicBezTo>
                  <a:pt x="5675237" y="853655"/>
                  <a:pt x="5679549" y="849073"/>
                  <a:pt x="5688983" y="849073"/>
                </a:cubicBezTo>
                <a:lnTo>
                  <a:pt x="5700842" y="849073"/>
                </a:lnTo>
                <a:cubicBezTo>
                  <a:pt x="5704345" y="849073"/>
                  <a:pt x="5707580" y="848534"/>
                  <a:pt x="5709197" y="846647"/>
                </a:cubicBezTo>
                <a:close/>
                <a:moveTo>
                  <a:pt x="6530703" y="825893"/>
                </a:moveTo>
                <a:cubicBezTo>
                  <a:pt x="6538789" y="825893"/>
                  <a:pt x="6544449" y="831283"/>
                  <a:pt x="6545527" y="838021"/>
                </a:cubicBezTo>
                <a:lnTo>
                  <a:pt x="6515610" y="838021"/>
                </a:lnTo>
                <a:cubicBezTo>
                  <a:pt x="6517227" y="830744"/>
                  <a:pt x="6522887" y="825623"/>
                  <a:pt x="6530703" y="825893"/>
                </a:cubicBezTo>
                <a:close/>
                <a:moveTo>
                  <a:pt x="5883577" y="820234"/>
                </a:moveTo>
                <a:cubicBezTo>
                  <a:pt x="5898131" y="820234"/>
                  <a:pt x="5907835" y="831824"/>
                  <a:pt x="5907835" y="846378"/>
                </a:cubicBezTo>
                <a:cubicBezTo>
                  <a:pt x="5907835" y="861202"/>
                  <a:pt x="5897862" y="872522"/>
                  <a:pt x="5883577" y="872522"/>
                </a:cubicBezTo>
                <a:cubicBezTo>
                  <a:pt x="5869293" y="872522"/>
                  <a:pt x="5859320" y="861202"/>
                  <a:pt x="5859320" y="846378"/>
                </a:cubicBezTo>
                <a:cubicBezTo>
                  <a:pt x="5859320" y="831554"/>
                  <a:pt x="5869293" y="820234"/>
                  <a:pt x="5883577" y="820234"/>
                </a:cubicBezTo>
                <a:close/>
                <a:moveTo>
                  <a:pt x="5766065" y="813226"/>
                </a:moveTo>
                <a:cubicBezTo>
                  <a:pt x="5758249" y="813226"/>
                  <a:pt x="5750434" y="816730"/>
                  <a:pt x="5746660" y="825355"/>
                </a:cubicBezTo>
                <a:lnTo>
                  <a:pt x="5746660" y="814304"/>
                </a:lnTo>
                <a:lnTo>
                  <a:pt x="5738304" y="814304"/>
                </a:lnTo>
                <a:lnTo>
                  <a:pt x="5738304" y="878451"/>
                </a:lnTo>
                <a:lnTo>
                  <a:pt x="5746929" y="878451"/>
                </a:lnTo>
                <a:lnTo>
                  <a:pt x="5746929" y="842604"/>
                </a:lnTo>
                <a:cubicBezTo>
                  <a:pt x="5746929" y="827241"/>
                  <a:pt x="5755014" y="822120"/>
                  <a:pt x="5766335" y="822120"/>
                </a:cubicBezTo>
                <a:lnTo>
                  <a:pt x="5770647" y="822120"/>
                </a:lnTo>
                <a:lnTo>
                  <a:pt x="5770916" y="813496"/>
                </a:lnTo>
                <a:cubicBezTo>
                  <a:pt x="5769030" y="813496"/>
                  <a:pt x="5767413" y="813226"/>
                  <a:pt x="5766065" y="813226"/>
                </a:cubicBezTo>
                <a:close/>
                <a:moveTo>
                  <a:pt x="5693564" y="812418"/>
                </a:moveTo>
                <a:cubicBezTo>
                  <a:pt x="5682514" y="812418"/>
                  <a:pt x="5673350" y="817000"/>
                  <a:pt x="5669038" y="820504"/>
                </a:cubicBezTo>
                <a:lnTo>
                  <a:pt x="5673350" y="827242"/>
                </a:lnTo>
                <a:cubicBezTo>
                  <a:pt x="5678471" y="823738"/>
                  <a:pt x="5684940" y="820234"/>
                  <a:pt x="5693025" y="820234"/>
                </a:cubicBezTo>
                <a:cubicBezTo>
                  <a:pt x="5701650" y="820234"/>
                  <a:pt x="5709197" y="824277"/>
                  <a:pt x="5709197" y="833980"/>
                </a:cubicBezTo>
                <a:lnTo>
                  <a:pt x="5708927" y="835597"/>
                </a:lnTo>
                <a:cubicBezTo>
                  <a:pt x="5708927" y="839101"/>
                  <a:pt x="5707310" y="841527"/>
                  <a:pt x="5702728" y="841527"/>
                </a:cubicBezTo>
                <a:lnTo>
                  <a:pt x="5687365" y="841527"/>
                </a:lnTo>
                <a:cubicBezTo>
                  <a:pt x="5673889" y="841527"/>
                  <a:pt x="5665533" y="848804"/>
                  <a:pt x="5665533" y="860393"/>
                </a:cubicBezTo>
                <a:cubicBezTo>
                  <a:pt x="5665533" y="871983"/>
                  <a:pt x="5674966" y="880068"/>
                  <a:pt x="5688983" y="880068"/>
                </a:cubicBezTo>
                <a:cubicBezTo>
                  <a:pt x="5696799" y="880068"/>
                  <a:pt x="5705423" y="876834"/>
                  <a:pt x="5709197" y="870365"/>
                </a:cubicBezTo>
                <a:lnTo>
                  <a:pt x="5709197" y="878451"/>
                </a:lnTo>
                <a:lnTo>
                  <a:pt x="5718090" y="878451"/>
                </a:lnTo>
                <a:lnTo>
                  <a:pt x="5718090" y="834249"/>
                </a:lnTo>
                <a:cubicBezTo>
                  <a:pt x="5718090" y="821043"/>
                  <a:pt x="5708927" y="812418"/>
                  <a:pt x="5693564" y="812418"/>
                </a:cubicBezTo>
                <a:close/>
                <a:moveTo>
                  <a:pt x="5883577" y="812418"/>
                </a:moveTo>
                <a:cubicBezTo>
                  <a:pt x="5865250" y="812418"/>
                  <a:pt x="5850426" y="826703"/>
                  <a:pt x="5850426" y="846378"/>
                </a:cubicBezTo>
                <a:cubicBezTo>
                  <a:pt x="5850426" y="866053"/>
                  <a:pt x="5864980" y="880068"/>
                  <a:pt x="5883577" y="880068"/>
                </a:cubicBezTo>
                <a:cubicBezTo>
                  <a:pt x="5902175" y="880068"/>
                  <a:pt x="5916998" y="866053"/>
                  <a:pt x="5916998" y="846378"/>
                </a:cubicBezTo>
                <a:cubicBezTo>
                  <a:pt x="5916998" y="826703"/>
                  <a:pt x="5902175" y="812418"/>
                  <a:pt x="5883577" y="812418"/>
                </a:cubicBezTo>
                <a:close/>
                <a:moveTo>
                  <a:pt x="6261179" y="811878"/>
                </a:moveTo>
                <a:lnTo>
                  <a:pt x="6261179" y="827779"/>
                </a:lnTo>
                <a:lnTo>
                  <a:pt x="6270612" y="827779"/>
                </a:lnTo>
                <a:lnTo>
                  <a:pt x="6270612" y="878450"/>
                </a:lnTo>
                <a:lnTo>
                  <a:pt x="6289479" y="878450"/>
                </a:lnTo>
                <a:lnTo>
                  <a:pt x="6289479" y="811878"/>
                </a:lnTo>
                <a:close/>
                <a:moveTo>
                  <a:pt x="6299451" y="811608"/>
                </a:moveTo>
                <a:lnTo>
                  <a:pt x="6322091" y="878450"/>
                </a:lnTo>
                <a:lnTo>
                  <a:pt x="6345540" y="878450"/>
                </a:lnTo>
                <a:lnTo>
                  <a:pt x="6369258" y="811608"/>
                </a:lnTo>
                <a:lnTo>
                  <a:pt x="6349313" y="811608"/>
                </a:lnTo>
                <a:lnTo>
                  <a:pt x="6334220" y="857966"/>
                </a:lnTo>
                <a:lnTo>
                  <a:pt x="6319935" y="811608"/>
                </a:lnTo>
                <a:close/>
                <a:moveTo>
                  <a:pt x="6250668" y="810531"/>
                </a:moveTo>
                <a:cubicBezTo>
                  <a:pt x="6242313" y="810531"/>
                  <a:pt x="6236114" y="815113"/>
                  <a:pt x="6233419" y="822121"/>
                </a:cubicBezTo>
                <a:lnTo>
                  <a:pt x="6233419" y="811608"/>
                </a:lnTo>
                <a:lnTo>
                  <a:pt x="6215091" y="811608"/>
                </a:lnTo>
                <a:lnTo>
                  <a:pt x="6215091" y="878450"/>
                </a:lnTo>
                <a:lnTo>
                  <a:pt x="6233958" y="878450"/>
                </a:lnTo>
                <a:lnTo>
                  <a:pt x="6233958" y="846646"/>
                </a:lnTo>
                <a:cubicBezTo>
                  <a:pt x="6233958" y="835057"/>
                  <a:pt x="6238270" y="830475"/>
                  <a:pt x="6247973" y="830475"/>
                </a:cubicBezTo>
                <a:lnTo>
                  <a:pt x="6256059" y="830475"/>
                </a:lnTo>
                <a:lnTo>
                  <a:pt x="6255789" y="811069"/>
                </a:lnTo>
                <a:cubicBezTo>
                  <a:pt x="6254172" y="810801"/>
                  <a:pt x="6252555" y="810531"/>
                  <a:pt x="6250668" y="810531"/>
                </a:cubicBezTo>
                <a:close/>
                <a:moveTo>
                  <a:pt x="6530973" y="810530"/>
                </a:moveTo>
                <a:cubicBezTo>
                  <a:pt x="6511028" y="810530"/>
                  <a:pt x="6496204" y="825354"/>
                  <a:pt x="6496204" y="845568"/>
                </a:cubicBezTo>
                <a:cubicBezTo>
                  <a:pt x="6496204" y="865782"/>
                  <a:pt x="6511297" y="880606"/>
                  <a:pt x="6531242" y="880606"/>
                </a:cubicBezTo>
                <a:cubicBezTo>
                  <a:pt x="6546066" y="880606"/>
                  <a:pt x="6558734" y="873868"/>
                  <a:pt x="6564663" y="859583"/>
                </a:cubicBezTo>
                <a:lnTo>
                  <a:pt x="6544988" y="857427"/>
                </a:lnTo>
                <a:cubicBezTo>
                  <a:pt x="6542293" y="861739"/>
                  <a:pt x="6537172" y="864165"/>
                  <a:pt x="6531512" y="864165"/>
                </a:cubicBezTo>
                <a:cubicBezTo>
                  <a:pt x="6522887" y="864165"/>
                  <a:pt x="6517227" y="857966"/>
                  <a:pt x="6516149" y="850689"/>
                </a:cubicBezTo>
                <a:lnTo>
                  <a:pt x="6565741" y="850689"/>
                </a:lnTo>
                <a:lnTo>
                  <a:pt x="6566011" y="850419"/>
                </a:lnTo>
                <a:cubicBezTo>
                  <a:pt x="6566011" y="822389"/>
                  <a:pt x="6549300" y="810530"/>
                  <a:pt x="6530973" y="810530"/>
                </a:cubicBezTo>
                <a:close/>
                <a:moveTo>
                  <a:pt x="6170619" y="809992"/>
                </a:moveTo>
                <a:cubicBezTo>
                  <a:pt x="6154448" y="809992"/>
                  <a:pt x="6142050" y="818078"/>
                  <a:pt x="6142050" y="818078"/>
                </a:cubicBezTo>
                <a:lnTo>
                  <a:pt x="6149327" y="832362"/>
                </a:lnTo>
                <a:cubicBezTo>
                  <a:pt x="6154448" y="829667"/>
                  <a:pt x="6162803" y="826163"/>
                  <a:pt x="6169541" y="826163"/>
                </a:cubicBezTo>
                <a:cubicBezTo>
                  <a:pt x="6176818" y="826163"/>
                  <a:pt x="6180592" y="829128"/>
                  <a:pt x="6180592" y="833980"/>
                </a:cubicBezTo>
                <a:lnTo>
                  <a:pt x="6180592" y="834519"/>
                </a:lnTo>
                <a:cubicBezTo>
                  <a:pt x="6180592" y="837214"/>
                  <a:pt x="6179244" y="838561"/>
                  <a:pt x="6176010" y="838561"/>
                </a:cubicBezTo>
                <a:lnTo>
                  <a:pt x="6162803" y="838561"/>
                </a:lnTo>
                <a:cubicBezTo>
                  <a:pt x="6147979" y="838561"/>
                  <a:pt x="6138546" y="846378"/>
                  <a:pt x="6138546" y="859045"/>
                </a:cubicBezTo>
                <a:cubicBezTo>
                  <a:pt x="6138546" y="870096"/>
                  <a:pt x="6147979" y="880068"/>
                  <a:pt x="6161995" y="880068"/>
                </a:cubicBezTo>
                <a:cubicBezTo>
                  <a:pt x="6169541" y="880068"/>
                  <a:pt x="6177088" y="877103"/>
                  <a:pt x="6180592" y="871982"/>
                </a:cubicBezTo>
                <a:lnTo>
                  <a:pt x="6180592" y="878451"/>
                </a:lnTo>
                <a:lnTo>
                  <a:pt x="6199458" y="878451"/>
                </a:lnTo>
                <a:lnTo>
                  <a:pt x="6199458" y="834519"/>
                </a:lnTo>
                <a:cubicBezTo>
                  <a:pt x="6199458" y="817000"/>
                  <a:pt x="6185713" y="809992"/>
                  <a:pt x="6170619" y="809992"/>
                </a:cubicBezTo>
                <a:close/>
                <a:moveTo>
                  <a:pt x="6404565" y="809991"/>
                </a:moveTo>
                <a:cubicBezTo>
                  <a:pt x="6388394" y="809991"/>
                  <a:pt x="6375996" y="818077"/>
                  <a:pt x="6375996" y="818077"/>
                </a:cubicBezTo>
                <a:lnTo>
                  <a:pt x="6383273" y="832361"/>
                </a:lnTo>
                <a:cubicBezTo>
                  <a:pt x="6388394" y="829666"/>
                  <a:pt x="6396749" y="826162"/>
                  <a:pt x="6403487" y="826162"/>
                </a:cubicBezTo>
                <a:cubicBezTo>
                  <a:pt x="6410764" y="826162"/>
                  <a:pt x="6414538" y="829127"/>
                  <a:pt x="6414538" y="833979"/>
                </a:cubicBezTo>
                <a:lnTo>
                  <a:pt x="6414538" y="834518"/>
                </a:lnTo>
                <a:cubicBezTo>
                  <a:pt x="6414538" y="837213"/>
                  <a:pt x="6413190" y="838560"/>
                  <a:pt x="6409956" y="838560"/>
                </a:cubicBezTo>
                <a:lnTo>
                  <a:pt x="6396749" y="838560"/>
                </a:lnTo>
                <a:cubicBezTo>
                  <a:pt x="6381925" y="838560"/>
                  <a:pt x="6372492" y="846377"/>
                  <a:pt x="6372492" y="859044"/>
                </a:cubicBezTo>
                <a:cubicBezTo>
                  <a:pt x="6372492" y="870095"/>
                  <a:pt x="6381925" y="880067"/>
                  <a:pt x="6395941" y="880067"/>
                </a:cubicBezTo>
                <a:cubicBezTo>
                  <a:pt x="6403487" y="880067"/>
                  <a:pt x="6411034" y="877102"/>
                  <a:pt x="6414538" y="871981"/>
                </a:cubicBezTo>
                <a:lnTo>
                  <a:pt x="6414538" y="878450"/>
                </a:lnTo>
                <a:lnTo>
                  <a:pt x="6433404" y="878450"/>
                </a:lnTo>
                <a:lnTo>
                  <a:pt x="6433404" y="834518"/>
                </a:lnTo>
                <a:cubicBezTo>
                  <a:pt x="6433404" y="816999"/>
                  <a:pt x="6419659" y="809991"/>
                  <a:pt x="6404565" y="809991"/>
                </a:cubicBezTo>
                <a:close/>
                <a:moveTo>
                  <a:pt x="5787627" y="786813"/>
                </a:moveTo>
                <a:lnTo>
                  <a:pt x="5787627" y="813765"/>
                </a:lnTo>
                <a:lnTo>
                  <a:pt x="5776577" y="813765"/>
                </a:lnTo>
                <a:lnTo>
                  <a:pt x="5776577" y="821042"/>
                </a:lnTo>
                <a:lnTo>
                  <a:pt x="5787627" y="821042"/>
                </a:lnTo>
                <a:lnTo>
                  <a:pt x="5787627" y="864705"/>
                </a:lnTo>
                <a:cubicBezTo>
                  <a:pt x="5787627" y="876564"/>
                  <a:pt x="5795713" y="878451"/>
                  <a:pt x="5802451" y="878451"/>
                </a:cubicBezTo>
                <a:cubicBezTo>
                  <a:pt x="5807842" y="878451"/>
                  <a:pt x="5812424" y="877912"/>
                  <a:pt x="5812424" y="877912"/>
                </a:cubicBezTo>
                <a:lnTo>
                  <a:pt x="5812424" y="870635"/>
                </a:lnTo>
                <a:cubicBezTo>
                  <a:pt x="5812424" y="870635"/>
                  <a:pt x="5809728" y="871174"/>
                  <a:pt x="5805686" y="871174"/>
                </a:cubicBezTo>
                <a:cubicBezTo>
                  <a:pt x="5800834" y="871174"/>
                  <a:pt x="5796522" y="870904"/>
                  <a:pt x="5796522" y="864975"/>
                </a:cubicBezTo>
                <a:lnTo>
                  <a:pt x="5796522" y="821312"/>
                </a:lnTo>
                <a:lnTo>
                  <a:pt x="5812424" y="821312"/>
                </a:lnTo>
                <a:lnTo>
                  <a:pt x="5812424" y="814035"/>
                </a:lnTo>
                <a:lnTo>
                  <a:pt x="5796522" y="814035"/>
                </a:lnTo>
                <a:lnTo>
                  <a:pt x="5796522" y="787083"/>
                </a:lnTo>
                <a:lnTo>
                  <a:pt x="5796522" y="786813"/>
                </a:lnTo>
                <a:close/>
                <a:moveTo>
                  <a:pt x="6453619" y="786003"/>
                </a:moveTo>
                <a:lnTo>
                  <a:pt x="6453619" y="811338"/>
                </a:lnTo>
                <a:lnTo>
                  <a:pt x="6443108" y="811338"/>
                </a:lnTo>
                <a:lnTo>
                  <a:pt x="6443108" y="827240"/>
                </a:lnTo>
                <a:lnTo>
                  <a:pt x="6453619" y="827240"/>
                </a:lnTo>
                <a:lnTo>
                  <a:pt x="6453619" y="863895"/>
                </a:lnTo>
                <a:cubicBezTo>
                  <a:pt x="6453619" y="877371"/>
                  <a:pt x="6463322" y="878988"/>
                  <a:pt x="6472756" y="878988"/>
                </a:cubicBezTo>
                <a:cubicBezTo>
                  <a:pt x="6478416" y="878988"/>
                  <a:pt x="6487579" y="878180"/>
                  <a:pt x="6487579" y="878180"/>
                </a:cubicBezTo>
                <a:lnTo>
                  <a:pt x="6487579" y="862009"/>
                </a:lnTo>
                <a:cubicBezTo>
                  <a:pt x="6487579" y="862009"/>
                  <a:pt x="6483806" y="862548"/>
                  <a:pt x="6478955" y="862548"/>
                </a:cubicBezTo>
                <a:cubicBezTo>
                  <a:pt x="6476259" y="862548"/>
                  <a:pt x="6472756" y="862009"/>
                  <a:pt x="6472756" y="857696"/>
                </a:cubicBezTo>
                <a:lnTo>
                  <a:pt x="6472756" y="827510"/>
                </a:lnTo>
                <a:lnTo>
                  <a:pt x="6487310" y="827510"/>
                </a:lnTo>
                <a:lnTo>
                  <a:pt x="6487310" y="811608"/>
                </a:lnTo>
                <a:lnTo>
                  <a:pt x="6472756" y="811608"/>
                </a:lnTo>
                <a:lnTo>
                  <a:pt x="6472756" y="786272"/>
                </a:lnTo>
                <a:close/>
                <a:moveTo>
                  <a:pt x="5605969" y="784387"/>
                </a:moveTo>
                <a:lnTo>
                  <a:pt x="5625105" y="784387"/>
                </a:lnTo>
                <a:cubicBezTo>
                  <a:pt x="5638582" y="784387"/>
                  <a:pt x="5649902" y="791934"/>
                  <a:pt x="5649902" y="807297"/>
                </a:cubicBezTo>
                <a:cubicBezTo>
                  <a:pt x="5649902" y="822659"/>
                  <a:pt x="5638582" y="830745"/>
                  <a:pt x="5625105" y="830745"/>
                </a:cubicBezTo>
                <a:lnTo>
                  <a:pt x="5605969" y="830745"/>
                </a:lnTo>
                <a:close/>
                <a:moveTo>
                  <a:pt x="5597075" y="776571"/>
                </a:moveTo>
                <a:lnTo>
                  <a:pt x="5597075" y="878451"/>
                </a:lnTo>
                <a:lnTo>
                  <a:pt x="5605969" y="878451"/>
                </a:lnTo>
                <a:lnTo>
                  <a:pt x="5605969" y="839100"/>
                </a:lnTo>
                <a:lnTo>
                  <a:pt x="5624027" y="839100"/>
                </a:lnTo>
                <a:cubicBezTo>
                  <a:pt x="5647476" y="839100"/>
                  <a:pt x="5659064" y="824546"/>
                  <a:pt x="5659064" y="807566"/>
                </a:cubicBezTo>
                <a:cubicBezTo>
                  <a:pt x="5659064" y="790317"/>
                  <a:pt x="5647476" y="776571"/>
                  <a:pt x="5624027" y="776571"/>
                </a:cubicBezTo>
                <a:close/>
                <a:moveTo>
                  <a:pt x="6108359" y="776571"/>
                </a:moveTo>
                <a:lnTo>
                  <a:pt x="6108359" y="878451"/>
                </a:lnTo>
                <a:lnTo>
                  <a:pt x="6127226" y="878451"/>
                </a:lnTo>
                <a:lnTo>
                  <a:pt x="6127226" y="776571"/>
                </a:lnTo>
                <a:close/>
                <a:moveTo>
                  <a:pt x="6279237" y="776570"/>
                </a:moveTo>
                <a:cubicBezTo>
                  <a:pt x="6272499" y="776570"/>
                  <a:pt x="6267108" y="781960"/>
                  <a:pt x="6267108" y="788699"/>
                </a:cubicBezTo>
                <a:cubicBezTo>
                  <a:pt x="6267108" y="795437"/>
                  <a:pt x="6272499" y="800827"/>
                  <a:pt x="6279237" y="800827"/>
                </a:cubicBezTo>
                <a:cubicBezTo>
                  <a:pt x="6285975" y="800827"/>
                  <a:pt x="6291366" y="795437"/>
                  <a:pt x="6291366" y="788699"/>
                </a:cubicBezTo>
                <a:cubicBezTo>
                  <a:pt x="6291366" y="781960"/>
                  <a:pt x="6285975" y="776570"/>
                  <a:pt x="6279237" y="776570"/>
                </a:cubicBezTo>
                <a:close/>
                <a:moveTo>
                  <a:pt x="5951228" y="775763"/>
                </a:moveTo>
                <a:cubicBezTo>
                  <a:pt x="5944490" y="775763"/>
                  <a:pt x="5936674" y="779267"/>
                  <a:pt x="5936674" y="791126"/>
                </a:cubicBezTo>
                <a:lnTo>
                  <a:pt x="5936403" y="791126"/>
                </a:lnTo>
                <a:lnTo>
                  <a:pt x="5936403" y="814035"/>
                </a:lnTo>
                <a:lnTo>
                  <a:pt x="5925354" y="814035"/>
                </a:lnTo>
                <a:lnTo>
                  <a:pt x="5925354" y="821312"/>
                </a:lnTo>
                <a:lnTo>
                  <a:pt x="5936403" y="821312"/>
                </a:lnTo>
                <a:lnTo>
                  <a:pt x="5936403" y="878182"/>
                </a:lnTo>
                <a:lnTo>
                  <a:pt x="5945299" y="878182"/>
                </a:lnTo>
                <a:lnTo>
                  <a:pt x="5945299" y="821312"/>
                </a:lnTo>
                <a:lnTo>
                  <a:pt x="5958505" y="821312"/>
                </a:lnTo>
                <a:lnTo>
                  <a:pt x="5958505" y="814035"/>
                </a:lnTo>
                <a:lnTo>
                  <a:pt x="5945299" y="814035"/>
                </a:lnTo>
                <a:lnTo>
                  <a:pt x="5945299" y="791934"/>
                </a:lnTo>
                <a:cubicBezTo>
                  <a:pt x="5945299" y="785735"/>
                  <a:pt x="5947724" y="783310"/>
                  <a:pt x="5953384" y="783310"/>
                </a:cubicBezTo>
                <a:cubicBezTo>
                  <a:pt x="5955810" y="783310"/>
                  <a:pt x="5959853" y="784118"/>
                  <a:pt x="5959853" y="784118"/>
                </a:cubicBezTo>
                <a:lnTo>
                  <a:pt x="5959853" y="776302"/>
                </a:lnTo>
                <a:cubicBezTo>
                  <a:pt x="5959853" y="776302"/>
                  <a:pt x="5955810" y="775763"/>
                  <a:pt x="5951228" y="775763"/>
                </a:cubicBezTo>
                <a:close/>
                <a:moveTo>
                  <a:pt x="6047177" y="774415"/>
                </a:moveTo>
                <a:cubicBezTo>
                  <a:pt x="6017261" y="774415"/>
                  <a:pt x="5994082" y="796516"/>
                  <a:pt x="5994082" y="827242"/>
                </a:cubicBezTo>
                <a:cubicBezTo>
                  <a:pt x="5994082" y="857967"/>
                  <a:pt x="6017261" y="880068"/>
                  <a:pt x="6047177" y="880068"/>
                </a:cubicBezTo>
                <a:cubicBezTo>
                  <a:pt x="6070088" y="880068"/>
                  <a:pt x="6091110" y="866053"/>
                  <a:pt x="6097039" y="842065"/>
                </a:cubicBezTo>
                <a:lnTo>
                  <a:pt x="6074670" y="842065"/>
                </a:lnTo>
                <a:cubicBezTo>
                  <a:pt x="6070896" y="854194"/>
                  <a:pt x="6060385" y="861471"/>
                  <a:pt x="6046909" y="861471"/>
                </a:cubicBezTo>
                <a:cubicBezTo>
                  <a:pt x="6027772" y="861471"/>
                  <a:pt x="6014835" y="846917"/>
                  <a:pt x="6014835" y="827242"/>
                </a:cubicBezTo>
                <a:cubicBezTo>
                  <a:pt x="6014835" y="807566"/>
                  <a:pt x="6027772" y="793012"/>
                  <a:pt x="6046909" y="793012"/>
                </a:cubicBezTo>
                <a:cubicBezTo>
                  <a:pt x="6060385" y="793012"/>
                  <a:pt x="6070896" y="800289"/>
                  <a:pt x="6074670" y="812418"/>
                </a:cubicBezTo>
                <a:lnTo>
                  <a:pt x="6097039" y="812418"/>
                </a:lnTo>
                <a:cubicBezTo>
                  <a:pt x="6091110" y="788430"/>
                  <a:pt x="6070088" y="774415"/>
                  <a:pt x="6047177" y="774415"/>
                </a:cubicBezTo>
                <a:close/>
                <a:moveTo>
                  <a:pt x="6600240" y="647469"/>
                </a:moveTo>
                <a:lnTo>
                  <a:pt x="6603474" y="647469"/>
                </a:lnTo>
                <a:cubicBezTo>
                  <a:pt x="6604553" y="647469"/>
                  <a:pt x="6605631" y="647738"/>
                  <a:pt x="6606709" y="648277"/>
                </a:cubicBezTo>
                <a:cubicBezTo>
                  <a:pt x="6607248" y="648816"/>
                  <a:pt x="6607517" y="649894"/>
                  <a:pt x="6607517" y="650703"/>
                </a:cubicBezTo>
                <a:cubicBezTo>
                  <a:pt x="6607517" y="651781"/>
                  <a:pt x="6607248" y="652320"/>
                  <a:pt x="6606439" y="652859"/>
                </a:cubicBezTo>
                <a:cubicBezTo>
                  <a:pt x="6605631" y="653398"/>
                  <a:pt x="6604822" y="653668"/>
                  <a:pt x="6603744" y="653668"/>
                </a:cubicBezTo>
                <a:lnTo>
                  <a:pt x="6600240" y="653668"/>
                </a:lnTo>
                <a:close/>
                <a:moveTo>
                  <a:pt x="6596467" y="644773"/>
                </a:moveTo>
                <a:lnTo>
                  <a:pt x="6596467" y="664988"/>
                </a:lnTo>
                <a:lnTo>
                  <a:pt x="6600240" y="664988"/>
                </a:lnTo>
                <a:lnTo>
                  <a:pt x="6600240" y="656902"/>
                </a:lnTo>
                <a:lnTo>
                  <a:pt x="6604283" y="656902"/>
                </a:lnTo>
                <a:cubicBezTo>
                  <a:pt x="6605361" y="656902"/>
                  <a:pt x="6606170" y="657171"/>
                  <a:pt x="6606978" y="657711"/>
                </a:cubicBezTo>
                <a:cubicBezTo>
                  <a:pt x="6607517" y="658250"/>
                  <a:pt x="6607787" y="659058"/>
                  <a:pt x="6607787" y="660136"/>
                </a:cubicBezTo>
                <a:lnTo>
                  <a:pt x="6607787" y="663371"/>
                </a:lnTo>
                <a:cubicBezTo>
                  <a:pt x="6607787" y="663640"/>
                  <a:pt x="6607787" y="664179"/>
                  <a:pt x="6608056" y="664718"/>
                </a:cubicBezTo>
                <a:lnTo>
                  <a:pt x="6611560" y="664718"/>
                </a:lnTo>
                <a:lnTo>
                  <a:pt x="6611560" y="664449"/>
                </a:lnTo>
                <a:cubicBezTo>
                  <a:pt x="6611291" y="663910"/>
                  <a:pt x="6611021" y="663640"/>
                  <a:pt x="6611021" y="663101"/>
                </a:cubicBezTo>
                <a:cubicBezTo>
                  <a:pt x="6611021" y="662562"/>
                  <a:pt x="6611021" y="662023"/>
                  <a:pt x="6611021" y="661484"/>
                </a:cubicBezTo>
                <a:lnTo>
                  <a:pt x="6611021" y="660136"/>
                </a:lnTo>
                <a:cubicBezTo>
                  <a:pt x="6611021" y="659058"/>
                  <a:pt x="6610752" y="658250"/>
                  <a:pt x="6610213" y="657171"/>
                </a:cubicBezTo>
                <a:cubicBezTo>
                  <a:pt x="6609943" y="656363"/>
                  <a:pt x="6609135" y="655554"/>
                  <a:pt x="6608056" y="655285"/>
                </a:cubicBezTo>
                <a:cubicBezTo>
                  <a:pt x="6608865" y="654746"/>
                  <a:pt x="6609674" y="654207"/>
                  <a:pt x="6610213" y="653398"/>
                </a:cubicBezTo>
                <a:cubicBezTo>
                  <a:pt x="6610752" y="652859"/>
                  <a:pt x="6611021" y="651781"/>
                  <a:pt x="6611021" y="650972"/>
                </a:cubicBezTo>
                <a:cubicBezTo>
                  <a:pt x="6611021" y="649086"/>
                  <a:pt x="6610213" y="647469"/>
                  <a:pt x="6608865" y="646391"/>
                </a:cubicBezTo>
                <a:cubicBezTo>
                  <a:pt x="6607248" y="645312"/>
                  <a:pt x="6605361" y="644773"/>
                  <a:pt x="6603205" y="644773"/>
                </a:cubicBezTo>
                <a:close/>
                <a:moveTo>
                  <a:pt x="6603980" y="640292"/>
                </a:moveTo>
                <a:cubicBezTo>
                  <a:pt x="6607450" y="640393"/>
                  <a:pt x="6610887" y="641808"/>
                  <a:pt x="6613447" y="644504"/>
                </a:cubicBezTo>
                <a:cubicBezTo>
                  <a:pt x="6618837" y="650433"/>
                  <a:pt x="6618837" y="659597"/>
                  <a:pt x="6613447" y="665527"/>
                </a:cubicBezTo>
                <a:lnTo>
                  <a:pt x="6612638" y="666335"/>
                </a:lnTo>
                <a:cubicBezTo>
                  <a:pt x="6607248" y="671187"/>
                  <a:pt x="6598623" y="670917"/>
                  <a:pt x="6593502" y="665527"/>
                </a:cubicBezTo>
                <a:cubicBezTo>
                  <a:pt x="6590807" y="662831"/>
                  <a:pt x="6589459" y="659058"/>
                  <a:pt x="6589459" y="655015"/>
                </a:cubicBezTo>
                <a:cubicBezTo>
                  <a:pt x="6589459" y="651242"/>
                  <a:pt x="6590807" y="647469"/>
                  <a:pt x="6593772" y="644504"/>
                </a:cubicBezTo>
                <a:lnTo>
                  <a:pt x="6594311" y="643965"/>
                </a:lnTo>
                <a:cubicBezTo>
                  <a:pt x="6597006" y="641404"/>
                  <a:pt x="6600510" y="640191"/>
                  <a:pt x="6603980" y="640292"/>
                </a:cubicBezTo>
                <a:close/>
                <a:moveTo>
                  <a:pt x="6603104" y="637328"/>
                </a:moveTo>
                <a:cubicBezTo>
                  <a:pt x="6598892" y="637429"/>
                  <a:pt x="6594715" y="639113"/>
                  <a:pt x="6591615" y="642348"/>
                </a:cubicBezTo>
                <a:cubicBezTo>
                  <a:pt x="6588381" y="645851"/>
                  <a:pt x="6586764" y="650433"/>
                  <a:pt x="6586764" y="655015"/>
                </a:cubicBezTo>
                <a:cubicBezTo>
                  <a:pt x="6586764" y="659867"/>
                  <a:pt x="6588381" y="664449"/>
                  <a:pt x="6591615" y="667683"/>
                </a:cubicBezTo>
                <a:lnTo>
                  <a:pt x="6592154" y="668222"/>
                </a:lnTo>
                <a:cubicBezTo>
                  <a:pt x="6598623" y="674421"/>
                  <a:pt x="6609135" y="674151"/>
                  <a:pt x="6615334" y="667683"/>
                </a:cubicBezTo>
                <a:cubicBezTo>
                  <a:pt x="6618568" y="664179"/>
                  <a:pt x="6620185" y="659597"/>
                  <a:pt x="6620185" y="655015"/>
                </a:cubicBezTo>
                <a:cubicBezTo>
                  <a:pt x="6620454" y="650164"/>
                  <a:pt x="6618568" y="645851"/>
                  <a:pt x="6615334" y="642348"/>
                </a:cubicBezTo>
                <a:lnTo>
                  <a:pt x="6614794" y="641809"/>
                </a:lnTo>
                <a:cubicBezTo>
                  <a:pt x="6611560" y="638709"/>
                  <a:pt x="6607315" y="637227"/>
                  <a:pt x="6603104" y="637328"/>
                </a:cubicBezTo>
                <a:close/>
                <a:moveTo>
                  <a:pt x="6195954" y="529686"/>
                </a:moveTo>
                <a:cubicBezTo>
                  <a:pt x="6223715" y="529956"/>
                  <a:pt x="6233418" y="556369"/>
                  <a:pt x="6233418" y="590329"/>
                </a:cubicBezTo>
                <a:cubicBezTo>
                  <a:pt x="6233418" y="629140"/>
                  <a:pt x="6221559" y="653936"/>
                  <a:pt x="6192451" y="653936"/>
                </a:cubicBezTo>
                <a:cubicBezTo>
                  <a:pt x="6185173" y="653936"/>
                  <a:pt x="6177896" y="652858"/>
                  <a:pt x="6171158" y="650433"/>
                </a:cubicBezTo>
                <a:lnTo>
                  <a:pt x="6171158" y="534538"/>
                </a:lnTo>
                <a:cubicBezTo>
                  <a:pt x="6178974" y="531034"/>
                  <a:pt x="6187330" y="529417"/>
                  <a:pt x="6195954" y="529686"/>
                </a:cubicBezTo>
                <a:close/>
                <a:moveTo>
                  <a:pt x="5738574" y="510281"/>
                </a:moveTo>
                <a:lnTo>
                  <a:pt x="5790052" y="588982"/>
                </a:lnTo>
                <a:lnTo>
                  <a:pt x="5732643" y="673612"/>
                </a:lnTo>
                <a:lnTo>
                  <a:pt x="5775229" y="673612"/>
                </a:lnTo>
                <a:lnTo>
                  <a:pt x="5810535" y="614317"/>
                </a:lnTo>
                <a:lnTo>
                  <a:pt x="5811344" y="614317"/>
                </a:lnTo>
                <a:lnTo>
                  <a:pt x="5846113" y="673612"/>
                </a:lnTo>
                <a:lnTo>
                  <a:pt x="5891931" y="673612"/>
                </a:lnTo>
                <a:lnTo>
                  <a:pt x="5833985" y="586556"/>
                </a:lnTo>
                <a:lnTo>
                  <a:pt x="5886542" y="510281"/>
                </a:lnTo>
                <a:lnTo>
                  <a:pt x="5846922" y="510281"/>
                </a:lnTo>
                <a:lnTo>
                  <a:pt x="5814310" y="563647"/>
                </a:lnTo>
                <a:lnTo>
                  <a:pt x="5813770" y="563647"/>
                </a:lnTo>
                <a:lnTo>
                  <a:pt x="5782505" y="510281"/>
                </a:lnTo>
                <a:close/>
                <a:moveTo>
                  <a:pt x="6062271" y="510281"/>
                </a:moveTo>
                <a:lnTo>
                  <a:pt x="6062271" y="673342"/>
                </a:lnTo>
                <a:lnTo>
                  <a:pt x="6099196" y="673342"/>
                </a:lnTo>
                <a:lnTo>
                  <a:pt x="6099196" y="510281"/>
                </a:lnTo>
                <a:close/>
                <a:moveTo>
                  <a:pt x="6406452" y="510280"/>
                </a:moveTo>
                <a:lnTo>
                  <a:pt x="6406452" y="673342"/>
                </a:lnTo>
                <a:lnTo>
                  <a:pt x="6443377" y="673342"/>
                </a:lnTo>
                <a:lnTo>
                  <a:pt x="6443377" y="510280"/>
                </a:lnTo>
                <a:close/>
                <a:moveTo>
                  <a:pt x="6383812" y="507854"/>
                </a:moveTo>
                <a:cubicBezTo>
                  <a:pt x="6345540" y="504890"/>
                  <a:pt x="6320474" y="510280"/>
                  <a:pt x="6298912" y="519174"/>
                </a:cubicBezTo>
                <a:lnTo>
                  <a:pt x="6298912" y="673611"/>
                </a:lnTo>
                <a:lnTo>
                  <a:pt x="6335837" y="673611"/>
                </a:lnTo>
                <a:lnTo>
                  <a:pt x="6335837" y="535885"/>
                </a:lnTo>
                <a:cubicBezTo>
                  <a:pt x="6344192" y="531033"/>
                  <a:pt x="6363867" y="530225"/>
                  <a:pt x="6376265" y="534537"/>
                </a:cubicBezTo>
                <a:cubicBezTo>
                  <a:pt x="6376265" y="534537"/>
                  <a:pt x="6383812" y="507854"/>
                  <a:pt x="6383812" y="507854"/>
                </a:cubicBezTo>
                <a:close/>
                <a:moveTo>
                  <a:pt x="6533398" y="507316"/>
                </a:moveTo>
                <a:cubicBezTo>
                  <a:pt x="6499438" y="507316"/>
                  <a:pt x="6476798" y="528339"/>
                  <a:pt x="6476798" y="554482"/>
                </a:cubicBezTo>
                <a:cubicBezTo>
                  <a:pt x="6476798" y="571462"/>
                  <a:pt x="6483806" y="588442"/>
                  <a:pt x="6517765" y="600301"/>
                </a:cubicBezTo>
                <a:cubicBezTo>
                  <a:pt x="6536093" y="606770"/>
                  <a:pt x="6546874" y="613777"/>
                  <a:pt x="6546874" y="627254"/>
                </a:cubicBezTo>
                <a:cubicBezTo>
                  <a:pt x="6546874" y="640460"/>
                  <a:pt x="6533128" y="650163"/>
                  <a:pt x="6516418" y="650163"/>
                </a:cubicBezTo>
                <a:cubicBezTo>
                  <a:pt x="6504289" y="650433"/>
                  <a:pt x="6492700" y="647198"/>
                  <a:pt x="6482727" y="640730"/>
                </a:cubicBezTo>
                <a:lnTo>
                  <a:pt x="6472216" y="664448"/>
                </a:lnTo>
                <a:cubicBezTo>
                  <a:pt x="6487309" y="672803"/>
                  <a:pt x="6504559" y="676846"/>
                  <a:pt x="6521808" y="676307"/>
                </a:cubicBezTo>
                <a:cubicBezTo>
                  <a:pt x="6560889" y="676037"/>
                  <a:pt x="6585685" y="653128"/>
                  <a:pt x="6585685" y="626175"/>
                </a:cubicBezTo>
                <a:cubicBezTo>
                  <a:pt x="6585685" y="607309"/>
                  <a:pt x="6577869" y="590868"/>
                  <a:pt x="6542831" y="578200"/>
                </a:cubicBezTo>
                <a:cubicBezTo>
                  <a:pt x="6526929" y="572540"/>
                  <a:pt x="6513723" y="565802"/>
                  <a:pt x="6513723" y="552596"/>
                </a:cubicBezTo>
                <a:cubicBezTo>
                  <a:pt x="6513723" y="541006"/>
                  <a:pt x="6525043" y="531034"/>
                  <a:pt x="6541753" y="531034"/>
                </a:cubicBezTo>
                <a:cubicBezTo>
                  <a:pt x="6551725" y="531303"/>
                  <a:pt x="6561698" y="534538"/>
                  <a:pt x="6570053" y="540198"/>
                </a:cubicBezTo>
                <a:lnTo>
                  <a:pt x="6580025" y="518636"/>
                </a:lnTo>
                <a:cubicBezTo>
                  <a:pt x="6565741" y="510820"/>
                  <a:pt x="6549569" y="506777"/>
                  <a:pt x="6533398" y="507316"/>
                </a:cubicBezTo>
                <a:close/>
                <a:moveTo>
                  <a:pt x="5638580" y="465540"/>
                </a:moveTo>
                <a:cubicBezTo>
                  <a:pt x="5611357" y="465271"/>
                  <a:pt x="5591144" y="491145"/>
                  <a:pt x="5591144" y="522679"/>
                </a:cubicBezTo>
                <a:lnTo>
                  <a:pt x="5591144" y="617012"/>
                </a:lnTo>
                <a:cubicBezTo>
                  <a:pt x="5591144" y="648546"/>
                  <a:pt x="5611357" y="674151"/>
                  <a:pt x="5638580" y="674151"/>
                </a:cubicBezTo>
                <a:lnTo>
                  <a:pt x="5712969" y="674151"/>
                </a:lnTo>
                <a:lnTo>
                  <a:pt x="5712969" y="648546"/>
                </a:lnTo>
                <a:lnTo>
                  <a:pt x="5656098" y="648546"/>
                </a:lnTo>
                <a:cubicBezTo>
                  <a:pt x="5638850" y="648546"/>
                  <a:pt x="5629685" y="635340"/>
                  <a:pt x="5629685" y="620785"/>
                </a:cubicBezTo>
                <a:lnTo>
                  <a:pt x="5629685" y="579548"/>
                </a:lnTo>
                <a:lnTo>
                  <a:pt x="5706230" y="579548"/>
                </a:lnTo>
                <a:lnTo>
                  <a:pt x="5706230" y="553944"/>
                </a:lnTo>
                <a:lnTo>
                  <a:pt x="5629685" y="553944"/>
                </a:lnTo>
                <a:lnTo>
                  <a:pt x="5629685" y="518906"/>
                </a:lnTo>
                <a:cubicBezTo>
                  <a:pt x="5629685" y="504082"/>
                  <a:pt x="5638850" y="491145"/>
                  <a:pt x="5656098" y="491145"/>
                </a:cubicBezTo>
                <a:lnTo>
                  <a:pt x="5713237" y="491145"/>
                </a:lnTo>
                <a:lnTo>
                  <a:pt x="5713237" y="465540"/>
                </a:lnTo>
                <a:close/>
                <a:moveTo>
                  <a:pt x="5915919" y="465271"/>
                </a:moveTo>
                <a:lnTo>
                  <a:pt x="5915919" y="616743"/>
                </a:lnTo>
                <a:cubicBezTo>
                  <a:pt x="5915919" y="648277"/>
                  <a:pt x="5936134" y="673882"/>
                  <a:pt x="5963356" y="673882"/>
                </a:cubicBezTo>
                <a:lnTo>
                  <a:pt x="6037474" y="673882"/>
                </a:lnTo>
                <a:lnTo>
                  <a:pt x="6037474" y="648277"/>
                </a:lnTo>
                <a:lnTo>
                  <a:pt x="5980875" y="648277"/>
                </a:lnTo>
                <a:cubicBezTo>
                  <a:pt x="5963356" y="648277"/>
                  <a:pt x="5954462" y="635340"/>
                  <a:pt x="5954462" y="620516"/>
                </a:cubicBezTo>
                <a:lnTo>
                  <a:pt x="5954462" y="465271"/>
                </a:lnTo>
                <a:close/>
                <a:moveTo>
                  <a:pt x="6171158" y="463653"/>
                </a:moveTo>
                <a:lnTo>
                  <a:pt x="6134503" y="470391"/>
                </a:lnTo>
                <a:lnTo>
                  <a:pt x="6134503" y="664717"/>
                </a:lnTo>
                <a:cubicBezTo>
                  <a:pt x="6145014" y="671455"/>
                  <a:pt x="6166037" y="676576"/>
                  <a:pt x="6191103" y="676576"/>
                </a:cubicBezTo>
                <a:cubicBezTo>
                  <a:pt x="6241504" y="676576"/>
                  <a:pt x="6269804" y="643155"/>
                  <a:pt x="6270073" y="588173"/>
                </a:cubicBezTo>
                <a:cubicBezTo>
                  <a:pt x="6270073" y="539659"/>
                  <a:pt x="6243660" y="508394"/>
                  <a:pt x="6205927" y="508394"/>
                </a:cubicBezTo>
                <a:cubicBezTo>
                  <a:pt x="6194068" y="508124"/>
                  <a:pt x="6182209" y="510550"/>
                  <a:pt x="6171158" y="515132"/>
                </a:cubicBezTo>
                <a:close/>
                <a:moveTo>
                  <a:pt x="6252285" y="347220"/>
                </a:moveTo>
                <a:cubicBezTo>
                  <a:pt x="6179514" y="347220"/>
                  <a:pt x="6101621" y="376059"/>
                  <a:pt x="6063619" y="443170"/>
                </a:cubicBezTo>
                <a:cubicBezTo>
                  <a:pt x="6060385" y="447483"/>
                  <a:pt x="6058497" y="452604"/>
                  <a:pt x="6057959" y="457994"/>
                </a:cubicBezTo>
                <a:cubicBezTo>
                  <a:pt x="6057689" y="463384"/>
                  <a:pt x="6059577" y="468775"/>
                  <a:pt x="6063079" y="472818"/>
                </a:cubicBezTo>
                <a:cubicBezTo>
                  <a:pt x="6067392" y="477939"/>
                  <a:pt x="6073591" y="481173"/>
                  <a:pt x="6080330" y="481712"/>
                </a:cubicBezTo>
                <a:cubicBezTo>
                  <a:pt x="6088954" y="481982"/>
                  <a:pt x="6096770" y="477400"/>
                  <a:pt x="6101082" y="470123"/>
                </a:cubicBezTo>
                <a:cubicBezTo>
                  <a:pt x="6138007" y="403011"/>
                  <a:pt x="6180322" y="357192"/>
                  <a:pt x="6251746" y="357192"/>
                </a:cubicBezTo>
                <a:cubicBezTo>
                  <a:pt x="6323170" y="357192"/>
                  <a:pt x="6368180" y="405707"/>
                  <a:pt x="6405105" y="471201"/>
                </a:cubicBezTo>
                <a:cubicBezTo>
                  <a:pt x="6410226" y="478208"/>
                  <a:pt x="6419120" y="481982"/>
                  <a:pt x="6427745" y="480903"/>
                </a:cubicBezTo>
                <a:cubicBezTo>
                  <a:pt x="6441221" y="480364"/>
                  <a:pt x="6447690" y="465541"/>
                  <a:pt x="6447420" y="458264"/>
                </a:cubicBezTo>
                <a:cubicBezTo>
                  <a:pt x="6447151" y="452873"/>
                  <a:pt x="6445264" y="447752"/>
                  <a:pt x="6442299" y="443440"/>
                </a:cubicBezTo>
                <a:cubicBezTo>
                  <a:pt x="6403757" y="375789"/>
                  <a:pt x="6325056" y="347220"/>
                  <a:pt x="6252285" y="34722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6857997"/>
                </a:lnTo>
                <a:lnTo>
                  <a:pt x="0" y="6857997"/>
                </a:lnTo>
                <a:close/>
              </a:path>
            </a:pathLst>
          </a:cu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F5AF37C-D36C-1EB7-F6E1-B9B50AE6898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24113" y="6312625"/>
            <a:ext cx="7343775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600" baseline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Month 00, 0000</a:t>
            </a:r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81DAC541-D78C-7209-6949-370B2D05A34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90688" y="1590958"/>
            <a:ext cx="8743950" cy="147478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4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Click to edit Presentation Name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95EE8583-F26A-4F1A-A255-F3FD382BCA5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90688" y="3090797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3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subtitle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FC1F6830-0180-8F9E-6E67-7105331257A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</p:spTree>
    <p:extLst>
      <p:ext uri="{BB962C8B-B14F-4D97-AF65-F5344CB8AC3E}">
        <p14:creationId xmlns:p14="http://schemas.microsoft.com/office/powerpoint/2010/main" val="37661259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753" y="2594705"/>
            <a:ext cx="10542494" cy="563501"/>
          </a:xfrm>
        </p:spPr>
        <p:txBody>
          <a:bodyPr/>
          <a:lstStyle>
            <a:lvl1pPr>
              <a:defRPr b="0" i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</a:t>
            </a:r>
            <a:br>
              <a:rPr lang="en-US"/>
            </a:br>
            <a:r>
              <a:rPr lang="en-US" err="1"/>
              <a:t>elusmond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incidinititut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, et dolor </a:t>
            </a:r>
            <a:r>
              <a:rPr lang="en-US" err="1"/>
              <a:t>algiuila</a:t>
            </a:r>
            <a:r>
              <a:rPr lang="en-US"/>
              <a:t> </a:t>
            </a:r>
            <a:br>
              <a:rPr lang="en-US"/>
            </a:b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B62C811-3D0B-A39A-253B-8A85A7B7410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10909" y="4608239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John Doe</a:t>
            </a:r>
            <a:endParaRPr lang="en-NL"/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EE781722-9849-96F1-6F8D-FE5A8B9374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0162" y="5231355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Product Manager</a:t>
            </a:r>
            <a:endParaRPr lang="en-NL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75522C-B98C-3662-6FF1-F94A1E0BD861}"/>
              </a:ext>
            </a:extLst>
          </p:cNvPr>
          <p:cNvSpPr txBox="1"/>
          <p:nvPr userDrawn="1"/>
        </p:nvSpPr>
        <p:spPr>
          <a:xfrm>
            <a:off x="4894729" y="-2115671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CFB0CD3-D5D4-31A9-C4F7-65CF2E010DC5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C3216FD3-FD27-4BAE-6C2A-7F56255481EF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635D3875-9F79-30D4-196B-ABDA3BF04418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9EB43C5F-3BFA-84B5-FF42-99FD7A0CE46F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D5265848-AB79-5F57-7AC6-F460ED732F7D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27A7C42-1421-932A-5C5C-2B2B3F15E83D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4594173A-1F0F-F054-E89E-0640C88417FB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2A6CDD9D-9D99-A0E2-E93B-A3A72C766C08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68247808-AB2B-CE56-A379-D4F65832ED02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B328B109-FB6E-203D-F0B7-D2D131773209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A47E3A21-492F-F8FB-EC5A-137AE59DCD52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7236937D-96F0-2F6D-7C95-E7772EAE6CD7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AA3618EF-D6D8-351C-671F-2AE467C398FF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7FBA997F-A05E-2B6E-1ACB-B2E484854F30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CE24CADB-83A8-1C53-BC5C-207DE1FE4D81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F2FBB8A5-8A5A-9A8C-013F-24AB9CB01CEC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2CD2099F-1B44-DB0C-73AC-B852FA51CE7F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2DC14AF4-4F60-BBA9-6B2B-99DE130BF14D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807DEA19-46C7-3DA6-5749-B6EB8E0D138D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5704C1E6-35EE-5DC1-FF24-E32181BCBFD0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9810494A-1D27-1644-EA74-CB3923069100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309CF4EA-4760-F3C4-7B4E-BE1FC636D43E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FE8C6912-EC79-4C0A-C503-E099F4D9B37D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3A675857-F5E7-6913-609F-3368D51BF31C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3BCA47EE-D79F-B691-B519-AAAF76560FE2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6F1FB020-EBAE-FA32-A81B-E2BB40B723D2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62" name="Picture 61">
            <a:extLst>
              <a:ext uri="{FF2B5EF4-FFF2-40B4-BE49-F238E27FC236}">
                <a16:creationId xmlns:a16="http://schemas.microsoft.com/office/drawing/2014/main" id="{FDF0CA0E-03CE-A156-D827-E4AD831779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89" y="561341"/>
            <a:ext cx="2996596" cy="1676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1178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-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6C9DDE-5450-AEB4-0439-239E53F66C9E}"/>
              </a:ext>
            </a:extLst>
          </p:cNvPr>
          <p:cNvSpPr/>
          <p:nvPr userDrawn="1"/>
        </p:nvSpPr>
        <p:spPr>
          <a:xfrm rot="10800000">
            <a:off x="8051765" y="0"/>
            <a:ext cx="4151311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15421" y="1987551"/>
            <a:ext cx="3024000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0000" spc="-300" baseline="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15421" y="3608388"/>
            <a:ext cx="3024000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F4A0393-5E31-B1D7-44B4-0AE64D4119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3" name="Content Placeholder 59">
            <a:extLst>
              <a:ext uri="{FF2B5EF4-FFF2-40B4-BE49-F238E27FC236}">
                <a16:creationId xmlns:a16="http://schemas.microsoft.com/office/drawing/2014/main" id="{37DAE68B-AE9F-EE86-75B7-D2DFEAB1DB5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70" y="1268524"/>
            <a:ext cx="7145669" cy="461608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80864394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-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6C9DDE-5450-AEB4-0439-239E53F66C9E}"/>
              </a:ext>
            </a:extLst>
          </p:cNvPr>
          <p:cNvSpPr/>
          <p:nvPr userDrawn="1"/>
        </p:nvSpPr>
        <p:spPr>
          <a:xfrm rot="10800000">
            <a:off x="8051765" y="0"/>
            <a:ext cx="4151311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15421" y="1987551"/>
            <a:ext cx="3024000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0000" spc="-300" baseline="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15421" y="3608388"/>
            <a:ext cx="3024000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F4A0393-5E31-B1D7-44B4-0AE64D4119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3" name="Content Placeholder 59">
            <a:extLst>
              <a:ext uri="{FF2B5EF4-FFF2-40B4-BE49-F238E27FC236}">
                <a16:creationId xmlns:a16="http://schemas.microsoft.com/office/drawing/2014/main" id="{37DAE68B-AE9F-EE86-75B7-D2DFEAB1DB5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70" y="1268524"/>
            <a:ext cx="7145669" cy="461608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6534848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xt -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6C9DDE-5450-AEB4-0439-239E53F66C9E}"/>
              </a:ext>
            </a:extLst>
          </p:cNvPr>
          <p:cNvSpPr/>
          <p:nvPr userDrawn="1"/>
        </p:nvSpPr>
        <p:spPr>
          <a:xfrm rot="10800000">
            <a:off x="8051765" y="0"/>
            <a:ext cx="4151311" cy="6858000"/>
          </a:xfrm>
          <a:prstGeom prst="rect">
            <a:avLst/>
          </a:prstGeom>
          <a:solidFill>
            <a:srgbClr val="FAF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15421" y="1987551"/>
            <a:ext cx="3024000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0000" spc="-300" baseline="0">
                <a:solidFill>
                  <a:schemeClr val="bg2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15421" y="3608388"/>
            <a:ext cx="3024000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F4A0393-5E31-B1D7-44B4-0AE64D4119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3" name="Content Placeholder 59">
            <a:extLst>
              <a:ext uri="{FF2B5EF4-FFF2-40B4-BE49-F238E27FC236}">
                <a16:creationId xmlns:a16="http://schemas.microsoft.com/office/drawing/2014/main" id="{37DAE68B-AE9F-EE86-75B7-D2DFEAB1DB5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70" y="1268524"/>
            <a:ext cx="7145669" cy="461608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8302524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Columns - Pas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1A42F6E-246E-1108-4C12-F80987CC1815}"/>
              </a:ext>
            </a:extLst>
          </p:cNvPr>
          <p:cNvSpPr/>
          <p:nvPr userDrawn="1"/>
        </p:nvSpPr>
        <p:spPr>
          <a:xfrm>
            <a:off x="7896226" y="0"/>
            <a:ext cx="4295774" cy="6858000"/>
          </a:xfrm>
          <a:prstGeom prst="rect">
            <a:avLst/>
          </a:prstGeom>
          <a:solidFill>
            <a:srgbClr val="FAF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66375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6966374" cy="4321175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4043404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Columns - Blue /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DAD0FDE-F3B7-E9ED-8FBE-820CEDD9BD52}"/>
              </a:ext>
            </a:extLst>
          </p:cNvPr>
          <p:cNvSpPr/>
          <p:nvPr userDrawn="1"/>
        </p:nvSpPr>
        <p:spPr>
          <a:xfrm rot="10800000">
            <a:off x="8040684" y="0"/>
            <a:ext cx="4151311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66375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CBD94631-F21A-E9A8-E18B-36A8C2123E8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3"/>
            <a:ext cx="6966375" cy="4321175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4450821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:50 Split -  Blue / Purple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01870E7-67C3-31B4-3763-30D7343FC40E}"/>
              </a:ext>
            </a:extLst>
          </p:cNvPr>
          <p:cNvSpPr/>
          <p:nvPr userDrawn="1"/>
        </p:nvSpPr>
        <p:spPr>
          <a:xfrm rot="10800000">
            <a:off x="6095999" y="0"/>
            <a:ext cx="60960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5075998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3852"/>
            <a:ext cx="5075998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2" y="1808163"/>
            <a:ext cx="5076000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EA5CF333-E5B7-1960-5F54-967F39A4A11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02800" y="2766536"/>
            <a:ext cx="3601713" cy="738664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marL="0" indent="0" algn="l">
              <a:buNone/>
              <a:tabLst/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“Quote Copy Avenir Demi 24pt”.</a:t>
            </a:r>
            <a:endParaRPr lang="en-GB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CF395936-4441-9E95-2851-1ED7A64D377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02800" y="3634999"/>
            <a:ext cx="2808287" cy="2520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Forename Surname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51759836-E0B1-5577-37C5-D2B5A794D94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102800" y="3892179"/>
            <a:ext cx="2808287" cy="2520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500">
                <a:solidFill>
                  <a:schemeClr val="bg1"/>
                </a:solidFill>
                <a:latin typeface="+mn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Job title, Company name</a:t>
            </a:r>
          </a:p>
        </p:txBody>
      </p:sp>
    </p:spTree>
    <p:extLst>
      <p:ext uri="{BB962C8B-B14F-4D97-AF65-F5344CB8AC3E}">
        <p14:creationId xmlns:p14="http://schemas.microsoft.com/office/powerpoint/2010/main" val="33819755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:50 Text - 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AB8773E-2F29-ECD1-16FF-8BC5E75E1E40}"/>
              </a:ext>
            </a:extLst>
          </p:cNvPr>
          <p:cNvSpPr/>
          <p:nvPr userDrawn="1"/>
        </p:nvSpPr>
        <p:spPr>
          <a:xfrm rot="10800000">
            <a:off x="6095999" y="0"/>
            <a:ext cx="60960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959600" y="2168525"/>
            <a:ext cx="4679821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2000" spc="-300" baseline="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59600" y="3608388"/>
            <a:ext cx="4679821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DE71408-1F6A-1900-3166-8B0F27B91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5075998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040A9B4-F93C-AB35-66CE-1690CFBC25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3852"/>
            <a:ext cx="5075998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3BC752C-CC9E-C49E-83BC-B6B70483033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2" y="1808163"/>
            <a:ext cx="5076000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0732754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Columns - 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E5CACE1-373F-1887-B5D9-B73EA9691DEA}"/>
              </a:ext>
            </a:extLst>
          </p:cNvPr>
          <p:cNvSpPr/>
          <p:nvPr userDrawn="1"/>
        </p:nvSpPr>
        <p:spPr>
          <a:xfrm rot="10800000">
            <a:off x="8040684" y="0"/>
            <a:ext cx="4151311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15421" y="2168525"/>
            <a:ext cx="3024000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2000" spc="-300" baseline="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15421" y="3608388"/>
            <a:ext cx="3024000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F4A0393-5E31-B1D7-44B4-0AE64D4119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3EF12EEA-B717-A2D4-DD8A-8AD5480E07F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66375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85E9EA0-2A22-199D-48CF-03EB94ECF4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3"/>
            <a:ext cx="6966375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0213714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:1 Light Image -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1AA0871-DF4F-3D16-30B1-C25E0C64F490}"/>
              </a:ext>
            </a:extLst>
          </p:cNvPr>
          <p:cNvSpPr/>
          <p:nvPr userDrawn="1"/>
        </p:nvSpPr>
        <p:spPr>
          <a:xfrm>
            <a:off x="0" y="6055360"/>
            <a:ext cx="3566160" cy="8026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9397AB1-B6A0-0C85-7396-FC83E056BD7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" y="4"/>
            <a:ext cx="8039097" cy="6857997"/>
          </a:xfrm>
          <a:custGeom>
            <a:avLst/>
            <a:gdLst>
              <a:gd name="connsiteX0" fmla="*/ 1286044 w 8039097"/>
              <a:gd name="connsiteY0" fmla="*/ 6672947 h 6857997"/>
              <a:gd name="connsiteX1" fmla="*/ 1286044 w 8039097"/>
              <a:gd name="connsiteY1" fmla="*/ 6677017 h 6857997"/>
              <a:gd name="connsiteX2" fmla="*/ 1275191 w 8039097"/>
              <a:gd name="connsiteY2" fmla="*/ 6686740 h 6857997"/>
              <a:gd name="connsiteX3" fmla="*/ 1267277 w 8039097"/>
              <a:gd name="connsiteY3" fmla="*/ 6680183 h 6857997"/>
              <a:gd name="connsiteX4" fmla="*/ 1275191 w 8039097"/>
              <a:gd name="connsiteY4" fmla="*/ 6674078 h 6857997"/>
              <a:gd name="connsiteX5" fmla="*/ 1281070 w 8039097"/>
              <a:gd name="connsiteY5" fmla="*/ 6674078 h 6857997"/>
              <a:gd name="connsiteX6" fmla="*/ 1286044 w 8039097"/>
              <a:gd name="connsiteY6" fmla="*/ 6672947 h 6857997"/>
              <a:gd name="connsiteX7" fmla="*/ 1089783 w 8039097"/>
              <a:gd name="connsiteY7" fmla="*/ 6672947 h 6857997"/>
              <a:gd name="connsiteX8" fmla="*/ 1089783 w 8039097"/>
              <a:gd name="connsiteY8" fmla="*/ 6677017 h 6857997"/>
              <a:gd name="connsiteX9" fmla="*/ 1078930 w 8039097"/>
              <a:gd name="connsiteY9" fmla="*/ 6686740 h 6857997"/>
              <a:gd name="connsiteX10" fmla="*/ 1071015 w 8039097"/>
              <a:gd name="connsiteY10" fmla="*/ 6680183 h 6857997"/>
              <a:gd name="connsiteX11" fmla="*/ 1078930 w 8039097"/>
              <a:gd name="connsiteY11" fmla="*/ 6674078 h 6857997"/>
              <a:gd name="connsiteX12" fmla="*/ 1084808 w 8039097"/>
              <a:gd name="connsiteY12" fmla="*/ 6674078 h 6857997"/>
              <a:gd name="connsiteX13" fmla="*/ 1089783 w 8039097"/>
              <a:gd name="connsiteY13" fmla="*/ 6672947 h 6857997"/>
              <a:gd name="connsiteX14" fmla="*/ 694316 w 8039097"/>
              <a:gd name="connsiteY14" fmla="*/ 6670461 h 6857997"/>
              <a:gd name="connsiteX15" fmla="*/ 694316 w 8039097"/>
              <a:gd name="connsiteY15" fmla="*/ 6677923 h 6857997"/>
              <a:gd name="connsiteX16" fmla="*/ 678488 w 8039097"/>
              <a:gd name="connsiteY16" fmla="*/ 6692168 h 6857997"/>
              <a:gd name="connsiteX17" fmla="*/ 665827 w 8039097"/>
              <a:gd name="connsiteY17" fmla="*/ 6681992 h 6857997"/>
              <a:gd name="connsiteX18" fmla="*/ 677358 w 8039097"/>
              <a:gd name="connsiteY18" fmla="*/ 6672496 h 6857997"/>
              <a:gd name="connsiteX19" fmla="*/ 687307 w 8039097"/>
              <a:gd name="connsiteY19" fmla="*/ 6672496 h 6857997"/>
              <a:gd name="connsiteX20" fmla="*/ 694316 w 8039097"/>
              <a:gd name="connsiteY20" fmla="*/ 6670461 h 6857997"/>
              <a:gd name="connsiteX21" fmla="*/ 1383498 w 8039097"/>
              <a:gd name="connsiteY21" fmla="*/ 6653051 h 6857997"/>
              <a:gd name="connsiteX22" fmla="*/ 1395934 w 8039097"/>
              <a:gd name="connsiteY22" fmla="*/ 6663225 h 6857997"/>
              <a:gd name="connsiteX23" fmla="*/ 1370835 w 8039097"/>
              <a:gd name="connsiteY23" fmla="*/ 6663225 h 6857997"/>
              <a:gd name="connsiteX24" fmla="*/ 1383498 w 8039097"/>
              <a:gd name="connsiteY24" fmla="*/ 6653051 h 6857997"/>
              <a:gd name="connsiteX25" fmla="*/ 840609 w 8039097"/>
              <a:gd name="connsiteY25" fmla="*/ 6648302 h 6857997"/>
              <a:gd name="connsiteX26" fmla="*/ 860959 w 8039097"/>
              <a:gd name="connsiteY26" fmla="*/ 6670235 h 6857997"/>
              <a:gd name="connsiteX27" fmla="*/ 840609 w 8039097"/>
              <a:gd name="connsiteY27" fmla="*/ 6692168 h 6857997"/>
              <a:gd name="connsiteX28" fmla="*/ 820259 w 8039097"/>
              <a:gd name="connsiteY28" fmla="*/ 6670235 h 6857997"/>
              <a:gd name="connsiteX29" fmla="*/ 840609 w 8039097"/>
              <a:gd name="connsiteY29" fmla="*/ 6648302 h 6857997"/>
              <a:gd name="connsiteX30" fmla="*/ 742025 w 8039097"/>
              <a:gd name="connsiteY30" fmla="*/ 6642423 h 6857997"/>
              <a:gd name="connsiteX31" fmla="*/ 725745 w 8039097"/>
              <a:gd name="connsiteY31" fmla="*/ 6652599 h 6857997"/>
              <a:gd name="connsiteX32" fmla="*/ 725745 w 8039097"/>
              <a:gd name="connsiteY32" fmla="*/ 6643328 h 6857997"/>
              <a:gd name="connsiteX33" fmla="*/ 718736 w 8039097"/>
              <a:gd name="connsiteY33" fmla="*/ 6643328 h 6857997"/>
              <a:gd name="connsiteX34" fmla="*/ 718736 w 8039097"/>
              <a:gd name="connsiteY34" fmla="*/ 6697142 h 6857997"/>
              <a:gd name="connsiteX35" fmla="*/ 725971 w 8039097"/>
              <a:gd name="connsiteY35" fmla="*/ 6697142 h 6857997"/>
              <a:gd name="connsiteX36" fmla="*/ 725971 w 8039097"/>
              <a:gd name="connsiteY36" fmla="*/ 6667069 h 6857997"/>
              <a:gd name="connsiteX37" fmla="*/ 742251 w 8039097"/>
              <a:gd name="connsiteY37" fmla="*/ 6649885 h 6857997"/>
              <a:gd name="connsiteX38" fmla="*/ 745869 w 8039097"/>
              <a:gd name="connsiteY38" fmla="*/ 6649885 h 6857997"/>
              <a:gd name="connsiteX39" fmla="*/ 746095 w 8039097"/>
              <a:gd name="connsiteY39" fmla="*/ 6642650 h 6857997"/>
              <a:gd name="connsiteX40" fmla="*/ 742025 w 8039097"/>
              <a:gd name="connsiteY40" fmla="*/ 6642423 h 6857997"/>
              <a:gd name="connsiteX41" fmla="*/ 840609 w 8039097"/>
              <a:gd name="connsiteY41" fmla="*/ 6641745 h 6857997"/>
              <a:gd name="connsiteX42" fmla="*/ 812797 w 8039097"/>
              <a:gd name="connsiteY42" fmla="*/ 6670235 h 6857997"/>
              <a:gd name="connsiteX43" fmla="*/ 840609 w 8039097"/>
              <a:gd name="connsiteY43" fmla="*/ 6698498 h 6857997"/>
              <a:gd name="connsiteX44" fmla="*/ 868646 w 8039097"/>
              <a:gd name="connsiteY44" fmla="*/ 6670235 h 6857997"/>
              <a:gd name="connsiteX45" fmla="*/ 840609 w 8039097"/>
              <a:gd name="connsiteY45" fmla="*/ 6641745 h 6857997"/>
              <a:gd name="connsiteX46" fmla="*/ 681202 w 8039097"/>
              <a:gd name="connsiteY46" fmla="*/ 6641745 h 6857997"/>
              <a:gd name="connsiteX47" fmla="*/ 660626 w 8039097"/>
              <a:gd name="connsiteY47" fmla="*/ 6648529 h 6857997"/>
              <a:gd name="connsiteX48" fmla="*/ 664244 w 8039097"/>
              <a:gd name="connsiteY48" fmla="*/ 6654181 h 6857997"/>
              <a:gd name="connsiteX49" fmla="*/ 680749 w 8039097"/>
              <a:gd name="connsiteY49" fmla="*/ 6648302 h 6857997"/>
              <a:gd name="connsiteX50" fmla="*/ 694316 w 8039097"/>
              <a:gd name="connsiteY50" fmla="*/ 6659834 h 6857997"/>
              <a:gd name="connsiteX51" fmla="*/ 694090 w 8039097"/>
              <a:gd name="connsiteY51" fmla="*/ 6661191 h 6857997"/>
              <a:gd name="connsiteX52" fmla="*/ 688889 w 8039097"/>
              <a:gd name="connsiteY52" fmla="*/ 6666165 h 6857997"/>
              <a:gd name="connsiteX53" fmla="*/ 676001 w 8039097"/>
              <a:gd name="connsiteY53" fmla="*/ 6666165 h 6857997"/>
              <a:gd name="connsiteX54" fmla="*/ 657687 w 8039097"/>
              <a:gd name="connsiteY54" fmla="*/ 6681992 h 6857997"/>
              <a:gd name="connsiteX55" fmla="*/ 677358 w 8039097"/>
              <a:gd name="connsiteY55" fmla="*/ 6698498 h 6857997"/>
              <a:gd name="connsiteX56" fmla="*/ 694316 w 8039097"/>
              <a:gd name="connsiteY56" fmla="*/ 6690358 h 6857997"/>
              <a:gd name="connsiteX57" fmla="*/ 694316 w 8039097"/>
              <a:gd name="connsiteY57" fmla="*/ 6697142 h 6857997"/>
              <a:gd name="connsiteX58" fmla="*/ 701778 w 8039097"/>
              <a:gd name="connsiteY58" fmla="*/ 6697142 h 6857997"/>
              <a:gd name="connsiteX59" fmla="*/ 701778 w 8039097"/>
              <a:gd name="connsiteY59" fmla="*/ 6660060 h 6857997"/>
              <a:gd name="connsiteX60" fmla="*/ 681202 w 8039097"/>
              <a:gd name="connsiteY60" fmla="*/ 6641745 h 6857997"/>
              <a:gd name="connsiteX61" fmla="*/ 1157388 w 8039097"/>
              <a:gd name="connsiteY61" fmla="*/ 6641293 h 6857997"/>
              <a:gd name="connsiteX62" fmla="*/ 1157388 w 8039097"/>
              <a:gd name="connsiteY62" fmla="*/ 6654633 h 6857997"/>
              <a:gd name="connsiteX63" fmla="*/ 1165302 w 8039097"/>
              <a:gd name="connsiteY63" fmla="*/ 6654633 h 6857997"/>
              <a:gd name="connsiteX64" fmla="*/ 1165302 w 8039097"/>
              <a:gd name="connsiteY64" fmla="*/ 6697142 h 6857997"/>
              <a:gd name="connsiteX65" fmla="*/ 1181130 w 8039097"/>
              <a:gd name="connsiteY65" fmla="*/ 6697142 h 6857997"/>
              <a:gd name="connsiteX66" fmla="*/ 1181130 w 8039097"/>
              <a:gd name="connsiteY66" fmla="*/ 6641293 h 6857997"/>
              <a:gd name="connsiteX67" fmla="*/ 1189496 w 8039097"/>
              <a:gd name="connsiteY67" fmla="*/ 6641066 h 6857997"/>
              <a:gd name="connsiteX68" fmla="*/ 1208489 w 8039097"/>
              <a:gd name="connsiteY68" fmla="*/ 6697141 h 6857997"/>
              <a:gd name="connsiteX69" fmla="*/ 1228161 w 8039097"/>
              <a:gd name="connsiteY69" fmla="*/ 6697141 h 6857997"/>
              <a:gd name="connsiteX70" fmla="*/ 1248059 w 8039097"/>
              <a:gd name="connsiteY70" fmla="*/ 6641066 h 6857997"/>
              <a:gd name="connsiteX71" fmla="*/ 1231326 w 8039097"/>
              <a:gd name="connsiteY71" fmla="*/ 6641066 h 6857997"/>
              <a:gd name="connsiteX72" fmla="*/ 1218664 w 8039097"/>
              <a:gd name="connsiteY72" fmla="*/ 6679957 h 6857997"/>
              <a:gd name="connsiteX73" fmla="*/ 1206680 w 8039097"/>
              <a:gd name="connsiteY73" fmla="*/ 6641066 h 6857997"/>
              <a:gd name="connsiteX74" fmla="*/ 1383724 w 8039097"/>
              <a:gd name="connsiteY74" fmla="*/ 6640162 h 6857997"/>
              <a:gd name="connsiteX75" fmla="*/ 1354555 w 8039097"/>
              <a:gd name="connsiteY75" fmla="*/ 6669556 h 6857997"/>
              <a:gd name="connsiteX76" fmla="*/ 1383950 w 8039097"/>
              <a:gd name="connsiteY76" fmla="*/ 6698950 h 6857997"/>
              <a:gd name="connsiteX77" fmla="*/ 1411987 w 8039097"/>
              <a:gd name="connsiteY77" fmla="*/ 6681314 h 6857997"/>
              <a:gd name="connsiteX78" fmla="*/ 1395481 w 8039097"/>
              <a:gd name="connsiteY78" fmla="*/ 6679505 h 6857997"/>
              <a:gd name="connsiteX79" fmla="*/ 1384176 w 8039097"/>
              <a:gd name="connsiteY79" fmla="*/ 6685158 h 6857997"/>
              <a:gd name="connsiteX80" fmla="*/ 1371288 w 8039097"/>
              <a:gd name="connsiteY80" fmla="*/ 6673852 h 6857997"/>
              <a:gd name="connsiteX81" fmla="*/ 1412892 w 8039097"/>
              <a:gd name="connsiteY81" fmla="*/ 6673852 h 6857997"/>
              <a:gd name="connsiteX82" fmla="*/ 1413118 w 8039097"/>
              <a:gd name="connsiteY82" fmla="*/ 6673626 h 6857997"/>
              <a:gd name="connsiteX83" fmla="*/ 1383724 w 8039097"/>
              <a:gd name="connsiteY83" fmla="*/ 6640162 h 6857997"/>
              <a:gd name="connsiteX84" fmla="*/ 1148570 w 8039097"/>
              <a:gd name="connsiteY84" fmla="*/ 6640162 h 6857997"/>
              <a:gd name="connsiteX85" fmla="*/ 1134100 w 8039097"/>
              <a:gd name="connsiteY85" fmla="*/ 6649885 h 6857997"/>
              <a:gd name="connsiteX86" fmla="*/ 1134100 w 8039097"/>
              <a:gd name="connsiteY86" fmla="*/ 6641067 h 6857997"/>
              <a:gd name="connsiteX87" fmla="*/ 1118724 w 8039097"/>
              <a:gd name="connsiteY87" fmla="*/ 6641067 h 6857997"/>
              <a:gd name="connsiteX88" fmla="*/ 1118724 w 8039097"/>
              <a:gd name="connsiteY88" fmla="*/ 6697142 h 6857997"/>
              <a:gd name="connsiteX89" fmla="*/ 1134552 w 8039097"/>
              <a:gd name="connsiteY89" fmla="*/ 6697142 h 6857997"/>
              <a:gd name="connsiteX90" fmla="*/ 1134552 w 8039097"/>
              <a:gd name="connsiteY90" fmla="*/ 6670461 h 6857997"/>
              <a:gd name="connsiteX91" fmla="*/ 1146309 w 8039097"/>
              <a:gd name="connsiteY91" fmla="*/ 6656895 h 6857997"/>
              <a:gd name="connsiteX92" fmla="*/ 1153093 w 8039097"/>
              <a:gd name="connsiteY92" fmla="*/ 6656895 h 6857997"/>
              <a:gd name="connsiteX93" fmla="*/ 1152866 w 8039097"/>
              <a:gd name="connsiteY93" fmla="*/ 6640614 h 6857997"/>
              <a:gd name="connsiteX94" fmla="*/ 1148570 w 8039097"/>
              <a:gd name="connsiteY94" fmla="*/ 6640162 h 6857997"/>
              <a:gd name="connsiteX95" fmla="*/ 1277678 w 8039097"/>
              <a:gd name="connsiteY95" fmla="*/ 6639709 h 6857997"/>
              <a:gd name="connsiteX96" fmla="*/ 1253710 w 8039097"/>
              <a:gd name="connsiteY96" fmla="*/ 6646493 h 6857997"/>
              <a:gd name="connsiteX97" fmla="*/ 1259815 w 8039097"/>
              <a:gd name="connsiteY97" fmla="*/ 6658476 h 6857997"/>
              <a:gd name="connsiteX98" fmla="*/ 1276773 w 8039097"/>
              <a:gd name="connsiteY98" fmla="*/ 6653275 h 6857997"/>
              <a:gd name="connsiteX99" fmla="*/ 1286044 w 8039097"/>
              <a:gd name="connsiteY99" fmla="*/ 6659833 h 6857997"/>
              <a:gd name="connsiteX100" fmla="*/ 1286044 w 8039097"/>
              <a:gd name="connsiteY100" fmla="*/ 6660285 h 6857997"/>
              <a:gd name="connsiteX101" fmla="*/ 1282200 w 8039097"/>
              <a:gd name="connsiteY101" fmla="*/ 6663676 h 6857997"/>
              <a:gd name="connsiteX102" fmla="*/ 1271121 w 8039097"/>
              <a:gd name="connsiteY102" fmla="*/ 6663676 h 6857997"/>
              <a:gd name="connsiteX103" fmla="*/ 1250771 w 8039097"/>
              <a:gd name="connsiteY103" fmla="*/ 6680861 h 6857997"/>
              <a:gd name="connsiteX104" fmla="*/ 1270443 w 8039097"/>
              <a:gd name="connsiteY104" fmla="*/ 6698497 h 6857997"/>
              <a:gd name="connsiteX105" fmla="*/ 1286044 w 8039097"/>
              <a:gd name="connsiteY105" fmla="*/ 6691714 h 6857997"/>
              <a:gd name="connsiteX106" fmla="*/ 1286044 w 8039097"/>
              <a:gd name="connsiteY106" fmla="*/ 6697141 h 6857997"/>
              <a:gd name="connsiteX107" fmla="*/ 1301872 w 8039097"/>
              <a:gd name="connsiteY107" fmla="*/ 6697141 h 6857997"/>
              <a:gd name="connsiteX108" fmla="*/ 1301872 w 8039097"/>
              <a:gd name="connsiteY108" fmla="*/ 6660285 h 6857997"/>
              <a:gd name="connsiteX109" fmla="*/ 1277678 w 8039097"/>
              <a:gd name="connsiteY109" fmla="*/ 6639709 h 6857997"/>
              <a:gd name="connsiteX110" fmla="*/ 1081416 w 8039097"/>
              <a:gd name="connsiteY110" fmla="*/ 6639709 h 6857997"/>
              <a:gd name="connsiteX111" fmla="*/ 1057449 w 8039097"/>
              <a:gd name="connsiteY111" fmla="*/ 6646493 h 6857997"/>
              <a:gd name="connsiteX112" fmla="*/ 1063554 w 8039097"/>
              <a:gd name="connsiteY112" fmla="*/ 6658476 h 6857997"/>
              <a:gd name="connsiteX113" fmla="*/ 1080512 w 8039097"/>
              <a:gd name="connsiteY113" fmla="*/ 6653275 h 6857997"/>
              <a:gd name="connsiteX114" fmla="*/ 1089783 w 8039097"/>
              <a:gd name="connsiteY114" fmla="*/ 6659833 h 6857997"/>
              <a:gd name="connsiteX115" fmla="*/ 1089783 w 8039097"/>
              <a:gd name="connsiteY115" fmla="*/ 6660285 h 6857997"/>
              <a:gd name="connsiteX116" fmla="*/ 1085939 w 8039097"/>
              <a:gd name="connsiteY116" fmla="*/ 6663676 h 6857997"/>
              <a:gd name="connsiteX117" fmla="*/ 1074859 w 8039097"/>
              <a:gd name="connsiteY117" fmla="*/ 6663676 h 6857997"/>
              <a:gd name="connsiteX118" fmla="*/ 1054509 w 8039097"/>
              <a:gd name="connsiteY118" fmla="*/ 6680861 h 6857997"/>
              <a:gd name="connsiteX119" fmla="*/ 1074181 w 8039097"/>
              <a:gd name="connsiteY119" fmla="*/ 6698497 h 6857997"/>
              <a:gd name="connsiteX120" fmla="*/ 1089783 w 8039097"/>
              <a:gd name="connsiteY120" fmla="*/ 6691714 h 6857997"/>
              <a:gd name="connsiteX121" fmla="*/ 1089783 w 8039097"/>
              <a:gd name="connsiteY121" fmla="*/ 6697141 h 6857997"/>
              <a:gd name="connsiteX122" fmla="*/ 1105610 w 8039097"/>
              <a:gd name="connsiteY122" fmla="*/ 6697141 h 6857997"/>
              <a:gd name="connsiteX123" fmla="*/ 1105610 w 8039097"/>
              <a:gd name="connsiteY123" fmla="*/ 6660285 h 6857997"/>
              <a:gd name="connsiteX124" fmla="*/ 1081416 w 8039097"/>
              <a:gd name="connsiteY124" fmla="*/ 6639709 h 6857997"/>
              <a:gd name="connsiteX125" fmla="*/ 760114 w 8039097"/>
              <a:gd name="connsiteY125" fmla="*/ 6620264 h 6857997"/>
              <a:gd name="connsiteX126" fmla="*/ 760114 w 8039097"/>
              <a:gd name="connsiteY126" fmla="*/ 6642875 h 6857997"/>
              <a:gd name="connsiteX127" fmla="*/ 750843 w 8039097"/>
              <a:gd name="connsiteY127" fmla="*/ 6642875 h 6857997"/>
              <a:gd name="connsiteX128" fmla="*/ 750843 w 8039097"/>
              <a:gd name="connsiteY128" fmla="*/ 6648980 h 6857997"/>
              <a:gd name="connsiteX129" fmla="*/ 760114 w 8039097"/>
              <a:gd name="connsiteY129" fmla="*/ 6648980 h 6857997"/>
              <a:gd name="connsiteX130" fmla="*/ 760114 w 8039097"/>
              <a:gd name="connsiteY130" fmla="*/ 6685609 h 6857997"/>
              <a:gd name="connsiteX131" fmla="*/ 772550 w 8039097"/>
              <a:gd name="connsiteY131" fmla="*/ 6697141 h 6857997"/>
              <a:gd name="connsiteX132" fmla="*/ 780916 w 8039097"/>
              <a:gd name="connsiteY132" fmla="*/ 6696689 h 6857997"/>
              <a:gd name="connsiteX133" fmla="*/ 780916 w 8039097"/>
              <a:gd name="connsiteY133" fmla="*/ 6690584 h 6857997"/>
              <a:gd name="connsiteX134" fmla="*/ 775264 w 8039097"/>
              <a:gd name="connsiteY134" fmla="*/ 6691036 h 6857997"/>
              <a:gd name="connsiteX135" fmla="*/ 767576 w 8039097"/>
              <a:gd name="connsiteY135" fmla="*/ 6685836 h 6857997"/>
              <a:gd name="connsiteX136" fmla="*/ 767576 w 8039097"/>
              <a:gd name="connsiteY136" fmla="*/ 6649206 h 6857997"/>
              <a:gd name="connsiteX137" fmla="*/ 780916 w 8039097"/>
              <a:gd name="connsiteY137" fmla="*/ 6649206 h 6857997"/>
              <a:gd name="connsiteX138" fmla="*/ 780916 w 8039097"/>
              <a:gd name="connsiteY138" fmla="*/ 6643101 h 6857997"/>
              <a:gd name="connsiteX139" fmla="*/ 767576 w 8039097"/>
              <a:gd name="connsiteY139" fmla="*/ 6643101 h 6857997"/>
              <a:gd name="connsiteX140" fmla="*/ 767576 w 8039097"/>
              <a:gd name="connsiteY140" fmla="*/ 6620491 h 6857997"/>
              <a:gd name="connsiteX141" fmla="*/ 767576 w 8039097"/>
              <a:gd name="connsiteY141" fmla="*/ 6620264 h 6857997"/>
              <a:gd name="connsiteX142" fmla="*/ 1318831 w 8039097"/>
              <a:gd name="connsiteY142" fmla="*/ 6619585 h 6857997"/>
              <a:gd name="connsiteX143" fmla="*/ 1318831 w 8039097"/>
              <a:gd name="connsiteY143" fmla="*/ 6640839 h 6857997"/>
              <a:gd name="connsiteX144" fmla="*/ 1310013 w 8039097"/>
              <a:gd name="connsiteY144" fmla="*/ 6640839 h 6857997"/>
              <a:gd name="connsiteX145" fmla="*/ 1310013 w 8039097"/>
              <a:gd name="connsiteY145" fmla="*/ 6654180 h 6857997"/>
              <a:gd name="connsiteX146" fmla="*/ 1318831 w 8039097"/>
              <a:gd name="connsiteY146" fmla="*/ 6654180 h 6857997"/>
              <a:gd name="connsiteX147" fmla="*/ 1318831 w 8039097"/>
              <a:gd name="connsiteY147" fmla="*/ 6684930 h 6857997"/>
              <a:gd name="connsiteX148" fmla="*/ 1334885 w 8039097"/>
              <a:gd name="connsiteY148" fmla="*/ 6697592 h 6857997"/>
              <a:gd name="connsiteX149" fmla="*/ 1347321 w 8039097"/>
              <a:gd name="connsiteY149" fmla="*/ 6696914 h 6857997"/>
              <a:gd name="connsiteX150" fmla="*/ 1347321 w 8039097"/>
              <a:gd name="connsiteY150" fmla="*/ 6683348 h 6857997"/>
              <a:gd name="connsiteX151" fmla="*/ 1340086 w 8039097"/>
              <a:gd name="connsiteY151" fmla="*/ 6683800 h 6857997"/>
              <a:gd name="connsiteX152" fmla="*/ 1334885 w 8039097"/>
              <a:gd name="connsiteY152" fmla="*/ 6679730 h 6857997"/>
              <a:gd name="connsiteX153" fmla="*/ 1334885 w 8039097"/>
              <a:gd name="connsiteY153" fmla="*/ 6654406 h 6857997"/>
              <a:gd name="connsiteX154" fmla="*/ 1347095 w 8039097"/>
              <a:gd name="connsiteY154" fmla="*/ 6654406 h 6857997"/>
              <a:gd name="connsiteX155" fmla="*/ 1347095 w 8039097"/>
              <a:gd name="connsiteY155" fmla="*/ 6641066 h 6857997"/>
              <a:gd name="connsiteX156" fmla="*/ 1334885 w 8039097"/>
              <a:gd name="connsiteY156" fmla="*/ 6641066 h 6857997"/>
              <a:gd name="connsiteX157" fmla="*/ 1334885 w 8039097"/>
              <a:gd name="connsiteY157" fmla="*/ 6619811 h 6857997"/>
              <a:gd name="connsiteX158" fmla="*/ 607716 w 8039097"/>
              <a:gd name="connsiteY158" fmla="*/ 6618229 h 6857997"/>
              <a:gd name="connsiteX159" fmla="*/ 623770 w 8039097"/>
              <a:gd name="connsiteY159" fmla="*/ 6618229 h 6857997"/>
              <a:gd name="connsiteX160" fmla="*/ 644573 w 8039097"/>
              <a:gd name="connsiteY160" fmla="*/ 6637449 h 6857997"/>
              <a:gd name="connsiteX161" fmla="*/ 623770 w 8039097"/>
              <a:gd name="connsiteY161" fmla="*/ 6657120 h 6857997"/>
              <a:gd name="connsiteX162" fmla="*/ 607716 w 8039097"/>
              <a:gd name="connsiteY162" fmla="*/ 6657120 h 6857997"/>
              <a:gd name="connsiteX163" fmla="*/ 1172537 w 8039097"/>
              <a:gd name="connsiteY163" fmla="*/ 6611672 h 6857997"/>
              <a:gd name="connsiteX164" fmla="*/ 1162362 w 8039097"/>
              <a:gd name="connsiteY164" fmla="*/ 6621848 h 6857997"/>
              <a:gd name="connsiteX165" fmla="*/ 1172537 w 8039097"/>
              <a:gd name="connsiteY165" fmla="*/ 6632022 h 6857997"/>
              <a:gd name="connsiteX166" fmla="*/ 1182713 w 8039097"/>
              <a:gd name="connsiteY166" fmla="*/ 6621848 h 6857997"/>
              <a:gd name="connsiteX167" fmla="*/ 1172537 w 8039097"/>
              <a:gd name="connsiteY167" fmla="*/ 6611672 h 6857997"/>
              <a:gd name="connsiteX168" fmla="*/ 1029184 w 8039097"/>
              <a:gd name="connsiteY168" fmla="*/ 6611672 h 6857997"/>
              <a:gd name="connsiteX169" fmla="*/ 1029184 w 8039097"/>
              <a:gd name="connsiteY169" fmla="*/ 6697142 h 6857997"/>
              <a:gd name="connsiteX170" fmla="*/ 1045012 w 8039097"/>
              <a:gd name="connsiteY170" fmla="*/ 6697142 h 6857997"/>
              <a:gd name="connsiteX171" fmla="*/ 1045012 w 8039097"/>
              <a:gd name="connsiteY171" fmla="*/ 6611672 h 6857997"/>
              <a:gd name="connsiteX172" fmla="*/ 600255 w 8039097"/>
              <a:gd name="connsiteY172" fmla="*/ 6611672 h 6857997"/>
              <a:gd name="connsiteX173" fmla="*/ 600255 w 8039097"/>
              <a:gd name="connsiteY173" fmla="*/ 6697142 h 6857997"/>
              <a:gd name="connsiteX174" fmla="*/ 607716 w 8039097"/>
              <a:gd name="connsiteY174" fmla="*/ 6697142 h 6857997"/>
              <a:gd name="connsiteX175" fmla="*/ 607716 w 8039097"/>
              <a:gd name="connsiteY175" fmla="*/ 6664129 h 6857997"/>
              <a:gd name="connsiteX176" fmla="*/ 622866 w 8039097"/>
              <a:gd name="connsiteY176" fmla="*/ 6664129 h 6857997"/>
              <a:gd name="connsiteX177" fmla="*/ 652260 w 8039097"/>
              <a:gd name="connsiteY177" fmla="*/ 6637675 h 6857997"/>
              <a:gd name="connsiteX178" fmla="*/ 622866 w 8039097"/>
              <a:gd name="connsiteY178" fmla="*/ 6611672 h 6857997"/>
              <a:gd name="connsiteX179" fmla="*/ 897362 w 8039097"/>
              <a:gd name="connsiteY179" fmla="*/ 6610994 h 6857997"/>
              <a:gd name="connsiteX180" fmla="*/ 885153 w 8039097"/>
              <a:gd name="connsiteY180" fmla="*/ 6623883 h 6857997"/>
              <a:gd name="connsiteX181" fmla="*/ 884926 w 8039097"/>
              <a:gd name="connsiteY181" fmla="*/ 6623883 h 6857997"/>
              <a:gd name="connsiteX182" fmla="*/ 884926 w 8039097"/>
              <a:gd name="connsiteY182" fmla="*/ 6643102 h 6857997"/>
              <a:gd name="connsiteX183" fmla="*/ 875656 w 8039097"/>
              <a:gd name="connsiteY183" fmla="*/ 6643102 h 6857997"/>
              <a:gd name="connsiteX184" fmla="*/ 875656 w 8039097"/>
              <a:gd name="connsiteY184" fmla="*/ 6649206 h 6857997"/>
              <a:gd name="connsiteX185" fmla="*/ 884926 w 8039097"/>
              <a:gd name="connsiteY185" fmla="*/ 6649206 h 6857997"/>
              <a:gd name="connsiteX186" fmla="*/ 884926 w 8039097"/>
              <a:gd name="connsiteY186" fmla="*/ 6696916 h 6857997"/>
              <a:gd name="connsiteX187" fmla="*/ 892388 w 8039097"/>
              <a:gd name="connsiteY187" fmla="*/ 6696916 h 6857997"/>
              <a:gd name="connsiteX188" fmla="*/ 892388 w 8039097"/>
              <a:gd name="connsiteY188" fmla="*/ 6649206 h 6857997"/>
              <a:gd name="connsiteX189" fmla="*/ 903467 w 8039097"/>
              <a:gd name="connsiteY189" fmla="*/ 6649206 h 6857997"/>
              <a:gd name="connsiteX190" fmla="*/ 903467 w 8039097"/>
              <a:gd name="connsiteY190" fmla="*/ 6643102 h 6857997"/>
              <a:gd name="connsiteX191" fmla="*/ 892388 w 8039097"/>
              <a:gd name="connsiteY191" fmla="*/ 6643102 h 6857997"/>
              <a:gd name="connsiteX192" fmla="*/ 892388 w 8039097"/>
              <a:gd name="connsiteY192" fmla="*/ 6624561 h 6857997"/>
              <a:gd name="connsiteX193" fmla="*/ 899171 w 8039097"/>
              <a:gd name="connsiteY193" fmla="*/ 6617326 h 6857997"/>
              <a:gd name="connsiteX194" fmla="*/ 904598 w 8039097"/>
              <a:gd name="connsiteY194" fmla="*/ 6618003 h 6857997"/>
              <a:gd name="connsiteX195" fmla="*/ 904598 w 8039097"/>
              <a:gd name="connsiteY195" fmla="*/ 6611446 h 6857997"/>
              <a:gd name="connsiteX196" fmla="*/ 897362 w 8039097"/>
              <a:gd name="connsiteY196" fmla="*/ 6610994 h 6857997"/>
              <a:gd name="connsiteX197" fmla="*/ 977857 w 8039097"/>
              <a:gd name="connsiteY197" fmla="*/ 6609863 h 6857997"/>
              <a:gd name="connsiteX198" fmla="*/ 933313 w 8039097"/>
              <a:gd name="connsiteY198" fmla="*/ 6654181 h 6857997"/>
              <a:gd name="connsiteX199" fmla="*/ 977857 w 8039097"/>
              <a:gd name="connsiteY199" fmla="*/ 6698498 h 6857997"/>
              <a:gd name="connsiteX200" fmla="*/ 1019687 w 8039097"/>
              <a:gd name="connsiteY200" fmla="*/ 6666617 h 6857997"/>
              <a:gd name="connsiteX201" fmla="*/ 1000920 w 8039097"/>
              <a:gd name="connsiteY201" fmla="*/ 6666617 h 6857997"/>
              <a:gd name="connsiteX202" fmla="*/ 977631 w 8039097"/>
              <a:gd name="connsiteY202" fmla="*/ 6682897 h 6857997"/>
              <a:gd name="connsiteX203" fmla="*/ 950723 w 8039097"/>
              <a:gd name="connsiteY203" fmla="*/ 6654181 h 6857997"/>
              <a:gd name="connsiteX204" fmla="*/ 977631 w 8039097"/>
              <a:gd name="connsiteY204" fmla="*/ 6625465 h 6857997"/>
              <a:gd name="connsiteX205" fmla="*/ 1000920 w 8039097"/>
              <a:gd name="connsiteY205" fmla="*/ 6641745 h 6857997"/>
              <a:gd name="connsiteX206" fmla="*/ 1019687 w 8039097"/>
              <a:gd name="connsiteY206" fmla="*/ 6641745 h 6857997"/>
              <a:gd name="connsiteX207" fmla="*/ 977857 w 8039097"/>
              <a:gd name="connsiteY207" fmla="*/ 6609863 h 6857997"/>
              <a:gd name="connsiteX208" fmla="*/ 1441834 w 8039097"/>
              <a:gd name="connsiteY208" fmla="*/ 6503366 h 6857997"/>
              <a:gd name="connsiteX209" fmla="*/ 1444547 w 8039097"/>
              <a:gd name="connsiteY209" fmla="*/ 6503366 h 6857997"/>
              <a:gd name="connsiteX210" fmla="*/ 1447261 w 8039097"/>
              <a:gd name="connsiteY210" fmla="*/ 6504044 h 6857997"/>
              <a:gd name="connsiteX211" fmla="*/ 1447939 w 8039097"/>
              <a:gd name="connsiteY211" fmla="*/ 6506079 h 6857997"/>
              <a:gd name="connsiteX212" fmla="*/ 1447034 w 8039097"/>
              <a:gd name="connsiteY212" fmla="*/ 6507888 h 6857997"/>
              <a:gd name="connsiteX213" fmla="*/ 1444773 w 8039097"/>
              <a:gd name="connsiteY213" fmla="*/ 6508566 h 6857997"/>
              <a:gd name="connsiteX214" fmla="*/ 1441834 w 8039097"/>
              <a:gd name="connsiteY214" fmla="*/ 6508566 h 6857997"/>
              <a:gd name="connsiteX215" fmla="*/ 1438668 w 8039097"/>
              <a:gd name="connsiteY215" fmla="*/ 6501104 h 6857997"/>
              <a:gd name="connsiteX216" fmla="*/ 1438668 w 8039097"/>
              <a:gd name="connsiteY216" fmla="*/ 6518063 h 6857997"/>
              <a:gd name="connsiteX217" fmla="*/ 1441834 w 8039097"/>
              <a:gd name="connsiteY217" fmla="*/ 6518063 h 6857997"/>
              <a:gd name="connsiteX218" fmla="*/ 1441834 w 8039097"/>
              <a:gd name="connsiteY218" fmla="*/ 6511279 h 6857997"/>
              <a:gd name="connsiteX219" fmla="*/ 1445226 w 8039097"/>
              <a:gd name="connsiteY219" fmla="*/ 6511279 h 6857997"/>
              <a:gd name="connsiteX220" fmla="*/ 1447486 w 8039097"/>
              <a:gd name="connsiteY220" fmla="*/ 6511958 h 6857997"/>
              <a:gd name="connsiteX221" fmla="*/ 1448165 w 8039097"/>
              <a:gd name="connsiteY221" fmla="*/ 6513992 h 6857997"/>
              <a:gd name="connsiteX222" fmla="*/ 1448165 w 8039097"/>
              <a:gd name="connsiteY222" fmla="*/ 6516706 h 6857997"/>
              <a:gd name="connsiteX223" fmla="*/ 1448391 w 8039097"/>
              <a:gd name="connsiteY223" fmla="*/ 6517836 h 6857997"/>
              <a:gd name="connsiteX224" fmla="*/ 1451331 w 8039097"/>
              <a:gd name="connsiteY224" fmla="*/ 6517836 h 6857997"/>
              <a:gd name="connsiteX225" fmla="*/ 1451331 w 8039097"/>
              <a:gd name="connsiteY225" fmla="*/ 6517611 h 6857997"/>
              <a:gd name="connsiteX226" fmla="*/ 1450878 w 8039097"/>
              <a:gd name="connsiteY226" fmla="*/ 6516480 h 6857997"/>
              <a:gd name="connsiteX227" fmla="*/ 1450878 w 8039097"/>
              <a:gd name="connsiteY227" fmla="*/ 6515123 h 6857997"/>
              <a:gd name="connsiteX228" fmla="*/ 1450878 w 8039097"/>
              <a:gd name="connsiteY228" fmla="*/ 6513992 h 6857997"/>
              <a:gd name="connsiteX229" fmla="*/ 1450200 w 8039097"/>
              <a:gd name="connsiteY229" fmla="*/ 6511505 h 6857997"/>
              <a:gd name="connsiteX230" fmla="*/ 1448391 w 8039097"/>
              <a:gd name="connsiteY230" fmla="*/ 6509923 h 6857997"/>
              <a:gd name="connsiteX231" fmla="*/ 1450200 w 8039097"/>
              <a:gd name="connsiteY231" fmla="*/ 6508340 h 6857997"/>
              <a:gd name="connsiteX232" fmla="*/ 1450878 w 8039097"/>
              <a:gd name="connsiteY232" fmla="*/ 6506305 h 6857997"/>
              <a:gd name="connsiteX233" fmla="*/ 1449070 w 8039097"/>
              <a:gd name="connsiteY233" fmla="*/ 6502461 h 6857997"/>
              <a:gd name="connsiteX234" fmla="*/ 1444321 w 8039097"/>
              <a:gd name="connsiteY234" fmla="*/ 6501104 h 6857997"/>
              <a:gd name="connsiteX235" fmla="*/ 1436860 w 8039097"/>
              <a:gd name="connsiteY235" fmla="*/ 6500426 h 6857997"/>
              <a:gd name="connsiteX236" fmla="*/ 1452914 w 8039097"/>
              <a:gd name="connsiteY236" fmla="*/ 6500878 h 6857997"/>
              <a:gd name="connsiteX237" fmla="*/ 1452914 w 8039097"/>
              <a:gd name="connsiteY237" fmla="*/ 6518515 h 6857997"/>
              <a:gd name="connsiteX238" fmla="*/ 1452235 w 8039097"/>
              <a:gd name="connsiteY238" fmla="*/ 6519193 h 6857997"/>
              <a:gd name="connsiteX239" fmla="*/ 1436181 w 8039097"/>
              <a:gd name="connsiteY239" fmla="*/ 6518515 h 6857997"/>
              <a:gd name="connsiteX240" fmla="*/ 1432789 w 8039097"/>
              <a:gd name="connsiteY240" fmla="*/ 6509696 h 6857997"/>
              <a:gd name="connsiteX241" fmla="*/ 1436408 w 8039097"/>
              <a:gd name="connsiteY241" fmla="*/ 6500878 h 6857997"/>
              <a:gd name="connsiteX242" fmla="*/ 1444236 w 8039097"/>
              <a:gd name="connsiteY242" fmla="*/ 6494858 h 6857997"/>
              <a:gd name="connsiteX243" fmla="*/ 1434598 w 8039097"/>
              <a:gd name="connsiteY243" fmla="*/ 6499070 h 6857997"/>
              <a:gd name="connsiteX244" fmla="*/ 1430528 w 8039097"/>
              <a:gd name="connsiteY244" fmla="*/ 6509696 h 6857997"/>
              <a:gd name="connsiteX245" fmla="*/ 1434598 w 8039097"/>
              <a:gd name="connsiteY245" fmla="*/ 6520324 h 6857997"/>
              <a:gd name="connsiteX246" fmla="*/ 1435050 w 8039097"/>
              <a:gd name="connsiteY246" fmla="*/ 6520776 h 6857997"/>
              <a:gd name="connsiteX247" fmla="*/ 1454497 w 8039097"/>
              <a:gd name="connsiteY247" fmla="*/ 6520324 h 6857997"/>
              <a:gd name="connsiteX248" fmla="*/ 1458566 w 8039097"/>
              <a:gd name="connsiteY248" fmla="*/ 6509696 h 6857997"/>
              <a:gd name="connsiteX249" fmla="*/ 1454497 w 8039097"/>
              <a:gd name="connsiteY249" fmla="*/ 6499070 h 6857997"/>
              <a:gd name="connsiteX250" fmla="*/ 1454044 w 8039097"/>
              <a:gd name="connsiteY250" fmla="*/ 6498618 h 6857997"/>
              <a:gd name="connsiteX251" fmla="*/ 1444236 w 8039097"/>
              <a:gd name="connsiteY251" fmla="*/ 6494858 h 6857997"/>
              <a:gd name="connsiteX252" fmla="*/ 1102668 w 8039097"/>
              <a:gd name="connsiteY252" fmla="*/ 6404556 h 6857997"/>
              <a:gd name="connsiteX253" fmla="*/ 1134098 w 8039097"/>
              <a:gd name="connsiteY253" fmla="*/ 6455431 h 6857997"/>
              <a:gd name="connsiteX254" fmla="*/ 1099730 w 8039097"/>
              <a:gd name="connsiteY254" fmla="*/ 6508792 h 6857997"/>
              <a:gd name="connsiteX255" fmla="*/ 1081866 w 8039097"/>
              <a:gd name="connsiteY255" fmla="*/ 6505853 h 6857997"/>
              <a:gd name="connsiteX256" fmla="*/ 1081866 w 8039097"/>
              <a:gd name="connsiteY256" fmla="*/ 6408626 h 6857997"/>
              <a:gd name="connsiteX257" fmla="*/ 1102668 w 8039097"/>
              <a:gd name="connsiteY257" fmla="*/ 6404556 h 6857997"/>
              <a:gd name="connsiteX258" fmla="*/ 1279259 w 8039097"/>
              <a:gd name="connsiteY258" fmla="*/ 6388276 h 6857997"/>
              <a:gd name="connsiteX259" fmla="*/ 1279259 w 8039097"/>
              <a:gd name="connsiteY259" fmla="*/ 6525073 h 6857997"/>
              <a:gd name="connsiteX260" fmla="*/ 1310236 w 8039097"/>
              <a:gd name="connsiteY260" fmla="*/ 6525073 h 6857997"/>
              <a:gd name="connsiteX261" fmla="*/ 1310236 w 8039097"/>
              <a:gd name="connsiteY261" fmla="*/ 6388276 h 6857997"/>
              <a:gd name="connsiteX262" fmla="*/ 990519 w 8039097"/>
              <a:gd name="connsiteY262" fmla="*/ 6388276 h 6857997"/>
              <a:gd name="connsiteX263" fmla="*/ 990519 w 8039097"/>
              <a:gd name="connsiteY263" fmla="*/ 6525073 h 6857997"/>
              <a:gd name="connsiteX264" fmla="*/ 1021495 w 8039097"/>
              <a:gd name="connsiteY264" fmla="*/ 6525073 h 6857997"/>
              <a:gd name="connsiteX265" fmla="*/ 1021495 w 8039097"/>
              <a:gd name="connsiteY265" fmla="*/ 6388276 h 6857997"/>
              <a:gd name="connsiteX266" fmla="*/ 718961 w 8039097"/>
              <a:gd name="connsiteY266" fmla="*/ 6388276 h 6857997"/>
              <a:gd name="connsiteX267" fmla="*/ 762148 w 8039097"/>
              <a:gd name="connsiteY267" fmla="*/ 6454300 h 6857997"/>
              <a:gd name="connsiteX268" fmla="*/ 713986 w 8039097"/>
              <a:gd name="connsiteY268" fmla="*/ 6525298 h 6857997"/>
              <a:gd name="connsiteX269" fmla="*/ 749712 w 8039097"/>
              <a:gd name="connsiteY269" fmla="*/ 6525298 h 6857997"/>
              <a:gd name="connsiteX270" fmla="*/ 779332 w 8039097"/>
              <a:gd name="connsiteY270" fmla="*/ 6475554 h 6857997"/>
              <a:gd name="connsiteX271" fmla="*/ 780010 w 8039097"/>
              <a:gd name="connsiteY271" fmla="*/ 6475554 h 6857997"/>
              <a:gd name="connsiteX272" fmla="*/ 809178 w 8039097"/>
              <a:gd name="connsiteY272" fmla="*/ 6525298 h 6857997"/>
              <a:gd name="connsiteX273" fmla="*/ 847617 w 8039097"/>
              <a:gd name="connsiteY273" fmla="*/ 6525298 h 6857997"/>
              <a:gd name="connsiteX274" fmla="*/ 799003 w 8039097"/>
              <a:gd name="connsiteY274" fmla="*/ 6452265 h 6857997"/>
              <a:gd name="connsiteX275" fmla="*/ 843095 w 8039097"/>
              <a:gd name="connsiteY275" fmla="*/ 6388276 h 6857997"/>
              <a:gd name="connsiteX276" fmla="*/ 809857 w 8039097"/>
              <a:gd name="connsiteY276" fmla="*/ 6388276 h 6857997"/>
              <a:gd name="connsiteX277" fmla="*/ 782498 w 8039097"/>
              <a:gd name="connsiteY277" fmla="*/ 6433046 h 6857997"/>
              <a:gd name="connsiteX278" fmla="*/ 782045 w 8039097"/>
              <a:gd name="connsiteY278" fmla="*/ 6433046 h 6857997"/>
              <a:gd name="connsiteX279" fmla="*/ 755816 w 8039097"/>
              <a:gd name="connsiteY279" fmla="*/ 6388276 h 6857997"/>
              <a:gd name="connsiteX280" fmla="*/ 1260266 w 8039097"/>
              <a:gd name="connsiteY280" fmla="*/ 6386240 h 6857997"/>
              <a:gd name="connsiteX281" fmla="*/ 1189041 w 8039097"/>
              <a:gd name="connsiteY281" fmla="*/ 6395737 h 6857997"/>
              <a:gd name="connsiteX282" fmla="*/ 1189041 w 8039097"/>
              <a:gd name="connsiteY282" fmla="*/ 6525298 h 6857997"/>
              <a:gd name="connsiteX283" fmla="*/ 1220019 w 8039097"/>
              <a:gd name="connsiteY283" fmla="*/ 6525298 h 6857997"/>
              <a:gd name="connsiteX284" fmla="*/ 1220019 w 8039097"/>
              <a:gd name="connsiteY284" fmla="*/ 6409756 h 6857997"/>
              <a:gd name="connsiteX285" fmla="*/ 1253935 w 8039097"/>
              <a:gd name="connsiteY285" fmla="*/ 6408626 h 6857997"/>
              <a:gd name="connsiteX286" fmla="*/ 1260266 w 8039097"/>
              <a:gd name="connsiteY286" fmla="*/ 6386240 h 6857997"/>
              <a:gd name="connsiteX287" fmla="*/ 1385757 w 8039097"/>
              <a:gd name="connsiteY287" fmla="*/ 6385790 h 6857997"/>
              <a:gd name="connsiteX288" fmla="*/ 1338274 w 8039097"/>
              <a:gd name="connsiteY288" fmla="*/ 6425358 h 6857997"/>
              <a:gd name="connsiteX289" fmla="*/ 1372642 w 8039097"/>
              <a:gd name="connsiteY289" fmla="*/ 6463797 h 6857997"/>
              <a:gd name="connsiteX290" fmla="*/ 1397063 w 8039097"/>
              <a:gd name="connsiteY290" fmla="*/ 6486408 h 6857997"/>
              <a:gd name="connsiteX291" fmla="*/ 1371512 w 8039097"/>
              <a:gd name="connsiteY291" fmla="*/ 6505627 h 6857997"/>
              <a:gd name="connsiteX292" fmla="*/ 1343248 w 8039097"/>
              <a:gd name="connsiteY292" fmla="*/ 6497713 h 6857997"/>
              <a:gd name="connsiteX293" fmla="*/ 1334430 w 8039097"/>
              <a:gd name="connsiteY293" fmla="*/ 6517611 h 6857997"/>
              <a:gd name="connsiteX294" fmla="*/ 1376034 w 8039097"/>
              <a:gd name="connsiteY294" fmla="*/ 6527560 h 6857997"/>
              <a:gd name="connsiteX295" fmla="*/ 1429622 w 8039097"/>
              <a:gd name="connsiteY295" fmla="*/ 6485503 h 6857997"/>
              <a:gd name="connsiteX296" fmla="*/ 1393671 w 8039097"/>
              <a:gd name="connsiteY296" fmla="*/ 6445256 h 6857997"/>
              <a:gd name="connsiteX297" fmla="*/ 1369251 w 8039097"/>
              <a:gd name="connsiteY297" fmla="*/ 6423776 h 6857997"/>
              <a:gd name="connsiteX298" fmla="*/ 1392767 w 8039097"/>
              <a:gd name="connsiteY298" fmla="*/ 6405687 h 6857997"/>
              <a:gd name="connsiteX299" fmla="*/ 1416508 w 8039097"/>
              <a:gd name="connsiteY299" fmla="*/ 6413375 h 6857997"/>
              <a:gd name="connsiteX300" fmla="*/ 1424874 w 8039097"/>
              <a:gd name="connsiteY300" fmla="*/ 6395286 h 6857997"/>
              <a:gd name="connsiteX301" fmla="*/ 1385757 w 8039097"/>
              <a:gd name="connsiteY301" fmla="*/ 6385790 h 6857997"/>
              <a:gd name="connsiteX302" fmla="*/ 635073 w 8039097"/>
              <a:gd name="connsiteY302" fmla="*/ 6350742 h 6857997"/>
              <a:gd name="connsiteX303" fmla="*/ 595278 w 8039097"/>
              <a:gd name="connsiteY303" fmla="*/ 6398677 h 6857997"/>
              <a:gd name="connsiteX304" fmla="*/ 595278 w 8039097"/>
              <a:gd name="connsiteY304" fmla="*/ 6477815 h 6857997"/>
              <a:gd name="connsiteX305" fmla="*/ 635073 w 8039097"/>
              <a:gd name="connsiteY305" fmla="*/ 6525750 h 6857997"/>
              <a:gd name="connsiteX306" fmla="*/ 697480 w 8039097"/>
              <a:gd name="connsiteY306" fmla="*/ 6525750 h 6857997"/>
              <a:gd name="connsiteX307" fmla="*/ 697480 w 8039097"/>
              <a:gd name="connsiteY307" fmla="*/ 6504270 h 6857997"/>
              <a:gd name="connsiteX308" fmla="*/ 649770 w 8039097"/>
              <a:gd name="connsiteY308" fmla="*/ 6504270 h 6857997"/>
              <a:gd name="connsiteX309" fmla="*/ 627612 w 8039097"/>
              <a:gd name="connsiteY309" fmla="*/ 6480980 h 6857997"/>
              <a:gd name="connsiteX310" fmla="*/ 627612 w 8039097"/>
              <a:gd name="connsiteY310" fmla="*/ 6446386 h 6857997"/>
              <a:gd name="connsiteX311" fmla="*/ 691827 w 8039097"/>
              <a:gd name="connsiteY311" fmla="*/ 6446386 h 6857997"/>
              <a:gd name="connsiteX312" fmla="*/ 691827 w 8039097"/>
              <a:gd name="connsiteY312" fmla="*/ 6424906 h 6857997"/>
              <a:gd name="connsiteX313" fmla="*/ 627612 w 8039097"/>
              <a:gd name="connsiteY313" fmla="*/ 6424906 h 6857997"/>
              <a:gd name="connsiteX314" fmla="*/ 627612 w 8039097"/>
              <a:gd name="connsiteY314" fmla="*/ 6395512 h 6857997"/>
              <a:gd name="connsiteX315" fmla="*/ 649770 w 8039097"/>
              <a:gd name="connsiteY315" fmla="*/ 6372223 h 6857997"/>
              <a:gd name="connsiteX316" fmla="*/ 697706 w 8039097"/>
              <a:gd name="connsiteY316" fmla="*/ 6372223 h 6857997"/>
              <a:gd name="connsiteX317" fmla="*/ 697706 w 8039097"/>
              <a:gd name="connsiteY317" fmla="*/ 6350742 h 6857997"/>
              <a:gd name="connsiteX318" fmla="*/ 867740 w 8039097"/>
              <a:gd name="connsiteY318" fmla="*/ 6350516 h 6857997"/>
              <a:gd name="connsiteX319" fmla="*/ 867740 w 8039097"/>
              <a:gd name="connsiteY319" fmla="*/ 6477590 h 6857997"/>
              <a:gd name="connsiteX320" fmla="*/ 907535 w 8039097"/>
              <a:gd name="connsiteY320" fmla="*/ 6525525 h 6857997"/>
              <a:gd name="connsiteX321" fmla="*/ 969715 w 8039097"/>
              <a:gd name="connsiteY321" fmla="*/ 6525525 h 6857997"/>
              <a:gd name="connsiteX322" fmla="*/ 969715 w 8039097"/>
              <a:gd name="connsiteY322" fmla="*/ 6504044 h 6857997"/>
              <a:gd name="connsiteX323" fmla="*/ 922232 w 8039097"/>
              <a:gd name="connsiteY323" fmla="*/ 6504044 h 6857997"/>
              <a:gd name="connsiteX324" fmla="*/ 900073 w 8039097"/>
              <a:gd name="connsiteY324" fmla="*/ 6480755 h 6857997"/>
              <a:gd name="connsiteX325" fmla="*/ 900073 w 8039097"/>
              <a:gd name="connsiteY325" fmla="*/ 6350516 h 6857997"/>
              <a:gd name="connsiteX326" fmla="*/ 1081866 w 8039097"/>
              <a:gd name="connsiteY326" fmla="*/ 6349159 h 6857997"/>
              <a:gd name="connsiteX327" fmla="*/ 1051116 w 8039097"/>
              <a:gd name="connsiteY327" fmla="*/ 6354812 h 6857997"/>
              <a:gd name="connsiteX328" fmla="*/ 1051116 w 8039097"/>
              <a:gd name="connsiteY328" fmla="*/ 6517836 h 6857997"/>
              <a:gd name="connsiteX329" fmla="*/ 1098599 w 8039097"/>
              <a:gd name="connsiteY329" fmla="*/ 6527785 h 6857997"/>
              <a:gd name="connsiteX330" fmla="*/ 1164849 w 8039097"/>
              <a:gd name="connsiteY330" fmla="*/ 6453622 h 6857997"/>
              <a:gd name="connsiteX331" fmla="*/ 1111035 w 8039097"/>
              <a:gd name="connsiteY331" fmla="*/ 6386694 h 6857997"/>
              <a:gd name="connsiteX332" fmla="*/ 1081866 w 8039097"/>
              <a:gd name="connsiteY332" fmla="*/ 6392346 h 6857997"/>
              <a:gd name="connsiteX333" fmla="*/ 1149926 w 8039097"/>
              <a:gd name="connsiteY333" fmla="*/ 6251480 h 6857997"/>
              <a:gd name="connsiteX334" fmla="*/ 991648 w 8039097"/>
              <a:gd name="connsiteY334" fmla="*/ 6331975 h 6857997"/>
              <a:gd name="connsiteX335" fmla="*/ 986900 w 8039097"/>
              <a:gd name="connsiteY335" fmla="*/ 6344411 h 6857997"/>
              <a:gd name="connsiteX336" fmla="*/ 991196 w 8039097"/>
              <a:gd name="connsiteY336" fmla="*/ 6356848 h 6857997"/>
              <a:gd name="connsiteX337" fmla="*/ 1005668 w 8039097"/>
              <a:gd name="connsiteY337" fmla="*/ 6364309 h 6857997"/>
              <a:gd name="connsiteX338" fmla="*/ 1023078 w 8039097"/>
              <a:gd name="connsiteY338" fmla="*/ 6354587 h 6857997"/>
              <a:gd name="connsiteX339" fmla="*/ 1149474 w 8039097"/>
              <a:gd name="connsiteY339" fmla="*/ 6259846 h 6857997"/>
              <a:gd name="connsiteX340" fmla="*/ 1278130 w 8039097"/>
              <a:gd name="connsiteY340" fmla="*/ 6355491 h 6857997"/>
              <a:gd name="connsiteX341" fmla="*/ 1297124 w 8039097"/>
              <a:gd name="connsiteY341" fmla="*/ 6363630 h 6857997"/>
              <a:gd name="connsiteX342" fmla="*/ 1313629 w 8039097"/>
              <a:gd name="connsiteY342" fmla="*/ 6344638 h 6857997"/>
              <a:gd name="connsiteX343" fmla="*/ 1309333 w 8039097"/>
              <a:gd name="connsiteY343" fmla="*/ 6332202 h 6857997"/>
              <a:gd name="connsiteX344" fmla="*/ 1149926 w 8039097"/>
              <a:gd name="connsiteY344" fmla="*/ 6251480 h 6857997"/>
              <a:gd name="connsiteX345" fmla="*/ 0 w 8039097"/>
              <a:gd name="connsiteY345" fmla="*/ 0 h 6857997"/>
              <a:gd name="connsiteX346" fmla="*/ 8039097 w 8039097"/>
              <a:gd name="connsiteY346" fmla="*/ 0 h 6857997"/>
              <a:gd name="connsiteX347" fmla="*/ 8039097 w 8039097"/>
              <a:gd name="connsiteY347" fmla="*/ 6857997 h 6857997"/>
              <a:gd name="connsiteX348" fmla="*/ 0 w 8039097"/>
              <a:gd name="connsiteY348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</a:cxnLst>
            <a:rect l="l" t="t" r="r" b="b"/>
            <a:pathLst>
              <a:path w="8039097" h="6857997">
                <a:moveTo>
                  <a:pt x="1286044" y="6672947"/>
                </a:moveTo>
                <a:lnTo>
                  <a:pt x="1286044" y="6677017"/>
                </a:lnTo>
                <a:cubicBezTo>
                  <a:pt x="1286044" y="6684027"/>
                  <a:pt x="1280844" y="6686965"/>
                  <a:pt x="1275191" y="6686740"/>
                </a:cubicBezTo>
                <a:cubicBezTo>
                  <a:pt x="1270443" y="6686740"/>
                  <a:pt x="1267277" y="6684027"/>
                  <a:pt x="1267277" y="6680183"/>
                </a:cubicBezTo>
                <a:cubicBezTo>
                  <a:pt x="1267277" y="6676339"/>
                  <a:pt x="1270216" y="6674078"/>
                  <a:pt x="1275191" y="6674078"/>
                </a:cubicBezTo>
                <a:lnTo>
                  <a:pt x="1281070" y="6674078"/>
                </a:lnTo>
                <a:cubicBezTo>
                  <a:pt x="1283330" y="6674078"/>
                  <a:pt x="1285140" y="6673852"/>
                  <a:pt x="1286044" y="6672947"/>
                </a:cubicBezTo>
                <a:close/>
                <a:moveTo>
                  <a:pt x="1089783" y="6672947"/>
                </a:moveTo>
                <a:lnTo>
                  <a:pt x="1089783" y="6677017"/>
                </a:lnTo>
                <a:cubicBezTo>
                  <a:pt x="1089783" y="6684027"/>
                  <a:pt x="1084582" y="6686965"/>
                  <a:pt x="1078930" y="6686740"/>
                </a:cubicBezTo>
                <a:cubicBezTo>
                  <a:pt x="1074181" y="6686740"/>
                  <a:pt x="1071015" y="6684027"/>
                  <a:pt x="1071015" y="6680183"/>
                </a:cubicBezTo>
                <a:cubicBezTo>
                  <a:pt x="1071015" y="6676339"/>
                  <a:pt x="1073955" y="6674078"/>
                  <a:pt x="1078930" y="6674078"/>
                </a:cubicBezTo>
                <a:lnTo>
                  <a:pt x="1084808" y="6674078"/>
                </a:lnTo>
                <a:cubicBezTo>
                  <a:pt x="1087069" y="6674078"/>
                  <a:pt x="1088878" y="6673852"/>
                  <a:pt x="1089783" y="6672947"/>
                </a:cubicBezTo>
                <a:close/>
                <a:moveTo>
                  <a:pt x="694316" y="6670461"/>
                </a:moveTo>
                <a:lnTo>
                  <a:pt x="694316" y="6677923"/>
                </a:lnTo>
                <a:cubicBezTo>
                  <a:pt x="694316" y="6687645"/>
                  <a:pt x="686403" y="6692168"/>
                  <a:pt x="678488" y="6692168"/>
                </a:cubicBezTo>
                <a:cubicBezTo>
                  <a:pt x="669444" y="6692168"/>
                  <a:pt x="665827" y="6686741"/>
                  <a:pt x="665827" y="6681992"/>
                </a:cubicBezTo>
                <a:cubicBezTo>
                  <a:pt x="665827" y="6676340"/>
                  <a:pt x="669444" y="6672496"/>
                  <a:pt x="677358" y="6672496"/>
                </a:cubicBezTo>
                <a:lnTo>
                  <a:pt x="687307" y="6672496"/>
                </a:lnTo>
                <a:cubicBezTo>
                  <a:pt x="690246" y="6672496"/>
                  <a:pt x="692960" y="6672044"/>
                  <a:pt x="694316" y="6670461"/>
                </a:cubicBezTo>
                <a:close/>
                <a:moveTo>
                  <a:pt x="1383498" y="6653051"/>
                </a:moveTo>
                <a:cubicBezTo>
                  <a:pt x="1390281" y="6653051"/>
                  <a:pt x="1395029" y="6657572"/>
                  <a:pt x="1395934" y="6663225"/>
                </a:cubicBezTo>
                <a:lnTo>
                  <a:pt x="1370835" y="6663225"/>
                </a:lnTo>
                <a:cubicBezTo>
                  <a:pt x="1372192" y="6657120"/>
                  <a:pt x="1376940" y="6652824"/>
                  <a:pt x="1383498" y="6653051"/>
                </a:cubicBezTo>
                <a:close/>
                <a:moveTo>
                  <a:pt x="840609" y="6648302"/>
                </a:moveTo>
                <a:cubicBezTo>
                  <a:pt x="852819" y="6648302"/>
                  <a:pt x="860959" y="6658025"/>
                  <a:pt x="860959" y="6670235"/>
                </a:cubicBezTo>
                <a:cubicBezTo>
                  <a:pt x="860959" y="6682671"/>
                  <a:pt x="852593" y="6692168"/>
                  <a:pt x="840609" y="6692168"/>
                </a:cubicBezTo>
                <a:cubicBezTo>
                  <a:pt x="828625" y="6692168"/>
                  <a:pt x="820259" y="6682671"/>
                  <a:pt x="820259" y="6670235"/>
                </a:cubicBezTo>
                <a:cubicBezTo>
                  <a:pt x="820259" y="6657799"/>
                  <a:pt x="828625" y="6648302"/>
                  <a:pt x="840609" y="6648302"/>
                </a:cubicBezTo>
                <a:close/>
                <a:moveTo>
                  <a:pt x="742025" y="6642423"/>
                </a:moveTo>
                <a:cubicBezTo>
                  <a:pt x="735468" y="6642423"/>
                  <a:pt x="728911" y="6645363"/>
                  <a:pt x="725745" y="6652599"/>
                </a:cubicBezTo>
                <a:lnTo>
                  <a:pt x="725745" y="6643328"/>
                </a:lnTo>
                <a:lnTo>
                  <a:pt x="718736" y="6643328"/>
                </a:lnTo>
                <a:lnTo>
                  <a:pt x="718736" y="6697142"/>
                </a:lnTo>
                <a:lnTo>
                  <a:pt x="725971" y="6697142"/>
                </a:lnTo>
                <a:lnTo>
                  <a:pt x="725971" y="6667069"/>
                </a:lnTo>
                <a:cubicBezTo>
                  <a:pt x="725971" y="6654181"/>
                  <a:pt x="732754" y="6649885"/>
                  <a:pt x="742251" y="6649885"/>
                </a:cubicBezTo>
                <a:lnTo>
                  <a:pt x="745869" y="6649885"/>
                </a:lnTo>
                <a:lnTo>
                  <a:pt x="746095" y="6642650"/>
                </a:lnTo>
                <a:cubicBezTo>
                  <a:pt x="744512" y="6642650"/>
                  <a:pt x="743156" y="6642423"/>
                  <a:pt x="742025" y="6642423"/>
                </a:cubicBezTo>
                <a:close/>
                <a:moveTo>
                  <a:pt x="840609" y="6641745"/>
                </a:moveTo>
                <a:cubicBezTo>
                  <a:pt x="825234" y="6641745"/>
                  <a:pt x="812797" y="6653729"/>
                  <a:pt x="812797" y="6670235"/>
                </a:cubicBezTo>
                <a:cubicBezTo>
                  <a:pt x="812797" y="6686741"/>
                  <a:pt x="825007" y="6698498"/>
                  <a:pt x="840609" y="6698498"/>
                </a:cubicBezTo>
                <a:cubicBezTo>
                  <a:pt x="856211" y="6698498"/>
                  <a:pt x="868646" y="6686741"/>
                  <a:pt x="868646" y="6670235"/>
                </a:cubicBezTo>
                <a:cubicBezTo>
                  <a:pt x="868646" y="6653729"/>
                  <a:pt x="856211" y="6641745"/>
                  <a:pt x="840609" y="6641745"/>
                </a:cubicBezTo>
                <a:close/>
                <a:moveTo>
                  <a:pt x="681202" y="6641745"/>
                </a:moveTo>
                <a:cubicBezTo>
                  <a:pt x="671932" y="6641745"/>
                  <a:pt x="664244" y="6645589"/>
                  <a:pt x="660626" y="6648529"/>
                </a:cubicBezTo>
                <a:lnTo>
                  <a:pt x="664244" y="6654181"/>
                </a:lnTo>
                <a:cubicBezTo>
                  <a:pt x="668540" y="6651242"/>
                  <a:pt x="673967" y="6648302"/>
                  <a:pt x="680749" y="6648302"/>
                </a:cubicBezTo>
                <a:cubicBezTo>
                  <a:pt x="687985" y="6648302"/>
                  <a:pt x="694316" y="6651694"/>
                  <a:pt x="694316" y="6659834"/>
                </a:cubicBezTo>
                <a:lnTo>
                  <a:pt x="694090" y="6661191"/>
                </a:lnTo>
                <a:cubicBezTo>
                  <a:pt x="694090" y="6664130"/>
                  <a:pt x="692733" y="6666165"/>
                  <a:pt x="688889" y="6666165"/>
                </a:cubicBezTo>
                <a:lnTo>
                  <a:pt x="676001" y="6666165"/>
                </a:lnTo>
                <a:cubicBezTo>
                  <a:pt x="664696" y="6666165"/>
                  <a:pt x="657687" y="6672270"/>
                  <a:pt x="657687" y="6681992"/>
                </a:cubicBezTo>
                <a:cubicBezTo>
                  <a:pt x="657687" y="6691716"/>
                  <a:pt x="665600" y="6698498"/>
                  <a:pt x="677358" y="6698498"/>
                </a:cubicBezTo>
                <a:cubicBezTo>
                  <a:pt x="683915" y="6698498"/>
                  <a:pt x="691151" y="6695785"/>
                  <a:pt x="694316" y="6690358"/>
                </a:cubicBezTo>
                <a:lnTo>
                  <a:pt x="694316" y="6697142"/>
                </a:lnTo>
                <a:lnTo>
                  <a:pt x="701778" y="6697142"/>
                </a:lnTo>
                <a:lnTo>
                  <a:pt x="701778" y="6660060"/>
                </a:lnTo>
                <a:cubicBezTo>
                  <a:pt x="701778" y="6648981"/>
                  <a:pt x="694090" y="6641745"/>
                  <a:pt x="681202" y="6641745"/>
                </a:cubicBezTo>
                <a:close/>
                <a:moveTo>
                  <a:pt x="1157388" y="6641293"/>
                </a:moveTo>
                <a:lnTo>
                  <a:pt x="1157388" y="6654633"/>
                </a:lnTo>
                <a:lnTo>
                  <a:pt x="1165302" y="6654633"/>
                </a:lnTo>
                <a:lnTo>
                  <a:pt x="1165302" y="6697142"/>
                </a:lnTo>
                <a:lnTo>
                  <a:pt x="1181130" y="6697142"/>
                </a:lnTo>
                <a:lnTo>
                  <a:pt x="1181130" y="6641293"/>
                </a:lnTo>
                <a:close/>
                <a:moveTo>
                  <a:pt x="1189496" y="6641066"/>
                </a:moveTo>
                <a:lnTo>
                  <a:pt x="1208489" y="6697141"/>
                </a:lnTo>
                <a:lnTo>
                  <a:pt x="1228161" y="6697141"/>
                </a:lnTo>
                <a:lnTo>
                  <a:pt x="1248059" y="6641066"/>
                </a:lnTo>
                <a:lnTo>
                  <a:pt x="1231326" y="6641066"/>
                </a:lnTo>
                <a:lnTo>
                  <a:pt x="1218664" y="6679957"/>
                </a:lnTo>
                <a:lnTo>
                  <a:pt x="1206680" y="6641066"/>
                </a:lnTo>
                <a:close/>
                <a:moveTo>
                  <a:pt x="1383724" y="6640162"/>
                </a:moveTo>
                <a:cubicBezTo>
                  <a:pt x="1366992" y="6640162"/>
                  <a:pt x="1354555" y="6652598"/>
                  <a:pt x="1354555" y="6669556"/>
                </a:cubicBezTo>
                <a:cubicBezTo>
                  <a:pt x="1354555" y="6686514"/>
                  <a:pt x="1367217" y="6698950"/>
                  <a:pt x="1383950" y="6698950"/>
                </a:cubicBezTo>
                <a:cubicBezTo>
                  <a:pt x="1396386" y="6698950"/>
                  <a:pt x="1407013" y="6693298"/>
                  <a:pt x="1411987" y="6681314"/>
                </a:cubicBezTo>
                <a:lnTo>
                  <a:pt x="1395481" y="6679505"/>
                </a:lnTo>
                <a:cubicBezTo>
                  <a:pt x="1393221" y="6683122"/>
                  <a:pt x="1388925" y="6685158"/>
                  <a:pt x="1384176" y="6685158"/>
                </a:cubicBezTo>
                <a:cubicBezTo>
                  <a:pt x="1376940" y="6685158"/>
                  <a:pt x="1372192" y="6679957"/>
                  <a:pt x="1371288" y="6673852"/>
                </a:cubicBezTo>
                <a:lnTo>
                  <a:pt x="1412892" y="6673852"/>
                </a:lnTo>
                <a:lnTo>
                  <a:pt x="1413118" y="6673626"/>
                </a:lnTo>
                <a:cubicBezTo>
                  <a:pt x="1413118" y="6650111"/>
                  <a:pt x="1399099" y="6640162"/>
                  <a:pt x="1383724" y="6640162"/>
                </a:cubicBezTo>
                <a:close/>
                <a:moveTo>
                  <a:pt x="1148570" y="6640162"/>
                </a:moveTo>
                <a:cubicBezTo>
                  <a:pt x="1141561" y="6640162"/>
                  <a:pt x="1136361" y="6644006"/>
                  <a:pt x="1134100" y="6649885"/>
                </a:cubicBezTo>
                <a:lnTo>
                  <a:pt x="1134100" y="6641067"/>
                </a:lnTo>
                <a:lnTo>
                  <a:pt x="1118724" y="6641067"/>
                </a:lnTo>
                <a:lnTo>
                  <a:pt x="1118724" y="6697142"/>
                </a:lnTo>
                <a:lnTo>
                  <a:pt x="1134552" y="6697142"/>
                </a:lnTo>
                <a:lnTo>
                  <a:pt x="1134552" y="6670461"/>
                </a:lnTo>
                <a:cubicBezTo>
                  <a:pt x="1134552" y="6660739"/>
                  <a:pt x="1138169" y="6656895"/>
                  <a:pt x="1146309" y="6656895"/>
                </a:cubicBezTo>
                <a:lnTo>
                  <a:pt x="1153093" y="6656895"/>
                </a:lnTo>
                <a:lnTo>
                  <a:pt x="1152866" y="6640614"/>
                </a:lnTo>
                <a:cubicBezTo>
                  <a:pt x="1151510" y="6640389"/>
                  <a:pt x="1150153" y="6640162"/>
                  <a:pt x="1148570" y="6640162"/>
                </a:cubicBezTo>
                <a:close/>
                <a:moveTo>
                  <a:pt x="1277678" y="6639709"/>
                </a:moveTo>
                <a:cubicBezTo>
                  <a:pt x="1264111" y="6639709"/>
                  <a:pt x="1253710" y="6646493"/>
                  <a:pt x="1253710" y="6646493"/>
                </a:cubicBezTo>
                <a:lnTo>
                  <a:pt x="1259815" y="6658476"/>
                </a:lnTo>
                <a:cubicBezTo>
                  <a:pt x="1264111" y="6656215"/>
                  <a:pt x="1271121" y="6653275"/>
                  <a:pt x="1276773" y="6653275"/>
                </a:cubicBezTo>
                <a:cubicBezTo>
                  <a:pt x="1282878" y="6653275"/>
                  <a:pt x="1286044" y="6655763"/>
                  <a:pt x="1286044" y="6659833"/>
                </a:cubicBezTo>
                <a:lnTo>
                  <a:pt x="1286044" y="6660285"/>
                </a:lnTo>
                <a:cubicBezTo>
                  <a:pt x="1286044" y="6662546"/>
                  <a:pt x="1284914" y="6663676"/>
                  <a:pt x="1282200" y="6663676"/>
                </a:cubicBezTo>
                <a:lnTo>
                  <a:pt x="1271121" y="6663676"/>
                </a:lnTo>
                <a:cubicBezTo>
                  <a:pt x="1258684" y="6663676"/>
                  <a:pt x="1250771" y="6670234"/>
                  <a:pt x="1250771" y="6680861"/>
                </a:cubicBezTo>
                <a:cubicBezTo>
                  <a:pt x="1250771" y="6690132"/>
                  <a:pt x="1258684" y="6698497"/>
                  <a:pt x="1270443" y="6698497"/>
                </a:cubicBezTo>
                <a:cubicBezTo>
                  <a:pt x="1276773" y="6698497"/>
                  <a:pt x="1283105" y="6696010"/>
                  <a:pt x="1286044" y="6691714"/>
                </a:cubicBezTo>
                <a:lnTo>
                  <a:pt x="1286044" y="6697141"/>
                </a:lnTo>
                <a:lnTo>
                  <a:pt x="1301872" y="6697141"/>
                </a:lnTo>
                <a:lnTo>
                  <a:pt x="1301872" y="6660285"/>
                </a:lnTo>
                <a:cubicBezTo>
                  <a:pt x="1301872" y="6645588"/>
                  <a:pt x="1290340" y="6639709"/>
                  <a:pt x="1277678" y="6639709"/>
                </a:cubicBezTo>
                <a:close/>
                <a:moveTo>
                  <a:pt x="1081416" y="6639709"/>
                </a:moveTo>
                <a:cubicBezTo>
                  <a:pt x="1067850" y="6639709"/>
                  <a:pt x="1057449" y="6646493"/>
                  <a:pt x="1057449" y="6646493"/>
                </a:cubicBezTo>
                <a:lnTo>
                  <a:pt x="1063554" y="6658476"/>
                </a:lnTo>
                <a:cubicBezTo>
                  <a:pt x="1067850" y="6656215"/>
                  <a:pt x="1074859" y="6653275"/>
                  <a:pt x="1080512" y="6653275"/>
                </a:cubicBezTo>
                <a:cubicBezTo>
                  <a:pt x="1086617" y="6653275"/>
                  <a:pt x="1089783" y="6655763"/>
                  <a:pt x="1089783" y="6659833"/>
                </a:cubicBezTo>
                <a:lnTo>
                  <a:pt x="1089783" y="6660285"/>
                </a:lnTo>
                <a:cubicBezTo>
                  <a:pt x="1089783" y="6662546"/>
                  <a:pt x="1088652" y="6663676"/>
                  <a:pt x="1085939" y="6663676"/>
                </a:cubicBezTo>
                <a:lnTo>
                  <a:pt x="1074859" y="6663676"/>
                </a:lnTo>
                <a:cubicBezTo>
                  <a:pt x="1062423" y="6663676"/>
                  <a:pt x="1054509" y="6670234"/>
                  <a:pt x="1054509" y="6680861"/>
                </a:cubicBezTo>
                <a:cubicBezTo>
                  <a:pt x="1054509" y="6690132"/>
                  <a:pt x="1062423" y="6698497"/>
                  <a:pt x="1074181" y="6698497"/>
                </a:cubicBezTo>
                <a:cubicBezTo>
                  <a:pt x="1080512" y="6698497"/>
                  <a:pt x="1086843" y="6696010"/>
                  <a:pt x="1089783" y="6691714"/>
                </a:cubicBezTo>
                <a:lnTo>
                  <a:pt x="1089783" y="6697141"/>
                </a:lnTo>
                <a:lnTo>
                  <a:pt x="1105610" y="6697141"/>
                </a:lnTo>
                <a:lnTo>
                  <a:pt x="1105610" y="6660285"/>
                </a:lnTo>
                <a:cubicBezTo>
                  <a:pt x="1105610" y="6645588"/>
                  <a:pt x="1094079" y="6639709"/>
                  <a:pt x="1081416" y="6639709"/>
                </a:cubicBezTo>
                <a:close/>
                <a:moveTo>
                  <a:pt x="760114" y="6620264"/>
                </a:moveTo>
                <a:lnTo>
                  <a:pt x="760114" y="6642875"/>
                </a:lnTo>
                <a:lnTo>
                  <a:pt x="750843" y="6642875"/>
                </a:lnTo>
                <a:lnTo>
                  <a:pt x="750843" y="6648980"/>
                </a:lnTo>
                <a:lnTo>
                  <a:pt x="760114" y="6648980"/>
                </a:lnTo>
                <a:lnTo>
                  <a:pt x="760114" y="6685609"/>
                </a:lnTo>
                <a:cubicBezTo>
                  <a:pt x="760114" y="6695558"/>
                  <a:pt x="766897" y="6697141"/>
                  <a:pt x="772550" y="6697141"/>
                </a:cubicBezTo>
                <a:cubicBezTo>
                  <a:pt x="777072" y="6697141"/>
                  <a:pt x="780916" y="6696689"/>
                  <a:pt x="780916" y="6696689"/>
                </a:cubicBezTo>
                <a:lnTo>
                  <a:pt x="780916" y="6690584"/>
                </a:lnTo>
                <a:cubicBezTo>
                  <a:pt x="780916" y="6690584"/>
                  <a:pt x="778655" y="6691036"/>
                  <a:pt x="775264" y="6691036"/>
                </a:cubicBezTo>
                <a:cubicBezTo>
                  <a:pt x="771193" y="6691036"/>
                  <a:pt x="767576" y="6690810"/>
                  <a:pt x="767576" y="6685836"/>
                </a:cubicBezTo>
                <a:lnTo>
                  <a:pt x="767576" y="6649206"/>
                </a:lnTo>
                <a:lnTo>
                  <a:pt x="780916" y="6649206"/>
                </a:lnTo>
                <a:lnTo>
                  <a:pt x="780916" y="6643101"/>
                </a:lnTo>
                <a:lnTo>
                  <a:pt x="767576" y="6643101"/>
                </a:lnTo>
                <a:lnTo>
                  <a:pt x="767576" y="6620491"/>
                </a:lnTo>
                <a:lnTo>
                  <a:pt x="767576" y="6620264"/>
                </a:lnTo>
                <a:close/>
                <a:moveTo>
                  <a:pt x="1318831" y="6619585"/>
                </a:moveTo>
                <a:lnTo>
                  <a:pt x="1318831" y="6640839"/>
                </a:lnTo>
                <a:lnTo>
                  <a:pt x="1310013" y="6640839"/>
                </a:lnTo>
                <a:lnTo>
                  <a:pt x="1310013" y="6654180"/>
                </a:lnTo>
                <a:lnTo>
                  <a:pt x="1318831" y="6654180"/>
                </a:lnTo>
                <a:lnTo>
                  <a:pt x="1318831" y="6684930"/>
                </a:lnTo>
                <a:cubicBezTo>
                  <a:pt x="1318831" y="6696236"/>
                  <a:pt x="1326971" y="6697592"/>
                  <a:pt x="1334885" y="6697592"/>
                </a:cubicBezTo>
                <a:cubicBezTo>
                  <a:pt x="1339633" y="6697592"/>
                  <a:pt x="1347321" y="6696914"/>
                  <a:pt x="1347321" y="6696914"/>
                </a:cubicBezTo>
                <a:lnTo>
                  <a:pt x="1347321" y="6683348"/>
                </a:lnTo>
                <a:cubicBezTo>
                  <a:pt x="1347321" y="6683348"/>
                  <a:pt x="1344155" y="6683800"/>
                  <a:pt x="1340086" y="6683800"/>
                </a:cubicBezTo>
                <a:cubicBezTo>
                  <a:pt x="1337824" y="6683800"/>
                  <a:pt x="1334885" y="6683348"/>
                  <a:pt x="1334885" y="6679730"/>
                </a:cubicBezTo>
                <a:lnTo>
                  <a:pt x="1334885" y="6654406"/>
                </a:lnTo>
                <a:lnTo>
                  <a:pt x="1347095" y="6654406"/>
                </a:lnTo>
                <a:lnTo>
                  <a:pt x="1347095" y="6641066"/>
                </a:lnTo>
                <a:lnTo>
                  <a:pt x="1334885" y="6641066"/>
                </a:lnTo>
                <a:lnTo>
                  <a:pt x="1334885" y="6619811"/>
                </a:lnTo>
                <a:close/>
                <a:moveTo>
                  <a:pt x="607716" y="6618229"/>
                </a:moveTo>
                <a:lnTo>
                  <a:pt x="623770" y="6618229"/>
                </a:lnTo>
                <a:cubicBezTo>
                  <a:pt x="635076" y="6618229"/>
                  <a:pt x="644573" y="6624561"/>
                  <a:pt x="644573" y="6637449"/>
                </a:cubicBezTo>
                <a:cubicBezTo>
                  <a:pt x="644573" y="6650337"/>
                  <a:pt x="635076" y="6657120"/>
                  <a:pt x="623770" y="6657120"/>
                </a:cubicBezTo>
                <a:lnTo>
                  <a:pt x="607716" y="6657120"/>
                </a:lnTo>
                <a:close/>
                <a:moveTo>
                  <a:pt x="1172537" y="6611672"/>
                </a:moveTo>
                <a:cubicBezTo>
                  <a:pt x="1166885" y="6611672"/>
                  <a:pt x="1162362" y="6616194"/>
                  <a:pt x="1162362" y="6621848"/>
                </a:cubicBezTo>
                <a:cubicBezTo>
                  <a:pt x="1162362" y="6627500"/>
                  <a:pt x="1166885" y="6632022"/>
                  <a:pt x="1172537" y="6632022"/>
                </a:cubicBezTo>
                <a:cubicBezTo>
                  <a:pt x="1178190" y="6632022"/>
                  <a:pt x="1182713" y="6627500"/>
                  <a:pt x="1182713" y="6621848"/>
                </a:cubicBezTo>
                <a:cubicBezTo>
                  <a:pt x="1182713" y="6616194"/>
                  <a:pt x="1178190" y="6611672"/>
                  <a:pt x="1172537" y="6611672"/>
                </a:cubicBezTo>
                <a:close/>
                <a:moveTo>
                  <a:pt x="1029184" y="6611672"/>
                </a:moveTo>
                <a:lnTo>
                  <a:pt x="1029184" y="6697142"/>
                </a:lnTo>
                <a:lnTo>
                  <a:pt x="1045012" y="6697142"/>
                </a:lnTo>
                <a:lnTo>
                  <a:pt x="1045012" y="6611672"/>
                </a:lnTo>
                <a:close/>
                <a:moveTo>
                  <a:pt x="600255" y="6611672"/>
                </a:moveTo>
                <a:lnTo>
                  <a:pt x="600255" y="6697142"/>
                </a:lnTo>
                <a:lnTo>
                  <a:pt x="607716" y="6697142"/>
                </a:lnTo>
                <a:lnTo>
                  <a:pt x="607716" y="6664129"/>
                </a:lnTo>
                <a:lnTo>
                  <a:pt x="622866" y="6664129"/>
                </a:lnTo>
                <a:cubicBezTo>
                  <a:pt x="642537" y="6664129"/>
                  <a:pt x="652260" y="6651920"/>
                  <a:pt x="652260" y="6637675"/>
                </a:cubicBezTo>
                <a:cubicBezTo>
                  <a:pt x="652260" y="6623204"/>
                  <a:pt x="642537" y="6611672"/>
                  <a:pt x="622866" y="6611672"/>
                </a:cubicBezTo>
                <a:close/>
                <a:moveTo>
                  <a:pt x="897362" y="6610994"/>
                </a:moveTo>
                <a:cubicBezTo>
                  <a:pt x="891710" y="6610994"/>
                  <a:pt x="885153" y="6613934"/>
                  <a:pt x="885153" y="6623883"/>
                </a:cubicBezTo>
                <a:lnTo>
                  <a:pt x="884926" y="6623883"/>
                </a:lnTo>
                <a:lnTo>
                  <a:pt x="884926" y="6643102"/>
                </a:lnTo>
                <a:lnTo>
                  <a:pt x="875656" y="6643102"/>
                </a:lnTo>
                <a:lnTo>
                  <a:pt x="875656" y="6649206"/>
                </a:lnTo>
                <a:lnTo>
                  <a:pt x="884926" y="6649206"/>
                </a:lnTo>
                <a:lnTo>
                  <a:pt x="884926" y="6696916"/>
                </a:lnTo>
                <a:lnTo>
                  <a:pt x="892388" y="6696916"/>
                </a:lnTo>
                <a:lnTo>
                  <a:pt x="892388" y="6649206"/>
                </a:lnTo>
                <a:lnTo>
                  <a:pt x="903467" y="6649206"/>
                </a:lnTo>
                <a:lnTo>
                  <a:pt x="903467" y="6643102"/>
                </a:lnTo>
                <a:lnTo>
                  <a:pt x="892388" y="6643102"/>
                </a:lnTo>
                <a:lnTo>
                  <a:pt x="892388" y="6624561"/>
                </a:lnTo>
                <a:cubicBezTo>
                  <a:pt x="892388" y="6619360"/>
                  <a:pt x="894423" y="6617326"/>
                  <a:pt x="899171" y="6617326"/>
                </a:cubicBezTo>
                <a:cubicBezTo>
                  <a:pt x="901206" y="6617326"/>
                  <a:pt x="904598" y="6618003"/>
                  <a:pt x="904598" y="6618003"/>
                </a:cubicBezTo>
                <a:lnTo>
                  <a:pt x="904598" y="6611446"/>
                </a:lnTo>
                <a:cubicBezTo>
                  <a:pt x="904598" y="6611446"/>
                  <a:pt x="901206" y="6610994"/>
                  <a:pt x="897362" y="6610994"/>
                </a:cubicBezTo>
                <a:close/>
                <a:moveTo>
                  <a:pt x="977857" y="6609863"/>
                </a:moveTo>
                <a:cubicBezTo>
                  <a:pt x="952759" y="6609863"/>
                  <a:pt x="933313" y="6628404"/>
                  <a:pt x="933313" y="6654181"/>
                </a:cubicBezTo>
                <a:cubicBezTo>
                  <a:pt x="933313" y="6679957"/>
                  <a:pt x="952759" y="6698498"/>
                  <a:pt x="977857" y="6698498"/>
                </a:cubicBezTo>
                <a:cubicBezTo>
                  <a:pt x="997076" y="6698498"/>
                  <a:pt x="1014713" y="6686741"/>
                  <a:pt x="1019687" y="6666617"/>
                </a:cubicBezTo>
                <a:lnTo>
                  <a:pt x="1000920" y="6666617"/>
                </a:lnTo>
                <a:cubicBezTo>
                  <a:pt x="997754" y="6676792"/>
                  <a:pt x="988936" y="6682897"/>
                  <a:pt x="977631" y="6682897"/>
                </a:cubicBezTo>
                <a:cubicBezTo>
                  <a:pt x="961576" y="6682897"/>
                  <a:pt x="950723" y="6670687"/>
                  <a:pt x="950723" y="6654181"/>
                </a:cubicBezTo>
                <a:cubicBezTo>
                  <a:pt x="950723" y="6637674"/>
                  <a:pt x="961576" y="6625465"/>
                  <a:pt x="977631" y="6625465"/>
                </a:cubicBezTo>
                <a:cubicBezTo>
                  <a:pt x="988936" y="6625465"/>
                  <a:pt x="997754" y="6631570"/>
                  <a:pt x="1000920" y="6641745"/>
                </a:cubicBezTo>
                <a:lnTo>
                  <a:pt x="1019687" y="6641745"/>
                </a:lnTo>
                <a:cubicBezTo>
                  <a:pt x="1014713" y="6621621"/>
                  <a:pt x="997076" y="6609863"/>
                  <a:pt x="977857" y="6609863"/>
                </a:cubicBezTo>
                <a:close/>
                <a:moveTo>
                  <a:pt x="1441834" y="6503366"/>
                </a:moveTo>
                <a:lnTo>
                  <a:pt x="1444547" y="6503366"/>
                </a:lnTo>
                <a:cubicBezTo>
                  <a:pt x="1445452" y="6503366"/>
                  <a:pt x="1446356" y="6503591"/>
                  <a:pt x="1447261" y="6504044"/>
                </a:cubicBezTo>
                <a:cubicBezTo>
                  <a:pt x="1447713" y="6504496"/>
                  <a:pt x="1447939" y="6505400"/>
                  <a:pt x="1447939" y="6506079"/>
                </a:cubicBezTo>
                <a:cubicBezTo>
                  <a:pt x="1447939" y="6506983"/>
                  <a:pt x="1447713" y="6507435"/>
                  <a:pt x="1447034" y="6507888"/>
                </a:cubicBezTo>
                <a:cubicBezTo>
                  <a:pt x="1446356" y="6508340"/>
                  <a:pt x="1445678" y="6508566"/>
                  <a:pt x="1444773" y="6508566"/>
                </a:cubicBezTo>
                <a:lnTo>
                  <a:pt x="1441834" y="6508566"/>
                </a:lnTo>
                <a:close/>
                <a:moveTo>
                  <a:pt x="1438668" y="6501104"/>
                </a:moveTo>
                <a:lnTo>
                  <a:pt x="1438668" y="6518063"/>
                </a:lnTo>
                <a:lnTo>
                  <a:pt x="1441834" y="6518063"/>
                </a:lnTo>
                <a:lnTo>
                  <a:pt x="1441834" y="6511279"/>
                </a:lnTo>
                <a:lnTo>
                  <a:pt x="1445226" y="6511279"/>
                </a:lnTo>
                <a:cubicBezTo>
                  <a:pt x="1446130" y="6511279"/>
                  <a:pt x="1446809" y="6511505"/>
                  <a:pt x="1447486" y="6511958"/>
                </a:cubicBezTo>
                <a:cubicBezTo>
                  <a:pt x="1447939" y="6512410"/>
                  <a:pt x="1448165" y="6513088"/>
                  <a:pt x="1448165" y="6513992"/>
                </a:cubicBezTo>
                <a:lnTo>
                  <a:pt x="1448165" y="6516706"/>
                </a:lnTo>
                <a:cubicBezTo>
                  <a:pt x="1448165" y="6516932"/>
                  <a:pt x="1448165" y="6517384"/>
                  <a:pt x="1448391" y="6517836"/>
                </a:cubicBezTo>
                <a:lnTo>
                  <a:pt x="1451331" y="6517836"/>
                </a:lnTo>
                <a:lnTo>
                  <a:pt x="1451331" y="6517611"/>
                </a:lnTo>
                <a:cubicBezTo>
                  <a:pt x="1451105" y="6517158"/>
                  <a:pt x="1450878" y="6516932"/>
                  <a:pt x="1450878" y="6516480"/>
                </a:cubicBezTo>
                <a:cubicBezTo>
                  <a:pt x="1450878" y="6516028"/>
                  <a:pt x="1450878" y="6515575"/>
                  <a:pt x="1450878" y="6515123"/>
                </a:cubicBezTo>
                <a:lnTo>
                  <a:pt x="1450878" y="6513992"/>
                </a:lnTo>
                <a:cubicBezTo>
                  <a:pt x="1450878" y="6513088"/>
                  <a:pt x="1450653" y="6512410"/>
                  <a:pt x="1450200" y="6511505"/>
                </a:cubicBezTo>
                <a:cubicBezTo>
                  <a:pt x="1449974" y="6510827"/>
                  <a:pt x="1449296" y="6510148"/>
                  <a:pt x="1448391" y="6509923"/>
                </a:cubicBezTo>
                <a:cubicBezTo>
                  <a:pt x="1449070" y="6509471"/>
                  <a:pt x="1449748" y="6509018"/>
                  <a:pt x="1450200" y="6508340"/>
                </a:cubicBezTo>
                <a:cubicBezTo>
                  <a:pt x="1450653" y="6507888"/>
                  <a:pt x="1450878" y="6506983"/>
                  <a:pt x="1450878" y="6506305"/>
                </a:cubicBezTo>
                <a:cubicBezTo>
                  <a:pt x="1450878" y="6504722"/>
                  <a:pt x="1450200" y="6503366"/>
                  <a:pt x="1449070" y="6502461"/>
                </a:cubicBezTo>
                <a:cubicBezTo>
                  <a:pt x="1447713" y="6501556"/>
                  <a:pt x="1446130" y="6501104"/>
                  <a:pt x="1444321" y="6501104"/>
                </a:cubicBezTo>
                <a:close/>
                <a:moveTo>
                  <a:pt x="1436860" y="6500426"/>
                </a:moveTo>
                <a:cubicBezTo>
                  <a:pt x="1441382" y="6496130"/>
                  <a:pt x="1448617" y="6496356"/>
                  <a:pt x="1452914" y="6500878"/>
                </a:cubicBezTo>
                <a:cubicBezTo>
                  <a:pt x="1457435" y="6505852"/>
                  <a:pt x="1457435" y="6513540"/>
                  <a:pt x="1452914" y="6518515"/>
                </a:cubicBezTo>
                <a:lnTo>
                  <a:pt x="1452235" y="6519193"/>
                </a:lnTo>
                <a:cubicBezTo>
                  <a:pt x="1447713" y="6523263"/>
                  <a:pt x="1440477" y="6523037"/>
                  <a:pt x="1436181" y="6518515"/>
                </a:cubicBezTo>
                <a:cubicBezTo>
                  <a:pt x="1433920" y="6516253"/>
                  <a:pt x="1432789" y="6513088"/>
                  <a:pt x="1432789" y="6509696"/>
                </a:cubicBezTo>
                <a:cubicBezTo>
                  <a:pt x="1432789" y="6506531"/>
                  <a:pt x="1433920" y="6503366"/>
                  <a:pt x="1436408" y="6500878"/>
                </a:cubicBezTo>
                <a:close/>
                <a:moveTo>
                  <a:pt x="1444236" y="6494858"/>
                </a:moveTo>
                <a:cubicBezTo>
                  <a:pt x="1440703" y="6494943"/>
                  <a:pt x="1437198" y="6496356"/>
                  <a:pt x="1434598" y="6499070"/>
                </a:cubicBezTo>
                <a:cubicBezTo>
                  <a:pt x="1431885" y="6502008"/>
                  <a:pt x="1430528" y="6505852"/>
                  <a:pt x="1430528" y="6509696"/>
                </a:cubicBezTo>
                <a:cubicBezTo>
                  <a:pt x="1430528" y="6513767"/>
                  <a:pt x="1431885" y="6517611"/>
                  <a:pt x="1434598" y="6520324"/>
                </a:cubicBezTo>
                <a:lnTo>
                  <a:pt x="1435050" y="6520776"/>
                </a:lnTo>
                <a:cubicBezTo>
                  <a:pt x="1440477" y="6525976"/>
                  <a:pt x="1449296" y="6525750"/>
                  <a:pt x="1454497" y="6520324"/>
                </a:cubicBezTo>
                <a:cubicBezTo>
                  <a:pt x="1457210" y="6517384"/>
                  <a:pt x="1458566" y="6513540"/>
                  <a:pt x="1458566" y="6509696"/>
                </a:cubicBezTo>
                <a:cubicBezTo>
                  <a:pt x="1458792" y="6505627"/>
                  <a:pt x="1457210" y="6502008"/>
                  <a:pt x="1454497" y="6499070"/>
                </a:cubicBezTo>
                <a:lnTo>
                  <a:pt x="1454044" y="6498618"/>
                </a:lnTo>
                <a:cubicBezTo>
                  <a:pt x="1451331" y="6496018"/>
                  <a:pt x="1447769" y="6494774"/>
                  <a:pt x="1444236" y="6494858"/>
                </a:cubicBezTo>
                <a:close/>
                <a:moveTo>
                  <a:pt x="1102668" y="6404556"/>
                </a:moveTo>
                <a:cubicBezTo>
                  <a:pt x="1125958" y="6404782"/>
                  <a:pt x="1134098" y="6426941"/>
                  <a:pt x="1134098" y="6455431"/>
                </a:cubicBezTo>
                <a:cubicBezTo>
                  <a:pt x="1134098" y="6487990"/>
                  <a:pt x="1124149" y="6508792"/>
                  <a:pt x="1099730" y="6508792"/>
                </a:cubicBezTo>
                <a:cubicBezTo>
                  <a:pt x="1093624" y="6508792"/>
                  <a:pt x="1087519" y="6507888"/>
                  <a:pt x="1081866" y="6505853"/>
                </a:cubicBezTo>
                <a:lnTo>
                  <a:pt x="1081866" y="6408626"/>
                </a:lnTo>
                <a:cubicBezTo>
                  <a:pt x="1088423" y="6405687"/>
                  <a:pt x="1095433" y="6404330"/>
                  <a:pt x="1102668" y="6404556"/>
                </a:cubicBezTo>
                <a:close/>
                <a:moveTo>
                  <a:pt x="1279259" y="6388276"/>
                </a:moveTo>
                <a:lnTo>
                  <a:pt x="1279259" y="6525073"/>
                </a:lnTo>
                <a:lnTo>
                  <a:pt x="1310236" y="6525073"/>
                </a:lnTo>
                <a:lnTo>
                  <a:pt x="1310236" y="6388276"/>
                </a:lnTo>
                <a:close/>
                <a:moveTo>
                  <a:pt x="990519" y="6388276"/>
                </a:moveTo>
                <a:lnTo>
                  <a:pt x="990519" y="6525073"/>
                </a:lnTo>
                <a:lnTo>
                  <a:pt x="1021495" y="6525073"/>
                </a:lnTo>
                <a:lnTo>
                  <a:pt x="1021495" y="6388276"/>
                </a:lnTo>
                <a:close/>
                <a:moveTo>
                  <a:pt x="718961" y="6388276"/>
                </a:moveTo>
                <a:lnTo>
                  <a:pt x="762148" y="6454300"/>
                </a:lnTo>
                <a:lnTo>
                  <a:pt x="713986" y="6525298"/>
                </a:lnTo>
                <a:lnTo>
                  <a:pt x="749712" y="6525298"/>
                </a:lnTo>
                <a:lnTo>
                  <a:pt x="779332" y="6475554"/>
                </a:lnTo>
                <a:lnTo>
                  <a:pt x="780010" y="6475554"/>
                </a:lnTo>
                <a:lnTo>
                  <a:pt x="809178" y="6525298"/>
                </a:lnTo>
                <a:lnTo>
                  <a:pt x="847617" y="6525298"/>
                </a:lnTo>
                <a:lnTo>
                  <a:pt x="799003" y="6452265"/>
                </a:lnTo>
                <a:lnTo>
                  <a:pt x="843095" y="6388276"/>
                </a:lnTo>
                <a:lnTo>
                  <a:pt x="809857" y="6388276"/>
                </a:lnTo>
                <a:lnTo>
                  <a:pt x="782498" y="6433046"/>
                </a:lnTo>
                <a:lnTo>
                  <a:pt x="782045" y="6433046"/>
                </a:lnTo>
                <a:lnTo>
                  <a:pt x="755816" y="6388276"/>
                </a:lnTo>
                <a:close/>
                <a:moveTo>
                  <a:pt x="1260266" y="6386240"/>
                </a:moveTo>
                <a:cubicBezTo>
                  <a:pt x="1228159" y="6383754"/>
                  <a:pt x="1207130" y="6388276"/>
                  <a:pt x="1189041" y="6395737"/>
                </a:cubicBezTo>
                <a:lnTo>
                  <a:pt x="1189041" y="6525298"/>
                </a:lnTo>
                <a:lnTo>
                  <a:pt x="1220019" y="6525298"/>
                </a:lnTo>
                <a:lnTo>
                  <a:pt x="1220019" y="6409756"/>
                </a:lnTo>
                <a:cubicBezTo>
                  <a:pt x="1227028" y="6405686"/>
                  <a:pt x="1243534" y="6405008"/>
                  <a:pt x="1253935" y="6408626"/>
                </a:cubicBezTo>
                <a:cubicBezTo>
                  <a:pt x="1253935" y="6408626"/>
                  <a:pt x="1260266" y="6386240"/>
                  <a:pt x="1260266" y="6386240"/>
                </a:cubicBezTo>
                <a:close/>
                <a:moveTo>
                  <a:pt x="1385757" y="6385790"/>
                </a:moveTo>
                <a:cubicBezTo>
                  <a:pt x="1357267" y="6385790"/>
                  <a:pt x="1338274" y="6403426"/>
                  <a:pt x="1338274" y="6425358"/>
                </a:cubicBezTo>
                <a:cubicBezTo>
                  <a:pt x="1338274" y="6439603"/>
                  <a:pt x="1344153" y="6453848"/>
                  <a:pt x="1372642" y="6463797"/>
                </a:cubicBezTo>
                <a:cubicBezTo>
                  <a:pt x="1388018" y="6469224"/>
                  <a:pt x="1397063" y="6475102"/>
                  <a:pt x="1397063" y="6486408"/>
                </a:cubicBezTo>
                <a:cubicBezTo>
                  <a:pt x="1397063" y="6497487"/>
                  <a:pt x="1385531" y="6505627"/>
                  <a:pt x="1371512" y="6505627"/>
                </a:cubicBezTo>
                <a:cubicBezTo>
                  <a:pt x="1361337" y="6505854"/>
                  <a:pt x="1351615" y="6503140"/>
                  <a:pt x="1343248" y="6497713"/>
                </a:cubicBezTo>
                <a:lnTo>
                  <a:pt x="1334430" y="6517611"/>
                </a:lnTo>
                <a:cubicBezTo>
                  <a:pt x="1347092" y="6524620"/>
                  <a:pt x="1361564" y="6528012"/>
                  <a:pt x="1376034" y="6527560"/>
                </a:cubicBezTo>
                <a:cubicBezTo>
                  <a:pt x="1408820" y="6527333"/>
                  <a:pt x="1429622" y="6508114"/>
                  <a:pt x="1429622" y="6485503"/>
                </a:cubicBezTo>
                <a:cubicBezTo>
                  <a:pt x="1429622" y="6469676"/>
                  <a:pt x="1423065" y="6455883"/>
                  <a:pt x="1393671" y="6445256"/>
                </a:cubicBezTo>
                <a:cubicBezTo>
                  <a:pt x="1380330" y="6440507"/>
                  <a:pt x="1369251" y="6434855"/>
                  <a:pt x="1369251" y="6423776"/>
                </a:cubicBezTo>
                <a:cubicBezTo>
                  <a:pt x="1369251" y="6414053"/>
                  <a:pt x="1378748" y="6405687"/>
                  <a:pt x="1392767" y="6405687"/>
                </a:cubicBezTo>
                <a:cubicBezTo>
                  <a:pt x="1401132" y="6405913"/>
                  <a:pt x="1409499" y="6408627"/>
                  <a:pt x="1416508" y="6413375"/>
                </a:cubicBezTo>
                <a:lnTo>
                  <a:pt x="1424874" y="6395286"/>
                </a:lnTo>
                <a:cubicBezTo>
                  <a:pt x="1412891" y="6388729"/>
                  <a:pt x="1399324" y="6385337"/>
                  <a:pt x="1385757" y="6385790"/>
                </a:cubicBezTo>
                <a:close/>
                <a:moveTo>
                  <a:pt x="635073" y="6350742"/>
                </a:moveTo>
                <a:cubicBezTo>
                  <a:pt x="612236" y="6350516"/>
                  <a:pt x="595278" y="6372223"/>
                  <a:pt x="595278" y="6398677"/>
                </a:cubicBezTo>
                <a:lnTo>
                  <a:pt x="595278" y="6477815"/>
                </a:lnTo>
                <a:cubicBezTo>
                  <a:pt x="595278" y="6504270"/>
                  <a:pt x="612236" y="6525750"/>
                  <a:pt x="635073" y="6525750"/>
                </a:cubicBezTo>
                <a:lnTo>
                  <a:pt x="697480" y="6525750"/>
                </a:lnTo>
                <a:lnTo>
                  <a:pt x="697480" y="6504270"/>
                </a:lnTo>
                <a:lnTo>
                  <a:pt x="649770" y="6504270"/>
                </a:lnTo>
                <a:cubicBezTo>
                  <a:pt x="635300" y="6504270"/>
                  <a:pt x="627612" y="6493191"/>
                  <a:pt x="627612" y="6480980"/>
                </a:cubicBezTo>
                <a:lnTo>
                  <a:pt x="627612" y="6446386"/>
                </a:lnTo>
                <a:lnTo>
                  <a:pt x="691827" y="6446386"/>
                </a:lnTo>
                <a:lnTo>
                  <a:pt x="691827" y="6424906"/>
                </a:lnTo>
                <a:lnTo>
                  <a:pt x="627612" y="6424906"/>
                </a:lnTo>
                <a:lnTo>
                  <a:pt x="627612" y="6395512"/>
                </a:lnTo>
                <a:cubicBezTo>
                  <a:pt x="627612" y="6383076"/>
                  <a:pt x="635300" y="6372223"/>
                  <a:pt x="649770" y="6372223"/>
                </a:cubicBezTo>
                <a:lnTo>
                  <a:pt x="697706" y="6372223"/>
                </a:lnTo>
                <a:lnTo>
                  <a:pt x="697706" y="6350742"/>
                </a:lnTo>
                <a:close/>
                <a:moveTo>
                  <a:pt x="867740" y="6350516"/>
                </a:moveTo>
                <a:lnTo>
                  <a:pt x="867740" y="6477590"/>
                </a:lnTo>
                <a:cubicBezTo>
                  <a:pt x="867740" y="6504044"/>
                  <a:pt x="884698" y="6525525"/>
                  <a:pt x="907535" y="6525525"/>
                </a:cubicBezTo>
                <a:lnTo>
                  <a:pt x="969715" y="6525525"/>
                </a:lnTo>
                <a:lnTo>
                  <a:pt x="969715" y="6504044"/>
                </a:lnTo>
                <a:lnTo>
                  <a:pt x="922232" y="6504044"/>
                </a:lnTo>
                <a:cubicBezTo>
                  <a:pt x="907535" y="6504044"/>
                  <a:pt x="900073" y="6493191"/>
                  <a:pt x="900073" y="6480755"/>
                </a:cubicBezTo>
                <a:lnTo>
                  <a:pt x="900073" y="6350516"/>
                </a:lnTo>
                <a:close/>
                <a:moveTo>
                  <a:pt x="1081866" y="6349159"/>
                </a:moveTo>
                <a:lnTo>
                  <a:pt x="1051116" y="6354812"/>
                </a:lnTo>
                <a:lnTo>
                  <a:pt x="1051116" y="6517836"/>
                </a:lnTo>
                <a:cubicBezTo>
                  <a:pt x="1059933" y="6523489"/>
                  <a:pt x="1077570" y="6527785"/>
                  <a:pt x="1098599" y="6527785"/>
                </a:cubicBezTo>
                <a:cubicBezTo>
                  <a:pt x="1140881" y="6527785"/>
                  <a:pt x="1164623" y="6499748"/>
                  <a:pt x="1164849" y="6453622"/>
                </a:cubicBezTo>
                <a:cubicBezTo>
                  <a:pt x="1164849" y="6412922"/>
                  <a:pt x="1142690" y="6386694"/>
                  <a:pt x="1111035" y="6386694"/>
                </a:cubicBezTo>
                <a:cubicBezTo>
                  <a:pt x="1101086" y="6386467"/>
                  <a:pt x="1091137" y="6388502"/>
                  <a:pt x="1081866" y="6392346"/>
                </a:cubicBezTo>
                <a:close/>
                <a:moveTo>
                  <a:pt x="1149926" y="6251480"/>
                </a:moveTo>
                <a:cubicBezTo>
                  <a:pt x="1088876" y="6251480"/>
                  <a:pt x="1023530" y="6275674"/>
                  <a:pt x="991648" y="6331975"/>
                </a:cubicBezTo>
                <a:cubicBezTo>
                  <a:pt x="988935" y="6335593"/>
                  <a:pt x="987352" y="6339890"/>
                  <a:pt x="986900" y="6344411"/>
                </a:cubicBezTo>
                <a:cubicBezTo>
                  <a:pt x="986674" y="6348933"/>
                  <a:pt x="988257" y="6353456"/>
                  <a:pt x="991196" y="6356848"/>
                </a:cubicBezTo>
                <a:cubicBezTo>
                  <a:pt x="994814" y="6361144"/>
                  <a:pt x="1000015" y="6363857"/>
                  <a:pt x="1005668" y="6364309"/>
                </a:cubicBezTo>
                <a:cubicBezTo>
                  <a:pt x="1012903" y="6364536"/>
                  <a:pt x="1019460" y="6360692"/>
                  <a:pt x="1023078" y="6354587"/>
                </a:cubicBezTo>
                <a:cubicBezTo>
                  <a:pt x="1054055" y="6298285"/>
                  <a:pt x="1089554" y="6259846"/>
                  <a:pt x="1149474" y="6259846"/>
                </a:cubicBezTo>
                <a:cubicBezTo>
                  <a:pt x="1209393" y="6259846"/>
                  <a:pt x="1247153" y="6300546"/>
                  <a:pt x="1278130" y="6355491"/>
                </a:cubicBezTo>
                <a:cubicBezTo>
                  <a:pt x="1282426" y="6361369"/>
                  <a:pt x="1289888" y="6364536"/>
                  <a:pt x="1297124" y="6363630"/>
                </a:cubicBezTo>
                <a:cubicBezTo>
                  <a:pt x="1308429" y="6363178"/>
                  <a:pt x="1313856" y="6350743"/>
                  <a:pt x="1313629" y="6344638"/>
                </a:cubicBezTo>
                <a:cubicBezTo>
                  <a:pt x="1313404" y="6340115"/>
                  <a:pt x="1311820" y="6335819"/>
                  <a:pt x="1309333" y="6332202"/>
                </a:cubicBezTo>
                <a:cubicBezTo>
                  <a:pt x="1276999" y="6275448"/>
                  <a:pt x="1210975" y="6251480"/>
                  <a:pt x="1149926" y="6251480"/>
                </a:cubicBezTo>
                <a:close/>
                <a:moveTo>
                  <a:pt x="0" y="0"/>
                </a:moveTo>
                <a:lnTo>
                  <a:pt x="8039097" y="0"/>
                </a:lnTo>
                <a:lnTo>
                  <a:pt x="8039097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73EBDDE-664E-22FA-02F4-D12882D309AB}"/>
              </a:ext>
            </a:extLst>
          </p:cNvPr>
          <p:cNvSpPr/>
          <p:nvPr userDrawn="1"/>
        </p:nvSpPr>
        <p:spPr>
          <a:xfrm rot="10800000">
            <a:off x="8040687" y="0"/>
            <a:ext cx="4151311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15421" y="2168525"/>
            <a:ext cx="3024000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2000" spc="-300" baseline="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15421" y="3608388"/>
            <a:ext cx="3024000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6894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ingle image - 1 line only - Mi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8" descr="A picture containing text, shelf, book, library&#10;&#10;Description automatically generated">
            <a:extLst>
              <a:ext uri="{FF2B5EF4-FFF2-40B4-BE49-F238E27FC236}">
                <a16:creationId xmlns:a16="http://schemas.microsoft.com/office/drawing/2014/main" id="{8B134ABA-D14B-8047-C50E-ED9096D47B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4"/>
            <a:ext cx="12191995" cy="6857997"/>
          </a:xfrm>
          <a:custGeom>
            <a:avLst/>
            <a:gdLst>
              <a:gd name="connsiteX0" fmla="*/ 6180592 w 12191995"/>
              <a:gd name="connsiteY0" fmla="*/ 849612 h 6857997"/>
              <a:gd name="connsiteX1" fmla="*/ 6180592 w 12191995"/>
              <a:gd name="connsiteY1" fmla="*/ 854463 h 6857997"/>
              <a:gd name="connsiteX2" fmla="*/ 6167655 w 12191995"/>
              <a:gd name="connsiteY2" fmla="*/ 866053 h 6857997"/>
              <a:gd name="connsiteX3" fmla="*/ 6158221 w 12191995"/>
              <a:gd name="connsiteY3" fmla="*/ 858237 h 6857997"/>
              <a:gd name="connsiteX4" fmla="*/ 6167655 w 12191995"/>
              <a:gd name="connsiteY4" fmla="*/ 850960 h 6857997"/>
              <a:gd name="connsiteX5" fmla="*/ 6174662 w 12191995"/>
              <a:gd name="connsiteY5" fmla="*/ 850960 h 6857997"/>
              <a:gd name="connsiteX6" fmla="*/ 6180592 w 12191995"/>
              <a:gd name="connsiteY6" fmla="*/ 849612 h 6857997"/>
              <a:gd name="connsiteX7" fmla="*/ 6414538 w 12191995"/>
              <a:gd name="connsiteY7" fmla="*/ 849611 h 6857997"/>
              <a:gd name="connsiteX8" fmla="*/ 6414538 w 12191995"/>
              <a:gd name="connsiteY8" fmla="*/ 854462 h 6857997"/>
              <a:gd name="connsiteX9" fmla="*/ 6401601 w 12191995"/>
              <a:gd name="connsiteY9" fmla="*/ 866052 h 6857997"/>
              <a:gd name="connsiteX10" fmla="*/ 6392167 w 12191995"/>
              <a:gd name="connsiteY10" fmla="*/ 858236 h 6857997"/>
              <a:gd name="connsiteX11" fmla="*/ 6401601 w 12191995"/>
              <a:gd name="connsiteY11" fmla="*/ 850959 h 6857997"/>
              <a:gd name="connsiteX12" fmla="*/ 6408608 w 12191995"/>
              <a:gd name="connsiteY12" fmla="*/ 850959 h 6857997"/>
              <a:gd name="connsiteX13" fmla="*/ 6414538 w 12191995"/>
              <a:gd name="connsiteY13" fmla="*/ 849611 h 6857997"/>
              <a:gd name="connsiteX14" fmla="*/ 5709197 w 12191995"/>
              <a:gd name="connsiteY14" fmla="*/ 846647 h 6857997"/>
              <a:gd name="connsiteX15" fmla="*/ 5709197 w 12191995"/>
              <a:gd name="connsiteY15" fmla="*/ 855542 h 6857997"/>
              <a:gd name="connsiteX16" fmla="*/ 5690329 w 12191995"/>
              <a:gd name="connsiteY16" fmla="*/ 872522 h 6857997"/>
              <a:gd name="connsiteX17" fmla="*/ 5675237 w 12191995"/>
              <a:gd name="connsiteY17" fmla="*/ 860393 h 6857997"/>
              <a:gd name="connsiteX18" fmla="*/ 5688983 w 12191995"/>
              <a:gd name="connsiteY18" fmla="*/ 849073 h 6857997"/>
              <a:gd name="connsiteX19" fmla="*/ 5700842 w 12191995"/>
              <a:gd name="connsiteY19" fmla="*/ 849073 h 6857997"/>
              <a:gd name="connsiteX20" fmla="*/ 5709197 w 12191995"/>
              <a:gd name="connsiteY20" fmla="*/ 846647 h 6857997"/>
              <a:gd name="connsiteX21" fmla="*/ 6530703 w 12191995"/>
              <a:gd name="connsiteY21" fmla="*/ 825893 h 6857997"/>
              <a:gd name="connsiteX22" fmla="*/ 6545527 w 12191995"/>
              <a:gd name="connsiteY22" fmla="*/ 838021 h 6857997"/>
              <a:gd name="connsiteX23" fmla="*/ 6515610 w 12191995"/>
              <a:gd name="connsiteY23" fmla="*/ 838021 h 6857997"/>
              <a:gd name="connsiteX24" fmla="*/ 6530703 w 12191995"/>
              <a:gd name="connsiteY24" fmla="*/ 825893 h 6857997"/>
              <a:gd name="connsiteX25" fmla="*/ 5883577 w 12191995"/>
              <a:gd name="connsiteY25" fmla="*/ 820234 h 6857997"/>
              <a:gd name="connsiteX26" fmla="*/ 5907835 w 12191995"/>
              <a:gd name="connsiteY26" fmla="*/ 846378 h 6857997"/>
              <a:gd name="connsiteX27" fmla="*/ 5883577 w 12191995"/>
              <a:gd name="connsiteY27" fmla="*/ 872522 h 6857997"/>
              <a:gd name="connsiteX28" fmla="*/ 5859320 w 12191995"/>
              <a:gd name="connsiteY28" fmla="*/ 846378 h 6857997"/>
              <a:gd name="connsiteX29" fmla="*/ 5883577 w 12191995"/>
              <a:gd name="connsiteY29" fmla="*/ 820234 h 6857997"/>
              <a:gd name="connsiteX30" fmla="*/ 5766065 w 12191995"/>
              <a:gd name="connsiteY30" fmla="*/ 813226 h 6857997"/>
              <a:gd name="connsiteX31" fmla="*/ 5746660 w 12191995"/>
              <a:gd name="connsiteY31" fmla="*/ 825355 h 6857997"/>
              <a:gd name="connsiteX32" fmla="*/ 5746660 w 12191995"/>
              <a:gd name="connsiteY32" fmla="*/ 814304 h 6857997"/>
              <a:gd name="connsiteX33" fmla="*/ 5738304 w 12191995"/>
              <a:gd name="connsiteY33" fmla="*/ 814304 h 6857997"/>
              <a:gd name="connsiteX34" fmla="*/ 5738304 w 12191995"/>
              <a:gd name="connsiteY34" fmla="*/ 878451 h 6857997"/>
              <a:gd name="connsiteX35" fmla="*/ 5746929 w 12191995"/>
              <a:gd name="connsiteY35" fmla="*/ 878451 h 6857997"/>
              <a:gd name="connsiteX36" fmla="*/ 5746929 w 12191995"/>
              <a:gd name="connsiteY36" fmla="*/ 842604 h 6857997"/>
              <a:gd name="connsiteX37" fmla="*/ 5766335 w 12191995"/>
              <a:gd name="connsiteY37" fmla="*/ 822120 h 6857997"/>
              <a:gd name="connsiteX38" fmla="*/ 5770647 w 12191995"/>
              <a:gd name="connsiteY38" fmla="*/ 822120 h 6857997"/>
              <a:gd name="connsiteX39" fmla="*/ 5770916 w 12191995"/>
              <a:gd name="connsiteY39" fmla="*/ 813496 h 6857997"/>
              <a:gd name="connsiteX40" fmla="*/ 5766065 w 12191995"/>
              <a:gd name="connsiteY40" fmla="*/ 813226 h 6857997"/>
              <a:gd name="connsiteX41" fmla="*/ 5693564 w 12191995"/>
              <a:gd name="connsiteY41" fmla="*/ 812418 h 6857997"/>
              <a:gd name="connsiteX42" fmla="*/ 5669038 w 12191995"/>
              <a:gd name="connsiteY42" fmla="*/ 820504 h 6857997"/>
              <a:gd name="connsiteX43" fmla="*/ 5673350 w 12191995"/>
              <a:gd name="connsiteY43" fmla="*/ 827242 h 6857997"/>
              <a:gd name="connsiteX44" fmla="*/ 5693025 w 12191995"/>
              <a:gd name="connsiteY44" fmla="*/ 820234 h 6857997"/>
              <a:gd name="connsiteX45" fmla="*/ 5709197 w 12191995"/>
              <a:gd name="connsiteY45" fmla="*/ 833980 h 6857997"/>
              <a:gd name="connsiteX46" fmla="*/ 5708927 w 12191995"/>
              <a:gd name="connsiteY46" fmla="*/ 835597 h 6857997"/>
              <a:gd name="connsiteX47" fmla="*/ 5702728 w 12191995"/>
              <a:gd name="connsiteY47" fmla="*/ 841527 h 6857997"/>
              <a:gd name="connsiteX48" fmla="*/ 5687365 w 12191995"/>
              <a:gd name="connsiteY48" fmla="*/ 841527 h 6857997"/>
              <a:gd name="connsiteX49" fmla="*/ 5665533 w 12191995"/>
              <a:gd name="connsiteY49" fmla="*/ 860393 h 6857997"/>
              <a:gd name="connsiteX50" fmla="*/ 5688983 w 12191995"/>
              <a:gd name="connsiteY50" fmla="*/ 880068 h 6857997"/>
              <a:gd name="connsiteX51" fmla="*/ 5709197 w 12191995"/>
              <a:gd name="connsiteY51" fmla="*/ 870365 h 6857997"/>
              <a:gd name="connsiteX52" fmla="*/ 5709197 w 12191995"/>
              <a:gd name="connsiteY52" fmla="*/ 878451 h 6857997"/>
              <a:gd name="connsiteX53" fmla="*/ 5718090 w 12191995"/>
              <a:gd name="connsiteY53" fmla="*/ 878451 h 6857997"/>
              <a:gd name="connsiteX54" fmla="*/ 5718090 w 12191995"/>
              <a:gd name="connsiteY54" fmla="*/ 834249 h 6857997"/>
              <a:gd name="connsiteX55" fmla="*/ 5693564 w 12191995"/>
              <a:gd name="connsiteY55" fmla="*/ 812418 h 6857997"/>
              <a:gd name="connsiteX56" fmla="*/ 5883577 w 12191995"/>
              <a:gd name="connsiteY56" fmla="*/ 812418 h 6857997"/>
              <a:gd name="connsiteX57" fmla="*/ 5850426 w 12191995"/>
              <a:gd name="connsiteY57" fmla="*/ 846378 h 6857997"/>
              <a:gd name="connsiteX58" fmla="*/ 5883577 w 12191995"/>
              <a:gd name="connsiteY58" fmla="*/ 880068 h 6857997"/>
              <a:gd name="connsiteX59" fmla="*/ 5916998 w 12191995"/>
              <a:gd name="connsiteY59" fmla="*/ 846378 h 6857997"/>
              <a:gd name="connsiteX60" fmla="*/ 5883577 w 12191995"/>
              <a:gd name="connsiteY60" fmla="*/ 812418 h 6857997"/>
              <a:gd name="connsiteX61" fmla="*/ 6261179 w 12191995"/>
              <a:gd name="connsiteY61" fmla="*/ 811878 h 6857997"/>
              <a:gd name="connsiteX62" fmla="*/ 6261179 w 12191995"/>
              <a:gd name="connsiteY62" fmla="*/ 827779 h 6857997"/>
              <a:gd name="connsiteX63" fmla="*/ 6270612 w 12191995"/>
              <a:gd name="connsiteY63" fmla="*/ 827779 h 6857997"/>
              <a:gd name="connsiteX64" fmla="*/ 6270612 w 12191995"/>
              <a:gd name="connsiteY64" fmla="*/ 878450 h 6857997"/>
              <a:gd name="connsiteX65" fmla="*/ 6289479 w 12191995"/>
              <a:gd name="connsiteY65" fmla="*/ 878450 h 6857997"/>
              <a:gd name="connsiteX66" fmla="*/ 6289479 w 12191995"/>
              <a:gd name="connsiteY66" fmla="*/ 811878 h 6857997"/>
              <a:gd name="connsiteX67" fmla="*/ 6299451 w 12191995"/>
              <a:gd name="connsiteY67" fmla="*/ 811608 h 6857997"/>
              <a:gd name="connsiteX68" fmla="*/ 6322091 w 12191995"/>
              <a:gd name="connsiteY68" fmla="*/ 878450 h 6857997"/>
              <a:gd name="connsiteX69" fmla="*/ 6345540 w 12191995"/>
              <a:gd name="connsiteY69" fmla="*/ 878450 h 6857997"/>
              <a:gd name="connsiteX70" fmla="*/ 6369258 w 12191995"/>
              <a:gd name="connsiteY70" fmla="*/ 811608 h 6857997"/>
              <a:gd name="connsiteX71" fmla="*/ 6349313 w 12191995"/>
              <a:gd name="connsiteY71" fmla="*/ 811608 h 6857997"/>
              <a:gd name="connsiteX72" fmla="*/ 6334220 w 12191995"/>
              <a:gd name="connsiteY72" fmla="*/ 857966 h 6857997"/>
              <a:gd name="connsiteX73" fmla="*/ 6319935 w 12191995"/>
              <a:gd name="connsiteY73" fmla="*/ 811608 h 6857997"/>
              <a:gd name="connsiteX74" fmla="*/ 6250668 w 12191995"/>
              <a:gd name="connsiteY74" fmla="*/ 810531 h 6857997"/>
              <a:gd name="connsiteX75" fmla="*/ 6233419 w 12191995"/>
              <a:gd name="connsiteY75" fmla="*/ 822121 h 6857997"/>
              <a:gd name="connsiteX76" fmla="*/ 6233419 w 12191995"/>
              <a:gd name="connsiteY76" fmla="*/ 811608 h 6857997"/>
              <a:gd name="connsiteX77" fmla="*/ 6215091 w 12191995"/>
              <a:gd name="connsiteY77" fmla="*/ 811608 h 6857997"/>
              <a:gd name="connsiteX78" fmla="*/ 6215091 w 12191995"/>
              <a:gd name="connsiteY78" fmla="*/ 878450 h 6857997"/>
              <a:gd name="connsiteX79" fmla="*/ 6233958 w 12191995"/>
              <a:gd name="connsiteY79" fmla="*/ 878450 h 6857997"/>
              <a:gd name="connsiteX80" fmla="*/ 6233958 w 12191995"/>
              <a:gd name="connsiteY80" fmla="*/ 846646 h 6857997"/>
              <a:gd name="connsiteX81" fmla="*/ 6247973 w 12191995"/>
              <a:gd name="connsiteY81" fmla="*/ 830475 h 6857997"/>
              <a:gd name="connsiteX82" fmla="*/ 6256059 w 12191995"/>
              <a:gd name="connsiteY82" fmla="*/ 830475 h 6857997"/>
              <a:gd name="connsiteX83" fmla="*/ 6255789 w 12191995"/>
              <a:gd name="connsiteY83" fmla="*/ 811069 h 6857997"/>
              <a:gd name="connsiteX84" fmla="*/ 6250668 w 12191995"/>
              <a:gd name="connsiteY84" fmla="*/ 810531 h 6857997"/>
              <a:gd name="connsiteX85" fmla="*/ 6530973 w 12191995"/>
              <a:gd name="connsiteY85" fmla="*/ 810530 h 6857997"/>
              <a:gd name="connsiteX86" fmla="*/ 6496204 w 12191995"/>
              <a:gd name="connsiteY86" fmla="*/ 845568 h 6857997"/>
              <a:gd name="connsiteX87" fmla="*/ 6531242 w 12191995"/>
              <a:gd name="connsiteY87" fmla="*/ 880606 h 6857997"/>
              <a:gd name="connsiteX88" fmla="*/ 6564663 w 12191995"/>
              <a:gd name="connsiteY88" fmla="*/ 859583 h 6857997"/>
              <a:gd name="connsiteX89" fmla="*/ 6544988 w 12191995"/>
              <a:gd name="connsiteY89" fmla="*/ 857427 h 6857997"/>
              <a:gd name="connsiteX90" fmla="*/ 6531512 w 12191995"/>
              <a:gd name="connsiteY90" fmla="*/ 864165 h 6857997"/>
              <a:gd name="connsiteX91" fmla="*/ 6516149 w 12191995"/>
              <a:gd name="connsiteY91" fmla="*/ 850689 h 6857997"/>
              <a:gd name="connsiteX92" fmla="*/ 6565741 w 12191995"/>
              <a:gd name="connsiteY92" fmla="*/ 850689 h 6857997"/>
              <a:gd name="connsiteX93" fmla="*/ 6566011 w 12191995"/>
              <a:gd name="connsiteY93" fmla="*/ 850419 h 6857997"/>
              <a:gd name="connsiteX94" fmla="*/ 6530973 w 12191995"/>
              <a:gd name="connsiteY94" fmla="*/ 810530 h 6857997"/>
              <a:gd name="connsiteX95" fmla="*/ 6170619 w 12191995"/>
              <a:gd name="connsiteY95" fmla="*/ 809992 h 6857997"/>
              <a:gd name="connsiteX96" fmla="*/ 6142050 w 12191995"/>
              <a:gd name="connsiteY96" fmla="*/ 818078 h 6857997"/>
              <a:gd name="connsiteX97" fmla="*/ 6149327 w 12191995"/>
              <a:gd name="connsiteY97" fmla="*/ 832362 h 6857997"/>
              <a:gd name="connsiteX98" fmla="*/ 6169541 w 12191995"/>
              <a:gd name="connsiteY98" fmla="*/ 826163 h 6857997"/>
              <a:gd name="connsiteX99" fmla="*/ 6180592 w 12191995"/>
              <a:gd name="connsiteY99" fmla="*/ 833980 h 6857997"/>
              <a:gd name="connsiteX100" fmla="*/ 6180592 w 12191995"/>
              <a:gd name="connsiteY100" fmla="*/ 834519 h 6857997"/>
              <a:gd name="connsiteX101" fmla="*/ 6176010 w 12191995"/>
              <a:gd name="connsiteY101" fmla="*/ 838561 h 6857997"/>
              <a:gd name="connsiteX102" fmla="*/ 6162803 w 12191995"/>
              <a:gd name="connsiteY102" fmla="*/ 838561 h 6857997"/>
              <a:gd name="connsiteX103" fmla="*/ 6138546 w 12191995"/>
              <a:gd name="connsiteY103" fmla="*/ 859045 h 6857997"/>
              <a:gd name="connsiteX104" fmla="*/ 6161995 w 12191995"/>
              <a:gd name="connsiteY104" fmla="*/ 880068 h 6857997"/>
              <a:gd name="connsiteX105" fmla="*/ 6180592 w 12191995"/>
              <a:gd name="connsiteY105" fmla="*/ 871982 h 6857997"/>
              <a:gd name="connsiteX106" fmla="*/ 6180592 w 12191995"/>
              <a:gd name="connsiteY106" fmla="*/ 878451 h 6857997"/>
              <a:gd name="connsiteX107" fmla="*/ 6199458 w 12191995"/>
              <a:gd name="connsiteY107" fmla="*/ 878451 h 6857997"/>
              <a:gd name="connsiteX108" fmla="*/ 6199458 w 12191995"/>
              <a:gd name="connsiteY108" fmla="*/ 834519 h 6857997"/>
              <a:gd name="connsiteX109" fmla="*/ 6170619 w 12191995"/>
              <a:gd name="connsiteY109" fmla="*/ 809992 h 6857997"/>
              <a:gd name="connsiteX110" fmla="*/ 6404565 w 12191995"/>
              <a:gd name="connsiteY110" fmla="*/ 809991 h 6857997"/>
              <a:gd name="connsiteX111" fmla="*/ 6375996 w 12191995"/>
              <a:gd name="connsiteY111" fmla="*/ 818077 h 6857997"/>
              <a:gd name="connsiteX112" fmla="*/ 6383273 w 12191995"/>
              <a:gd name="connsiteY112" fmla="*/ 832361 h 6857997"/>
              <a:gd name="connsiteX113" fmla="*/ 6403487 w 12191995"/>
              <a:gd name="connsiteY113" fmla="*/ 826162 h 6857997"/>
              <a:gd name="connsiteX114" fmla="*/ 6414538 w 12191995"/>
              <a:gd name="connsiteY114" fmla="*/ 833979 h 6857997"/>
              <a:gd name="connsiteX115" fmla="*/ 6414538 w 12191995"/>
              <a:gd name="connsiteY115" fmla="*/ 834518 h 6857997"/>
              <a:gd name="connsiteX116" fmla="*/ 6409956 w 12191995"/>
              <a:gd name="connsiteY116" fmla="*/ 838560 h 6857997"/>
              <a:gd name="connsiteX117" fmla="*/ 6396749 w 12191995"/>
              <a:gd name="connsiteY117" fmla="*/ 838560 h 6857997"/>
              <a:gd name="connsiteX118" fmla="*/ 6372492 w 12191995"/>
              <a:gd name="connsiteY118" fmla="*/ 859044 h 6857997"/>
              <a:gd name="connsiteX119" fmla="*/ 6395941 w 12191995"/>
              <a:gd name="connsiteY119" fmla="*/ 880067 h 6857997"/>
              <a:gd name="connsiteX120" fmla="*/ 6414538 w 12191995"/>
              <a:gd name="connsiteY120" fmla="*/ 871981 h 6857997"/>
              <a:gd name="connsiteX121" fmla="*/ 6414538 w 12191995"/>
              <a:gd name="connsiteY121" fmla="*/ 878450 h 6857997"/>
              <a:gd name="connsiteX122" fmla="*/ 6433404 w 12191995"/>
              <a:gd name="connsiteY122" fmla="*/ 878450 h 6857997"/>
              <a:gd name="connsiteX123" fmla="*/ 6433404 w 12191995"/>
              <a:gd name="connsiteY123" fmla="*/ 834518 h 6857997"/>
              <a:gd name="connsiteX124" fmla="*/ 6404565 w 12191995"/>
              <a:gd name="connsiteY124" fmla="*/ 809991 h 6857997"/>
              <a:gd name="connsiteX125" fmla="*/ 5787627 w 12191995"/>
              <a:gd name="connsiteY125" fmla="*/ 786813 h 6857997"/>
              <a:gd name="connsiteX126" fmla="*/ 5787627 w 12191995"/>
              <a:gd name="connsiteY126" fmla="*/ 813765 h 6857997"/>
              <a:gd name="connsiteX127" fmla="*/ 5776577 w 12191995"/>
              <a:gd name="connsiteY127" fmla="*/ 813765 h 6857997"/>
              <a:gd name="connsiteX128" fmla="*/ 5776577 w 12191995"/>
              <a:gd name="connsiteY128" fmla="*/ 821042 h 6857997"/>
              <a:gd name="connsiteX129" fmla="*/ 5787627 w 12191995"/>
              <a:gd name="connsiteY129" fmla="*/ 821042 h 6857997"/>
              <a:gd name="connsiteX130" fmla="*/ 5787627 w 12191995"/>
              <a:gd name="connsiteY130" fmla="*/ 864705 h 6857997"/>
              <a:gd name="connsiteX131" fmla="*/ 5802451 w 12191995"/>
              <a:gd name="connsiteY131" fmla="*/ 878451 h 6857997"/>
              <a:gd name="connsiteX132" fmla="*/ 5812424 w 12191995"/>
              <a:gd name="connsiteY132" fmla="*/ 877912 h 6857997"/>
              <a:gd name="connsiteX133" fmla="*/ 5812424 w 12191995"/>
              <a:gd name="connsiteY133" fmla="*/ 870635 h 6857997"/>
              <a:gd name="connsiteX134" fmla="*/ 5805686 w 12191995"/>
              <a:gd name="connsiteY134" fmla="*/ 871174 h 6857997"/>
              <a:gd name="connsiteX135" fmla="*/ 5796522 w 12191995"/>
              <a:gd name="connsiteY135" fmla="*/ 864975 h 6857997"/>
              <a:gd name="connsiteX136" fmla="*/ 5796522 w 12191995"/>
              <a:gd name="connsiteY136" fmla="*/ 821312 h 6857997"/>
              <a:gd name="connsiteX137" fmla="*/ 5812424 w 12191995"/>
              <a:gd name="connsiteY137" fmla="*/ 821312 h 6857997"/>
              <a:gd name="connsiteX138" fmla="*/ 5812424 w 12191995"/>
              <a:gd name="connsiteY138" fmla="*/ 814035 h 6857997"/>
              <a:gd name="connsiteX139" fmla="*/ 5796522 w 12191995"/>
              <a:gd name="connsiteY139" fmla="*/ 814035 h 6857997"/>
              <a:gd name="connsiteX140" fmla="*/ 5796522 w 12191995"/>
              <a:gd name="connsiteY140" fmla="*/ 787083 h 6857997"/>
              <a:gd name="connsiteX141" fmla="*/ 5796522 w 12191995"/>
              <a:gd name="connsiteY141" fmla="*/ 786813 h 6857997"/>
              <a:gd name="connsiteX142" fmla="*/ 6453619 w 12191995"/>
              <a:gd name="connsiteY142" fmla="*/ 786003 h 6857997"/>
              <a:gd name="connsiteX143" fmla="*/ 6453619 w 12191995"/>
              <a:gd name="connsiteY143" fmla="*/ 811338 h 6857997"/>
              <a:gd name="connsiteX144" fmla="*/ 6443108 w 12191995"/>
              <a:gd name="connsiteY144" fmla="*/ 811338 h 6857997"/>
              <a:gd name="connsiteX145" fmla="*/ 6443108 w 12191995"/>
              <a:gd name="connsiteY145" fmla="*/ 827240 h 6857997"/>
              <a:gd name="connsiteX146" fmla="*/ 6453619 w 12191995"/>
              <a:gd name="connsiteY146" fmla="*/ 827240 h 6857997"/>
              <a:gd name="connsiteX147" fmla="*/ 6453619 w 12191995"/>
              <a:gd name="connsiteY147" fmla="*/ 863895 h 6857997"/>
              <a:gd name="connsiteX148" fmla="*/ 6472756 w 12191995"/>
              <a:gd name="connsiteY148" fmla="*/ 878988 h 6857997"/>
              <a:gd name="connsiteX149" fmla="*/ 6487579 w 12191995"/>
              <a:gd name="connsiteY149" fmla="*/ 878180 h 6857997"/>
              <a:gd name="connsiteX150" fmla="*/ 6487579 w 12191995"/>
              <a:gd name="connsiteY150" fmla="*/ 862009 h 6857997"/>
              <a:gd name="connsiteX151" fmla="*/ 6478955 w 12191995"/>
              <a:gd name="connsiteY151" fmla="*/ 862548 h 6857997"/>
              <a:gd name="connsiteX152" fmla="*/ 6472756 w 12191995"/>
              <a:gd name="connsiteY152" fmla="*/ 857696 h 6857997"/>
              <a:gd name="connsiteX153" fmla="*/ 6472756 w 12191995"/>
              <a:gd name="connsiteY153" fmla="*/ 827510 h 6857997"/>
              <a:gd name="connsiteX154" fmla="*/ 6487310 w 12191995"/>
              <a:gd name="connsiteY154" fmla="*/ 827510 h 6857997"/>
              <a:gd name="connsiteX155" fmla="*/ 6487310 w 12191995"/>
              <a:gd name="connsiteY155" fmla="*/ 811608 h 6857997"/>
              <a:gd name="connsiteX156" fmla="*/ 6472756 w 12191995"/>
              <a:gd name="connsiteY156" fmla="*/ 811608 h 6857997"/>
              <a:gd name="connsiteX157" fmla="*/ 6472756 w 12191995"/>
              <a:gd name="connsiteY157" fmla="*/ 786272 h 6857997"/>
              <a:gd name="connsiteX158" fmla="*/ 5605969 w 12191995"/>
              <a:gd name="connsiteY158" fmla="*/ 784387 h 6857997"/>
              <a:gd name="connsiteX159" fmla="*/ 5625105 w 12191995"/>
              <a:gd name="connsiteY159" fmla="*/ 784387 h 6857997"/>
              <a:gd name="connsiteX160" fmla="*/ 5649902 w 12191995"/>
              <a:gd name="connsiteY160" fmla="*/ 807297 h 6857997"/>
              <a:gd name="connsiteX161" fmla="*/ 5625105 w 12191995"/>
              <a:gd name="connsiteY161" fmla="*/ 830745 h 6857997"/>
              <a:gd name="connsiteX162" fmla="*/ 5605969 w 12191995"/>
              <a:gd name="connsiteY162" fmla="*/ 830745 h 6857997"/>
              <a:gd name="connsiteX163" fmla="*/ 5597075 w 12191995"/>
              <a:gd name="connsiteY163" fmla="*/ 776571 h 6857997"/>
              <a:gd name="connsiteX164" fmla="*/ 5597075 w 12191995"/>
              <a:gd name="connsiteY164" fmla="*/ 878451 h 6857997"/>
              <a:gd name="connsiteX165" fmla="*/ 5605969 w 12191995"/>
              <a:gd name="connsiteY165" fmla="*/ 878451 h 6857997"/>
              <a:gd name="connsiteX166" fmla="*/ 5605969 w 12191995"/>
              <a:gd name="connsiteY166" fmla="*/ 839100 h 6857997"/>
              <a:gd name="connsiteX167" fmla="*/ 5624027 w 12191995"/>
              <a:gd name="connsiteY167" fmla="*/ 839100 h 6857997"/>
              <a:gd name="connsiteX168" fmla="*/ 5659064 w 12191995"/>
              <a:gd name="connsiteY168" fmla="*/ 807566 h 6857997"/>
              <a:gd name="connsiteX169" fmla="*/ 5624027 w 12191995"/>
              <a:gd name="connsiteY169" fmla="*/ 776571 h 6857997"/>
              <a:gd name="connsiteX170" fmla="*/ 6108359 w 12191995"/>
              <a:gd name="connsiteY170" fmla="*/ 776571 h 6857997"/>
              <a:gd name="connsiteX171" fmla="*/ 6108359 w 12191995"/>
              <a:gd name="connsiteY171" fmla="*/ 878451 h 6857997"/>
              <a:gd name="connsiteX172" fmla="*/ 6127226 w 12191995"/>
              <a:gd name="connsiteY172" fmla="*/ 878451 h 6857997"/>
              <a:gd name="connsiteX173" fmla="*/ 6127226 w 12191995"/>
              <a:gd name="connsiteY173" fmla="*/ 776571 h 6857997"/>
              <a:gd name="connsiteX174" fmla="*/ 6279237 w 12191995"/>
              <a:gd name="connsiteY174" fmla="*/ 776570 h 6857997"/>
              <a:gd name="connsiteX175" fmla="*/ 6267108 w 12191995"/>
              <a:gd name="connsiteY175" fmla="*/ 788699 h 6857997"/>
              <a:gd name="connsiteX176" fmla="*/ 6279237 w 12191995"/>
              <a:gd name="connsiteY176" fmla="*/ 800827 h 6857997"/>
              <a:gd name="connsiteX177" fmla="*/ 6291366 w 12191995"/>
              <a:gd name="connsiteY177" fmla="*/ 788699 h 6857997"/>
              <a:gd name="connsiteX178" fmla="*/ 6279237 w 12191995"/>
              <a:gd name="connsiteY178" fmla="*/ 776570 h 6857997"/>
              <a:gd name="connsiteX179" fmla="*/ 5951228 w 12191995"/>
              <a:gd name="connsiteY179" fmla="*/ 775763 h 6857997"/>
              <a:gd name="connsiteX180" fmla="*/ 5936674 w 12191995"/>
              <a:gd name="connsiteY180" fmla="*/ 791126 h 6857997"/>
              <a:gd name="connsiteX181" fmla="*/ 5936403 w 12191995"/>
              <a:gd name="connsiteY181" fmla="*/ 791126 h 6857997"/>
              <a:gd name="connsiteX182" fmla="*/ 5936403 w 12191995"/>
              <a:gd name="connsiteY182" fmla="*/ 814035 h 6857997"/>
              <a:gd name="connsiteX183" fmla="*/ 5925354 w 12191995"/>
              <a:gd name="connsiteY183" fmla="*/ 814035 h 6857997"/>
              <a:gd name="connsiteX184" fmla="*/ 5925354 w 12191995"/>
              <a:gd name="connsiteY184" fmla="*/ 821312 h 6857997"/>
              <a:gd name="connsiteX185" fmla="*/ 5936403 w 12191995"/>
              <a:gd name="connsiteY185" fmla="*/ 821312 h 6857997"/>
              <a:gd name="connsiteX186" fmla="*/ 5936403 w 12191995"/>
              <a:gd name="connsiteY186" fmla="*/ 878182 h 6857997"/>
              <a:gd name="connsiteX187" fmla="*/ 5945299 w 12191995"/>
              <a:gd name="connsiteY187" fmla="*/ 878182 h 6857997"/>
              <a:gd name="connsiteX188" fmla="*/ 5945299 w 12191995"/>
              <a:gd name="connsiteY188" fmla="*/ 821312 h 6857997"/>
              <a:gd name="connsiteX189" fmla="*/ 5958505 w 12191995"/>
              <a:gd name="connsiteY189" fmla="*/ 821312 h 6857997"/>
              <a:gd name="connsiteX190" fmla="*/ 5958505 w 12191995"/>
              <a:gd name="connsiteY190" fmla="*/ 814035 h 6857997"/>
              <a:gd name="connsiteX191" fmla="*/ 5945299 w 12191995"/>
              <a:gd name="connsiteY191" fmla="*/ 814035 h 6857997"/>
              <a:gd name="connsiteX192" fmla="*/ 5945299 w 12191995"/>
              <a:gd name="connsiteY192" fmla="*/ 791934 h 6857997"/>
              <a:gd name="connsiteX193" fmla="*/ 5953384 w 12191995"/>
              <a:gd name="connsiteY193" fmla="*/ 783310 h 6857997"/>
              <a:gd name="connsiteX194" fmla="*/ 5959853 w 12191995"/>
              <a:gd name="connsiteY194" fmla="*/ 784118 h 6857997"/>
              <a:gd name="connsiteX195" fmla="*/ 5959853 w 12191995"/>
              <a:gd name="connsiteY195" fmla="*/ 776302 h 6857997"/>
              <a:gd name="connsiteX196" fmla="*/ 5951228 w 12191995"/>
              <a:gd name="connsiteY196" fmla="*/ 775763 h 6857997"/>
              <a:gd name="connsiteX197" fmla="*/ 6047177 w 12191995"/>
              <a:gd name="connsiteY197" fmla="*/ 774415 h 6857997"/>
              <a:gd name="connsiteX198" fmla="*/ 5994082 w 12191995"/>
              <a:gd name="connsiteY198" fmla="*/ 827242 h 6857997"/>
              <a:gd name="connsiteX199" fmla="*/ 6047177 w 12191995"/>
              <a:gd name="connsiteY199" fmla="*/ 880068 h 6857997"/>
              <a:gd name="connsiteX200" fmla="*/ 6097039 w 12191995"/>
              <a:gd name="connsiteY200" fmla="*/ 842065 h 6857997"/>
              <a:gd name="connsiteX201" fmla="*/ 6074670 w 12191995"/>
              <a:gd name="connsiteY201" fmla="*/ 842065 h 6857997"/>
              <a:gd name="connsiteX202" fmla="*/ 6046909 w 12191995"/>
              <a:gd name="connsiteY202" fmla="*/ 861471 h 6857997"/>
              <a:gd name="connsiteX203" fmla="*/ 6014835 w 12191995"/>
              <a:gd name="connsiteY203" fmla="*/ 827242 h 6857997"/>
              <a:gd name="connsiteX204" fmla="*/ 6046909 w 12191995"/>
              <a:gd name="connsiteY204" fmla="*/ 793012 h 6857997"/>
              <a:gd name="connsiteX205" fmla="*/ 6074670 w 12191995"/>
              <a:gd name="connsiteY205" fmla="*/ 812418 h 6857997"/>
              <a:gd name="connsiteX206" fmla="*/ 6097039 w 12191995"/>
              <a:gd name="connsiteY206" fmla="*/ 812418 h 6857997"/>
              <a:gd name="connsiteX207" fmla="*/ 6047177 w 12191995"/>
              <a:gd name="connsiteY207" fmla="*/ 774415 h 6857997"/>
              <a:gd name="connsiteX208" fmla="*/ 6600240 w 12191995"/>
              <a:gd name="connsiteY208" fmla="*/ 647469 h 6857997"/>
              <a:gd name="connsiteX209" fmla="*/ 6603474 w 12191995"/>
              <a:gd name="connsiteY209" fmla="*/ 647469 h 6857997"/>
              <a:gd name="connsiteX210" fmla="*/ 6606709 w 12191995"/>
              <a:gd name="connsiteY210" fmla="*/ 648277 h 6857997"/>
              <a:gd name="connsiteX211" fmla="*/ 6607517 w 12191995"/>
              <a:gd name="connsiteY211" fmla="*/ 650703 h 6857997"/>
              <a:gd name="connsiteX212" fmla="*/ 6606439 w 12191995"/>
              <a:gd name="connsiteY212" fmla="*/ 652859 h 6857997"/>
              <a:gd name="connsiteX213" fmla="*/ 6603744 w 12191995"/>
              <a:gd name="connsiteY213" fmla="*/ 653668 h 6857997"/>
              <a:gd name="connsiteX214" fmla="*/ 6600240 w 12191995"/>
              <a:gd name="connsiteY214" fmla="*/ 653668 h 6857997"/>
              <a:gd name="connsiteX215" fmla="*/ 6596467 w 12191995"/>
              <a:gd name="connsiteY215" fmla="*/ 644773 h 6857997"/>
              <a:gd name="connsiteX216" fmla="*/ 6596467 w 12191995"/>
              <a:gd name="connsiteY216" fmla="*/ 664988 h 6857997"/>
              <a:gd name="connsiteX217" fmla="*/ 6600240 w 12191995"/>
              <a:gd name="connsiteY217" fmla="*/ 664988 h 6857997"/>
              <a:gd name="connsiteX218" fmla="*/ 6600240 w 12191995"/>
              <a:gd name="connsiteY218" fmla="*/ 656902 h 6857997"/>
              <a:gd name="connsiteX219" fmla="*/ 6604283 w 12191995"/>
              <a:gd name="connsiteY219" fmla="*/ 656902 h 6857997"/>
              <a:gd name="connsiteX220" fmla="*/ 6606978 w 12191995"/>
              <a:gd name="connsiteY220" fmla="*/ 657711 h 6857997"/>
              <a:gd name="connsiteX221" fmla="*/ 6607787 w 12191995"/>
              <a:gd name="connsiteY221" fmla="*/ 660136 h 6857997"/>
              <a:gd name="connsiteX222" fmla="*/ 6607787 w 12191995"/>
              <a:gd name="connsiteY222" fmla="*/ 663371 h 6857997"/>
              <a:gd name="connsiteX223" fmla="*/ 6608056 w 12191995"/>
              <a:gd name="connsiteY223" fmla="*/ 664718 h 6857997"/>
              <a:gd name="connsiteX224" fmla="*/ 6611560 w 12191995"/>
              <a:gd name="connsiteY224" fmla="*/ 664718 h 6857997"/>
              <a:gd name="connsiteX225" fmla="*/ 6611560 w 12191995"/>
              <a:gd name="connsiteY225" fmla="*/ 664449 h 6857997"/>
              <a:gd name="connsiteX226" fmla="*/ 6611021 w 12191995"/>
              <a:gd name="connsiteY226" fmla="*/ 663101 h 6857997"/>
              <a:gd name="connsiteX227" fmla="*/ 6611021 w 12191995"/>
              <a:gd name="connsiteY227" fmla="*/ 661484 h 6857997"/>
              <a:gd name="connsiteX228" fmla="*/ 6611021 w 12191995"/>
              <a:gd name="connsiteY228" fmla="*/ 660136 h 6857997"/>
              <a:gd name="connsiteX229" fmla="*/ 6610213 w 12191995"/>
              <a:gd name="connsiteY229" fmla="*/ 657171 h 6857997"/>
              <a:gd name="connsiteX230" fmla="*/ 6608056 w 12191995"/>
              <a:gd name="connsiteY230" fmla="*/ 655285 h 6857997"/>
              <a:gd name="connsiteX231" fmla="*/ 6610213 w 12191995"/>
              <a:gd name="connsiteY231" fmla="*/ 653398 h 6857997"/>
              <a:gd name="connsiteX232" fmla="*/ 6611021 w 12191995"/>
              <a:gd name="connsiteY232" fmla="*/ 650972 h 6857997"/>
              <a:gd name="connsiteX233" fmla="*/ 6608865 w 12191995"/>
              <a:gd name="connsiteY233" fmla="*/ 646391 h 6857997"/>
              <a:gd name="connsiteX234" fmla="*/ 6603205 w 12191995"/>
              <a:gd name="connsiteY234" fmla="*/ 644773 h 6857997"/>
              <a:gd name="connsiteX235" fmla="*/ 6603980 w 12191995"/>
              <a:gd name="connsiteY235" fmla="*/ 640292 h 6857997"/>
              <a:gd name="connsiteX236" fmla="*/ 6613447 w 12191995"/>
              <a:gd name="connsiteY236" fmla="*/ 644504 h 6857997"/>
              <a:gd name="connsiteX237" fmla="*/ 6613447 w 12191995"/>
              <a:gd name="connsiteY237" fmla="*/ 665527 h 6857997"/>
              <a:gd name="connsiteX238" fmla="*/ 6612638 w 12191995"/>
              <a:gd name="connsiteY238" fmla="*/ 666335 h 6857997"/>
              <a:gd name="connsiteX239" fmla="*/ 6593502 w 12191995"/>
              <a:gd name="connsiteY239" fmla="*/ 665527 h 6857997"/>
              <a:gd name="connsiteX240" fmla="*/ 6589459 w 12191995"/>
              <a:gd name="connsiteY240" fmla="*/ 655015 h 6857997"/>
              <a:gd name="connsiteX241" fmla="*/ 6593772 w 12191995"/>
              <a:gd name="connsiteY241" fmla="*/ 644504 h 6857997"/>
              <a:gd name="connsiteX242" fmla="*/ 6594311 w 12191995"/>
              <a:gd name="connsiteY242" fmla="*/ 643965 h 6857997"/>
              <a:gd name="connsiteX243" fmla="*/ 6603980 w 12191995"/>
              <a:gd name="connsiteY243" fmla="*/ 640292 h 6857997"/>
              <a:gd name="connsiteX244" fmla="*/ 6603104 w 12191995"/>
              <a:gd name="connsiteY244" fmla="*/ 637328 h 6857997"/>
              <a:gd name="connsiteX245" fmla="*/ 6591615 w 12191995"/>
              <a:gd name="connsiteY245" fmla="*/ 642348 h 6857997"/>
              <a:gd name="connsiteX246" fmla="*/ 6586764 w 12191995"/>
              <a:gd name="connsiteY246" fmla="*/ 655015 h 6857997"/>
              <a:gd name="connsiteX247" fmla="*/ 6591615 w 12191995"/>
              <a:gd name="connsiteY247" fmla="*/ 667683 h 6857997"/>
              <a:gd name="connsiteX248" fmla="*/ 6592154 w 12191995"/>
              <a:gd name="connsiteY248" fmla="*/ 668222 h 6857997"/>
              <a:gd name="connsiteX249" fmla="*/ 6615334 w 12191995"/>
              <a:gd name="connsiteY249" fmla="*/ 667683 h 6857997"/>
              <a:gd name="connsiteX250" fmla="*/ 6620185 w 12191995"/>
              <a:gd name="connsiteY250" fmla="*/ 655015 h 6857997"/>
              <a:gd name="connsiteX251" fmla="*/ 6615334 w 12191995"/>
              <a:gd name="connsiteY251" fmla="*/ 642348 h 6857997"/>
              <a:gd name="connsiteX252" fmla="*/ 6614794 w 12191995"/>
              <a:gd name="connsiteY252" fmla="*/ 641809 h 6857997"/>
              <a:gd name="connsiteX253" fmla="*/ 6603104 w 12191995"/>
              <a:gd name="connsiteY253" fmla="*/ 637328 h 6857997"/>
              <a:gd name="connsiteX254" fmla="*/ 6195954 w 12191995"/>
              <a:gd name="connsiteY254" fmla="*/ 529686 h 6857997"/>
              <a:gd name="connsiteX255" fmla="*/ 6233418 w 12191995"/>
              <a:gd name="connsiteY255" fmla="*/ 590329 h 6857997"/>
              <a:gd name="connsiteX256" fmla="*/ 6192451 w 12191995"/>
              <a:gd name="connsiteY256" fmla="*/ 653936 h 6857997"/>
              <a:gd name="connsiteX257" fmla="*/ 6171158 w 12191995"/>
              <a:gd name="connsiteY257" fmla="*/ 650433 h 6857997"/>
              <a:gd name="connsiteX258" fmla="*/ 6171158 w 12191995"/>
              <a:gd name="connsiteY258" fmla="*/ 534538 h 6857997"/>
              <a:gd name="connsiteX259" fmla="*/ 6195954 w 12191995"/>
              <a:gd name="connsiteY259" fmla="*/ 529686 h 6857997"/>
              <a:gd name="connsiteX260" fmla="*/ 5738574 w 12191995"/>
              <a:gd name="connsiteY260" fmla="*/ 510281 h 6857997"/>
              <a:gd name="connsiteX261" fmla="*/ 5790052 w 12191995"/>
              <a:gd name="connsiteY261" fmla="*/ 588982 h 6857997"/>
              <a:gd name="connsiteX262" fmla="*/ 5732643 w 12191995"/>
              <a:gd name="connsiteY262" fmla="*/ 673612 h 6857997"/>
              <a:gd name="connsiteX263" fmla="*/ 5775229 w 12191995"/>
              <a:gd name="connsiteY263" fmla="*/ 673612 h 6857997"/>
              <a:gd name="connsiteX264" fmla="*/ 5810535 w 12191995"/>
              <a:gd name="connsiteY264" fmla="*/ 614317 h 6857997"/>
              <a:gd name="connsiteX265" fmla="*/ 5811344 w 12191995"/>
              <a:gd name="connsiteY265" fmla="*/ 614317 h 6857997"/>
              <a:gd name="connsiteX266" fmla="*/ 5846113 w 12191995"/>
              <a:gd name="connsiteY266" fmla="*/ 673612 h 6857997"/>
              <a:gd name="connsiteX267" fmla="*/ 5891931 w 12191995"/>
              <a:gd name="connsiteY267" fmla="*/ 673612 h 6857997"/>
              <a:gd name="connsiteX268" fmla="*/ 5833985 w 12191995"/>
              <a:gd name="connsiteY268" fmla="*/ 586556 h 6857997"/>
              <a:gd name="connsiteX269" fmla="*/ 5886542 w 12191995"/>
              <a:gd name="connsiteY269" fmla="*/ 510281 h 6857997"/>
              <a:gd name="connsiteX270" fmla="*/ 5846922 w 12191995"/>
              <a:gd name="connsiteY270" fmla="*/ 510281 h 6857997"/>
              <a:gd name="connsiteX271" fmla="*/ 5814310 w 12191995"/>
              <a:gd name="connsiteY271" fmla="*/ 563647 h 6857997"/>
              <a:gd name="connsiteX272" fmla="*/ 5813770 w 12191995"/>
              <a:gd name="connsiteY272" fmla="*/ 563647 h 6857997"/>
              <a:gd name="connsiteX273" fmla="*/ 5782505 w 12191995"/>
              <a:gd name="connsiteY273" fmla="*/ 510281 h 6857997"/>
              <a:gd name="connsiteX274" fmla="*/ 6062271 w 12191995"/>
              <a:gd name="connsiteY274" fmla="*/ 510281 h 6857997"/>
              <a:gd name="connsiteX275" fmla="*/ 6062271 w 12191995"/>
              <a:gd name="connsiteY275" fmla="*/ 673342 h 6857997"/>
              <a:gd name="connsiteX276" fmla="*/ 6099196 w 12191995"/>
              <a:gd name="connsiteY276" fmla="*/ 673342 h 6857997"/>
              <a:gd name="connsiteX277" fmla="*/ 6099196 w 12191995"/>
              <a:gd name="connsiteY277" fmla="*/ 510281 h 6857997"/>
              <a:gd name="connsiteX278" fmla="*/ 6406452 w 12191995"/>
              <a:gd name="connsiteY278" fmla="*/ 510280 h 6857997"/>
              <a:gd name="connsiteX279" fmla="*/ 6406452 w 12191995"/>
              <a:gd name="connsiteY279" fmla="*/ 673342 h 6857997"/>
              <a:gd name="connsiteX280" fmla="*/ 6443377 w 12191995"/>
              <a:gd name="connsiteY280" fmla="*/ 673342 h 6857997"/>
              <a:gd name="connsiteX281" fmla="*/ 6443377 w 12191995"/>
              <a:gd name="connsiteY281" fmla="*/ 510280 h 6857997"/>
              <a:gd name="connsiteX282" fmla="*/ 6383812 w 12191995"/>
              <a:gd name="connsiteY282" fmla="*/ 507854 h 6857997"/>
              <a:gd name="connsiteX283" fmla="*/ 6298912 w 12191995"/>
              <a:gd name="connsiteY283" fmla="*/ 519174 h 6857997"/>
              <a:gd name="connsiteX284" fmla="*/ 6298912 w 12191995"/>
              <a:gd name="connsiteY284" fmla="*/ 673611 h 6857997"/>
              <a:gd name="connsiteX285" fmla="*/ 6335837 w 12191995"/>
              <a:gd name="connsiteY285" fmla="*/ 673611 h 6857997"/>
              <a:gd name="connsiteX286" fmla="*/ 6335837 w 12191995"/>
              <a:gd name="connsiteY286" fmla="*/ 535885 h 6857997"/>
              <a:gd name="connsiteX287" fmla="*/ 6376265 w 12191995"/>
              <a:gd name="connsiteY287" fmla="*/ 534537 h 6857997"/>
              <a:gd name="connsiteX288" fmla="*/ 6383812 w 12191995"/>
              <a:gd name="connsiteY288" fmla="*/ 507854 h 6857997"/>
              <a:gd name="connsiteX289" fmla="*/ 6533398 w 12191995"/>
              <a:gd name="connsiteY289" fmla="*/ 507316 h 6857997"/>
              <a:gd name="connsiteX290" fmla="*/ 6476798 w 12191995"/>
              <a:gd name="connsiteY290" fmla="*/ 554482 h 6857997"/>
              <a:gd name="connsiteX291" fmla="*/ 6517765 w 12191995"/>
              <a:gd name="connsiteY291" fmla="*/ 600301 h 6857997"/>
              <a:gd name="connsiteX292" fmla="*/ 6546874 w 12191995"/>
              <a:gd name="connsiteY292" fmla="*/ 627254 h 6857997"/>
              <a:gd name="connsiteX293" fmla="*/ 6516418 w 12191995"/>
              <a:gd name="connsiteY293" fmla="*/ 650163 h 6857997"/>
              <a:gd name="connsiteX294" fmla="*/ 6482727 w 12191995"/>
              <a:gd name="connsiteY294" fmla="*/ 640730 h 6857997"/>
              <a:gd name="connsiteX295" fmla="*/ 6472216 w 12191995"/>
              <a:gd name="connsiteY295" fmla="*/ 664448 h 6857997"/>
              <a:gd name="connsiteX296" fmla="*/ 6521808 w 12191995"/>
              <a:gd name="connsiteY296" fmla="*/ 676307 h 6857997"/>
              <a:gd name="connsiteX297" fmla="*/ 6585685 w 12191995"/>
              <a:gd name="connsiteY297" fmla="*/ 626175 h 6857997"/>
              <a:gd name="connsiteX298" fmla="*/ 6542831 w 12191995"/>
              <a:gd name="connsiteY298" fmla="*/ 578200 h 6857997"/>
              <a:gd name="connsiteX299" fmla="*/ 6513723 w 12191995"/>
              <a:gd name="connsiteY299" fmla="*/ 552596 h 6857997"/>
              <a:gd name="connsiteX300" fmla="*/ 6541753 w 12191995"/>
              <a:gd name="connsiteY300" fmla="*/ 531034 h 6857997"/>
              <a:gd name="connsiteX301" fmla="*/ 6570053 w 12191995"/>
              <a:gd name="connsiteY301" fmla="*/ 540198 h 6857997"/>
              <a:gd name="connsiteX302" fmla="*/ 6580025 w 12191995"/>
              <a:gd name="connsiteY302" fmla="*/ 518636 h 6857997"/>
              <a:gd name="connsiteX303" fmla="*/ 6533398 w 12191995"/>
              <a:gd name="connsiteY303" fmla="*/ 507316 h 6857997"/>
              <a:gd name="connsiteX304" fmla="*/ 5638580 w 12191995"/>
              <a:gd name="connsiteY304" fmla="*/ 465540 h 6857997"/>
              <a:gd name="connsiteX305" fmla="*/ 5591144 w 12191995"/>
              <a:gd name="connsiteY305" fmla="*/ 522679 h 6857997"/>
              <a:gd name="connsiteX306" fmla="*/ 5591144 w 12191995"/>
              <a:gd name="connsiteY306" fmla="*/ 617012 h 6857997"/>
              <a:gd name="connsiteX307" fmla="*/ 5638580 w 12191995"/>
              <a:gd name="connsiteY307" fmla="*/ 674151 h 6857997"/>
              <a:gd name="connsiteX308" fmla="*/ 5712969 w 12191995"/>
              <a:gd name="connsiteY308" fmla="*/ 674151 h 6857997"/>
              <a:gd name="connsiteX309" fmla="*/ 5712969 w 12191995"/>
              <a:gd name="connsiteY309" fmla="*/ 648546 h 6857997"/>
              <a:gd name="connsiteX310" fmla="*/ 5656098 w 12191995"/>
              <a:gd name="connsiteY310" fmla="*/ 648546 h 6857997"/>
              <a:gd name="connsiteX311" fmla="*/ 5629685 w 12191995"/>
              <a:gd name="connsiteY311" fmla="*/ 620785 h 6857997"/>
              <a:gd name="connsiteX312" fmla="*/ 5629685 w 12191995"/>
              <a:gd name="connsiteY312" fmla="*/ 579548 h 6857997"/>
              <a:gd name="connsiteX313" fmla="*/ 5706230 w 12191995"/>
              <a:gd name="connsiteY313" fmla="*/ 579548 h 6857997"/>
              <a:gd name="connsiteX314" fmla="*/ 5706230 w 12191995"/>
              <a:gd name="connsiteY314" fmla="*/ 553944 h 6857997"/>
              <a:gd name="connsiteX315" fmla="*/ 5629685 w 12191995"/>
              <a:gd name="connsiteY315" fmla="*/ 553944 h 6857997"/>
              <a:gd name="connsiteX316" fmla="*/ 5629685 w 12191995"/>
              <a:gd name="connsiteY316" fmla="*/ 518906 h 6857997"/>
              <a:gd name="connsiteX317" fmla="*/ 5656098 w 12191995"/>
              <a:gd name="connsiteY317" fmla="*/ 491145 h 6857997"/>
              <a:gd name="connsiteX318" fmla="*/ 5713237 w 12191995"/>
              <a:gd name="connsiteY318" fmla="*/ 491145 h 6857997"/>
              <a:gd name="connsiteX319" fmla="*/ 5713237 w 12191995"/>
              <a:gd name="connsiteY319" fmla="*/ 465540 h 6857997"/>
              <a:gd name="connsiteX320" fmla="*/ 5915919 w 12191995"/>
              <a:gd name="connsiteY320" fmla="*/ 465271 h 6857997"/>
              <a:gd name="connsiteX321" fmla="*/ 5915919 w 12191995"/>
              <a:gd name="connsiteY321" fmla="*/ 616743 h 6857997"/>
              <a:gd name="connsiteX322" fmla="*/ 5963356 w 12191995"/>
              <a:gd name="connsiteY322" fmla="*/ 673882 h 6857997"/>
              <a:gd name="connsiteX323" fmla="*/ 6037474 w 12191995"/>
              <a:gd name="connsiteY323" fmla="*/ 673882 h 6857997"/>
              <a:gd name="connsiteX324" fmla="*/ 6037474 w 12191995"/>
              <a:gd name="connsiteY324" fmla="*/ 648277 h 6857997"/>
              <a:gd name="connsiteX325" fmla="*/ 5980875 w 12191995"/>
              <a:gd name="connsiteY325" fmla="*/ 648277 h 6857997"/>
              <a:gd name="connsiteX326" fmla="*/ 5954462 w 12191995"/>
              <a:gd name="connsiteY326" fmla="*/ 620516 h 6857997"/>
              <a:gd name="connsiteX327" fmla="*/ 5954462 w 12191995"/>
              <a:gd name="connsiteY327" fmla="*/ 465271 h 6857997"/>
              <a:gd name="connsiteX328" fmla="*/ 6171158 w 12191995"/>
              <a:gd name="connsiteY328" fmla="*/ 463653 h 6857997"/>
              <a:gd name="connsiteX329" fmla="*/ 6134503 w 12191995"/>
              <a:gd name="connsiteY329" fmla="*/ 470391 h 6857997"/>
              <a:gd name="connsiteX330" fmla="*/ 6134503 w 12191995"/>
              <a:gd name="connsiteY330" fmla="*/ 664717 h 6857997"/>
              <a:gd name="connsiteX331" fmla="*/ 6191103 w 12191995"/>
              <a:gd name="connsiteY331" fmla="*/ 676576 h 6857997"/>
              <a:gd name="connsiteX332" fmla="*/ 6270073 w 12191995"/>
              <a:gd name="connsiteY332" fmla="*/ 588173 h 6857997"/>
              <a:gd name="connsiteX333" fmla="*/ 6205927 w 12191995"/>
              <a:gd name="connsiteY333" fmla="*/ 508394 h 6857997"/>
              <a:gd name="connsiteX334" fmla="*/ 6171158 w 12191995"/>
              <a:gd name="connsiteY334" fmla="*/ 515132 h 6857997"/>
              <a:gd name="connsiteX335" fmla="*/ 6252285 w 12191995"/>
              <a:gd name="connsiteY335" fmla="*/ 347220 h 6857997"/>
              <a:gd name="connsiteX336" fmla="*/ 6063619 w 12191995"/>
              <a:gd name="connsiteY336" fmla="*/ 443170 h 6857997"/>
              <a:gd name="connsiteX337" fmla="*/ 6057959 w 12191995"/>
              <a:gd name="connsiteY337" fmla="*/ 457994 h 6857997"/>
              <a:gd name="connsiteX338" fmla="*/ 6063079 w 12191995"/>
              <a:gd name="connsiteY338" fmla="*/ 472818 h 6857997"/>
              <a:gd name="connsiteX339" fmla="*/ 6080330 w 12191995"/>
              <a:gd name="connsiteY339" fmla="*/ 481712 h 6857997"/>
              <a:gd name="connsiteX340" fmla="*/ 6101082 w 12191995"/>
              <a:gd name="connsiteY340" fmla="*/ 470123 h 6857997"/>
              <a:gd name="connsiteX341" fmla="*/ 6251746 w 12191995"/>
              <a:gd name="connsiteY341" fmla="*/ 357192 h 6857997"/>
              <a:gd name="connsiteX342" fmla="*/ 6405105 w 12191995"/>
              <a:gd name="connsiteY342" fmla="*/ 471201 h 6857997"/>
              <a:gd name="connsiteX343" fmla="*/ 6427745 w 12191995"/>
              <a:gd name="connsiteY343" fmla="*/ 480903 h 6857997"/>
              <a:gd name="connsiteX344" fmla="*/ 6447420 w 12191995"/>
              <a:gd name="connsiteY344" fmla="*/ 458264 h 6857997"/>
              <a:gd name="connsiteX345" fmla="*/ 6442299 w 12191995"/>
              <a:gd name="connsiteY345" fmla="*/ 443440 h 6857997"/>
              <a:gd name="connsiteX346" fmla="*/ 6252285 w 12191995"/>
              <a:gd name="connsiteY346" fmla="*/ 347220 h 6857997"/>
              <a:gd name="connsiteX347" fmla="*/ 0 w 12191995"/>
              <a:gd name="connsiteY347" fmla="*/ 0 h 6857997"/>
              <a:gd name="connsiteX348" fmla="*/ 12191995 w 12191995"/>
              <a:gd name="connsiteY348" fmla="*/ 0 h 6857997"/>
              <a:gd name="connsiteX349" fmla="*/ 12191995 w 12191995"/>
              <a:gd name="connsiteY349" fmla="*/ 6857997 h 6857997"/>
              <a:gd name="connsiteX350" fmla="*/ 0 w 12191995"/>
              <a:gd name="connsiteY350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</a:cxnLst>
            <a:rect l="l" t="t" r="r" b="b"/>
            <a:pathLst>
              <a:path w="12191995" h="6857997">
                <a:moveTo>
                  <a:pt x="6180592" y="849612"/>
                </a:moveTo>
                <a:lnTo>
                  <a:pt x="6180592" y="854463"/>
                </a:lnTo>
                <a:cubicBezTo>
                  <a:pt x="6180592" y="862819"/>
                  <a:pt x="6174393" y="866322"/>
                  <a:pt x="6167655" y="866053"/>
                </a:cubicBezTo>
                <a:cubicBezTo>
                  <a:pt x="6161995" y="866053"/>
                  <a:pt x="6158221" y="862819"/>
                  <a:pt x="6158221" y="858237"/>
                </a:cubicBezTo>
                <a:cubicBezTo>
                  <a:pt x="6158221" y="853655"/>
                  <a:pt x="6161725" y="850960"/>
                  <a:pt x="6167655" y="850960"/>
                </a:cubicBezTo>
                <a:lnTo>
                  <a:pt x="6174662" y="850960"/>
                </a:lnTo>
                <a:cubicBezTo>
                  <a:pt x="6177357" y="850960"/>
                  <a:pt x="6179514" y="850690"/>
                  <a:pt x="6180592" y="849612"/>
                </a:cubicBezTo>
                <a:close/>
                <a:moveTo>
                  <a:pt x="6414538" y="849611"/>
                </a:moveTo>
                <a:lnTo>
                  <a:pt x="6414538" y="854462"/>
                </a:lnTo>
                <a:cubicBezTo>
                  <a:pt x="6414538" y="862818"/>
                  <a:pt x="6408339" y="866321"/>
                  <a:pt x="6401601" y="866052"/>
                </a:cubicBezTo>
                <a:cubicBezTo>
                  <a:pt x="6395941" y="866052"/>
                  <a:pt x="6392167" y="862818"/>
                  <a:pt x="6392167" y="858236"/>
                </a:cubicBezTo>
                <a:cubicBezTo>
                  <a:pt x="6392167" y="853654"/>
                  <a:pt x="6395671" y="850959"/>
                  <a:pt x="6401601" y="850959"/>
                </a:cubicBezTo>
                <a:lnTo>
                  <a:pt x="6408608" y="850959"/>
                </a:lnTo>
                <a:cubicBezTo>
                  <a:pt x="6411303" y="850959"/>
                  <a:pt x="6413460" y="850689"/>
                  <a:pt x="6414538" y="849611"/>
                </a:cubicBezTo>
                <a:close/>
                <a:moveTo>
                  <a:pt x="5709197" y="846647"/>
                </a:moveTo>
                <a:lnTo>
                  <a:pt x="5709197" y="855542"/>
                </a:lnTo>
                <a:cubicBezTo>
                  <a:pt x="5709197" y="867131"/>
                  <a:pt x="5699763" y="872522"/>
                  <a:pt x="5690329" y="872522"/>
                </a:cubicBezTo>
                <a:cubicBezTo>
                  <a:pt x="5679549" y="872522"/>
                  <a:pt x="5675237" y="866053"/>
                  <a:pt x="5675237" y="860393"/>
                </a:cubicBezTo>
                <a:cubicBezTo>
                  <a:pt x="5675237" y="853655"/>
                  <a:pt x="5679549" y="849073"/>
                  <a:pt x="5688983" y="849073"/>
                </a:cubicBezTo>
                <a:lnTo>
                  <a:pt x="5700842" y="849073"/>
                </a:lnTo>
                <a:cubicBezTo>
                  <a:pt x="5704345" y="849073"/>
                  <a:pt x="5707580" y="848534"/>
                  <a:pt x="5709197" y="846647"/>
                </a:cubicBezTo>
                <a:close/>
                <a:moveTo>
                  <a:pt x="6530703" y="825893"/>
                </a:moveTo>
                <a:cubicBezTo>
                  <a:pt x="6538789" y="825893"/>
                  <a:pt x="6544449" y="831283"/>
                  <a:pt x="6545527" y="838021"/>
                </a:cubicBezTo>
                <a:lnTo>
                  <a:pt x="6515610" y="838021"/>
                </a:lnTo>
                <a:cubicBezTo>
                  <a:pt x="6517227" y="830744"/>
                  <a:pt x="6522887" y="825623"/>
                  <a:pt x="6530703" y="825893"/>
                </a:cubicBezTo>
                <a:close/>
                <a:moveTo>
                  <a:pt x="5883577" y="820234"/>
                </a:moveTo>
                <a:cubicBezTo>
                  <a:pt x="5898131" y="820234"/>
                  <a:pt x="5907835" y="831824"/>
                  <a:pt x="5907835" y="846378"/>
                </a:cubicBezTo>
                <a:cubicBezTo>
                  <a:pt x="5907835" y="861202"/>
                  <a:pt x="5897862" y="872522"/>
                  <a:pt x="5883577" y="872522"/>
                </a:cubicBezTo>
                <a:cubicBezTo>
                  <a:pt x="5869293" y="872522"/>
                  <a:pt x="5859320" y="861202"/>
                  <a:pt x="5859320" y="846378"/>
                </a:cubicBezTo>
                <a:cubicBezTo>
                  <a:pt x="5859320" y="831554"/>
                  <a:pt x="5869293" y="820234"/>
                  <a:pt x="5883577" y="820234"/>
                </a:cubicBezTo>
                <a:close/>
                <a:moveTo>
                  <a:pt x="5766065" y="813226"/>
                </a:moveTo>
                <a:cubicBezTo>
                  <a:pt x="5758249" y="813226"/>
                  <a:pt x="5750434" y="816730"/>
                  <a:pt x="5746660" y="825355"/>
                </a:cubicBezTo>
                <a:lnTo>
                  <a:pt x="5746660" y="814304"/>
                </a:lnTo>
                <a:lnTo>
                  <a:pt x="5738304" y="814304"/>
                </a:lnTo>
                <a:lnTo>
                  <a:pt x="5738304" y="878451"/>
                </a:lnTo>
                <a:lnTo>
                  <a:pt x="5746929" y="878451"/>
                </a:lnTo>
                <a:lnTo>
                  <a:pt x="5746929" y="842604"/>
                </a:lnTo>
                <a:cubicBezTo>
                  <a:pt x="5746929" y="827241"/>
                  <a:pt x="5755014" y="822120"/>
                  <a:pt x="5766335" y="822120"/>
                </a:cubicBezTo>
                <a:lnTo>
                  <a:pt x="5770647" y="822120"/>
                </a:lnTo>
                <a:lnTo>
                  <a:pt x="5770916" y="813496"/>
                </a:lnTo>
                <a:cubicBezTo>
                  <a:pt x="5769030" y="813496"/>
                  <a:pt x="5767413" y="813226"/>
                  <a:pt x="5766065" y="813226"/>
                </a:cubicBezTo>
                <a:close/>
                <a:moveTo>
                  <a:pt x="5693564" y="812418"/>
                </a:moveTo>
                <a:cubicBezTo>
                  <a:pt x="5682514" y="812418"/>
                  <a:pt x="5673350" y="817000"/>
                  <a:pt x="5669038" y="820504"/>
                </a:cubicBezTo>
                <a:lnTo>
                  <a:pt x="5673350" y="827242"/>
                </a:lnTo>
                <a:cubicBezTo>
                  <a:pt x="5678471" y="823738"/>
                  <a:pt x="5684940" y="820234"/>
                  <a:pt x="5693025" y="820234"/>
                </a:cubicBezTo>
                <a:cubicBezTo>
                  <a:pt x="5701650" y="820234"/>
                  <a:pt x="5709197" y="824277"/>
                  <a:pt x="5709197" y="833980"/>
                </a:cubicBezTo>
                <a:lnTo>
                  <a:pt x="5708927" y="835597"/>
                </a:lnTo>
                <a:cubicBezTo>
                  <a:pt x="5708927" y="839101"/>
                  <a:pt x="5707310" y="841527"/>
                  <a:pt x="5702728" y="841527"/>
                </a:cubicBezTo>
                <a:lnTo>
                  <a:pt x="5687365" y="841527"/>
                </a:lnTo>
                <a:cubicBezTo>
                  <a:pt x="5673889" y="841527"/>
                  <a:pt x="5665533" y="848804"/>
                  <a:pt x="5665533" y="860393"/>
                </a:cubicBezTo>
                <a:cubicBezTo>
                  <a:pt x="5665533" y="871983"/>
                  <a:pt x="5674966" y="880068"/>
                  <a:pt x="5688983" y="880068"/>
                </a:cubicBezTo>
                <a:cubicBezTo>
                  <a:pt x="5696799" y="880068"/>
                  <a:pt x="5705423" y="876834"/>
                  <a:pt x="5709197" y="870365"/>
                </a:cubicBezTo>
                <a:lnTo>
                  <a:pt x="5709197" y="878451"/>
                </a:lnTo>
                <a:lnTo>
                  <a:pt x="5718090" y="878451"/>
                </a:lnTo>
                <a:lnTo>
                  <a:pt x="5718090" y="834249"/>
                </a:lnTo>
                <a:cubicBezTo>
                  <a:pt x="5718090" y="821043"/>
                  <a:pt x="5708927" y="812418"/>
                  <a:pt x="5693564" y="812418"/>
                </a:cubicBezTo>
                <a:close/>
                <a:moveTo>
                  <a:pt x="5883577" y="812418"/>
                </a:moveTo>
                <a:cubicBezTo>
                  <a:pt x="5865250" y="812418"/>
                  <a:pt x="5850426" y="826703"/>
                  <a:pt x="5850426" y="846378"/>
                </a:cubicBezTo>
                <a:cubicBezTo>
                  <a:pt x="5850426" y="866053"/>
                  <a:pt x="5864980" y="880068"/>
                  <a:pt x="5883577" y="880068"/>
                </a:cubicBezTo>
                <a:cubicBezTo>
                  <a:pt x="5902175" y="880068"/>
                  <a:pt x="5916998" y="866053"/>
                  <a:pt x="5916998" y="846378"/>
                </a:cubicBezTo>
                <a:cubicBezTo>
                  <a:pt x="5916998" y="826703"/>
                  <a:pt x="5902175" y="812418"/>
                  <a:pt x="5883577" y="812418"/>
                </a:cubicBezTo>
                <a:close/>
                <a:moveTo>
                  <a:pt x="6261179" y="811878"/>
                </a:moveTo>
                <a:lnTo>
                  <a:pt x="6261179" y="827779"/>
                </a:lnTo>
                <a:lnTo>
                  <a:pt x="6270612" y="827779"/>
                </a:lnTo>
                <a:lnTo>
                  <a:pt x="6270612" y="878450"/>
                </a:lnTo>
                <a:lnTo>
                  <a:pt x="6289479" y="878450"/>
                </a:lnTo>
                <a:lnTo>
                  <a:pt x="6289479" y="811878"/>
                </a:lnTo>
                <a:close/>
                <a:moveTo>
                  <a:pt x="6299451" y="811608"/>
                </a:moveTo>
                <a:lnTo>
                  <a:pt x="6322091" y="878450"/>
                </a:lnTo>
                <a:lnTo>
                  <a:pt x="6345540" y="878450"/>
                </a:lnTo>
                <a:lnTo>
                  <a:pt x="6369258" y="811608"/>
                </a:lnTo>
                <a:lnTo>
                  <a:pt x="6349313" y="811608"/>
                </a:lnTo>
                <a:lnTo>
                  <a:pt x="6334220" y="857966"/>
                </a:lnTo>
                <a:lnTo>
                  <a:pt x="6319935" y="811608"/>
                </a:lnTo>
                <a:close/>
                <a:moveTo>
                  <a:pt x="6250668" y="810531"/>
                </a:moveTo>
                <a:cubicBezTo>
                  <a:pt x="6242313" y="810531"/>
                  <a:pt x="6236114" y="815113"/>
                  <a:pt x="6233419" y="822121"/>
                </a:cubicBezTo>
                <a:lnTo>
                  <a:pt x="6233419" y="811608"/>
                </a:lnTo>
                <a:lnTo>
                  <a:pt x="6215091" y="811608"/>
                </a:lnTo>
                <a:lnTo>
                  <a:pt x="6215091" y="878450"/>
                </a:lnTo>
                <a:lnTo>
                  <a:pt x="6233958" y="878450"/>
                </a:lnTo>
                <a:lnTo>
                  <a:pt x="6233958" y="846646"/>
                </a:lnTo>
                <a:cubicBezTo>
                  <a:pt x="6233958" y="835057"/>
                  <a:pt x="6238270" y="830475"/>
                  <a:pt x="6247973" y="830475"/>
                </a:cubicBezTo>
                <a:lnTo>
                  <a:pt x="6256059" y="830475"/>
                </a:lnTo>
                <a:lnTo>
                  <a:pt x="6255789" y="811069"/>
                </a:lnTo>
                <a:cubicBezTo>
                  <a:pt x="6254172" y="810801"/>
                  <a:pt x="6252555" y="810531"/>
                  <a:pt x="6250668" y="810531"/>
                </a:cubicBezTo>
                <a:close/>
                <a:moveTo>
                  <a:pt x="6530973" y="810530"/>
                </a:moveTo>
                <a:cubicBezTo>
                  <a:pt x="6511028" y="810530"/>
                  <a:pt x="6496204" y="825354"/>
                  <a:pt x="6496204" y="845568"/>
                </a:cubicBezTo>
                <a:cubicBezTo>
                  <a:pt x="6496204" y="865782"/>
                  <a:pt x="6511297" y="880606"/>
                  <a:pt x="6531242" y="880606"/>
                </a:cubicBezTo>
                <a:cubicBezTo>
                  <a:pt x="6546066" y="880606"/>
                  <a:pt x="6558734" y="873868"/>
                  <a:pt x="6564663" y="859583"/>
                </a:cubicBezTo>
                <a:lnTo>
                  <a:pt x="6544988" y="857427"/>
                </a:lnTo>
                <a:cubicBezTo>
                  <a:pt x="6542293" y="861739"/>
                  <a:pt x="6537172" y="864165"/>
                  <a:pt x="6531512" y="864165"/>
                </a:cubicBezTo>
                <a:cubicBezTo>
                  <a:pt x="6522887" y="864165"/>
                  <a:pt x="6517227" y="857966"/>
                  <a:pt x="6516149" y="850689"/>
                </a:cubicBezTo>
                <a:lnTo>
                  <a:pt x="6565741" y="850689"/>
                </a:lnTo>
                <a:lnTo>
                  <a:pt x="6566011" y="850419"/>
                </a:lnTo>
                <a:cubicBezTo>
                  <a:pt x="6566011" y="822389"/>
                  <a:pt x="6549300" y="810530"/>
                  <a:pt x="6530973" y="810530"/>
                </a:cubicBezTo>
                <a:close/>
                <a:moveTo>
                  <a:pt x="6170619" y="809992"/>
                </a:moveTo>
                <a:cubicBezTo>
                  <a:pt x="6154448" y="809992"/>
                  <a:pt x="6142050" y="818078"/>
                  <a:pt x="6142050" y="818078"/>
                </a:cubicBezTo>
                <a:lnTo>
                  <a:pt x="6149327" y="832362"/>
                </a:lnTo>
                <a:cubicBezTo>
                  <a:pt x="6154448" y="829667"/>
                  <a:pt x="6162803" y="826163"/>
                  <a:pt x="6169541" y="826163"/>
                </a:cubicBezTo>
                <a:cubicBezTo>
                  <a:pt x="6176818" y="826163"/>
                  <a:pt x="6180592" y="829128"/>
                  <a:pt x="6180592" y="833980"/>
                </a:cubicBezTo>
                <a:lnTo>
                  <a:pt x="6180592" y="834519"/>
                </a:lnTo>
                <a:cubicBezTo>
                  <a:pt x="6180592" y="837214"/>
                  <a:pt x="6179244" y="838561"/>
                  <a:pt x="6176010" y="838561"/>
                </a:cubicBezTo>
                <a:lnTo>
                  <a:pt x="6162803" y="838561"/>
                </a:lnTo>
                <a:cubicBezTo>
                  <a:pt x="6147979" y="838561"/>
                  <a:pt x="6138546" y="846378"/>
                  <a:pt x="6138546" y="859045"/>
                </a:cubicBezTo>
                <a:cubicBezTo>
                  <a:pt x="6138546" y="870096"/>
                  <a:pt x="6147979" y="880068"/>
                  <a:pt x="6161995" y="880068"/>
                </a:cubicBezTo>
                <a:cubicBezTo>
                  <a:pt x="6169541" y="880068"/>
                  <a:pt x="6177088" y="877103"/>
                  <a:pt x="6180592" y="871982"/>
                </a:cubicBezTo>
                <a:lnTo>
                  <a:pt x="6180592" y="878451"/>
                </a:lnTo>
                <a:lnTo>
                  <a:pt x="6199458" y="878451"/>
                </a:lnTo>
                <a:lnTo>
                  <a:pt x="6199458" y="834519"/>
                </a:lnTo>
                <a:cubicBezTo>
                  <a:pt x="6199458" y="817000"/>
                  <a:pt x="6185713" y="809992"/>
                  <a:pt x="6170619" y="809992"/>
                </a:cubicBezTo>
                <a:close/>
                <a:moveTo>
                  <a:pt x="6404565" y="809991"/>
                </a:moveTo>
                <a:cubicBezTo>
                  <a:pt x="6388394" y="809991"/>
                  <a:pt x="6375996" y="818077"/>
                  <a:pt x="6375996" y="818077"/>
                </a:cubicBezTo>
                <a:lnTo>
                  <a:pt x="6383273" y="832361"/>
                </a:lnTo>
                <a:cubicBezTo>
                  <a:pt x="6388394" y="829666"/>
                  <a:pt x="6396749" y="826162"/>
                  <a:pt x="6403487" y="826162"/>
                </a:cubicBezTo>
                <a:cubicBezTo>
                  <a:pt x="6410764" y="826162"/>
                  <a:pt x="6414538" y="829127"/>
                  <a:pt x="6414538" y="833979"/>
                </a:cubicBezTo>
                <a:lnTo>
                  <a:pt x="6414538" y="834518"/>
                </a:lnTo>
                <a:cubicBezTo>
                  <a:pt x="6414538" y="837213"/>
                  <a:pt x="6413190" y="838560"/>
                  <a:pt x="6409956" y="838560"/>
                </a:cubicBezTo>
                <a:lnTo>
                  <a:pt x="6396749" y="838560"/>
                </a:lnTo>
                <a:cubicBezTo>
                  <a:pt x="6381925" y="838560"/>
                  <a:pt x="6372492" y="846377"/>
                  <a:pt x="6372492" y="859044"/>
                </a:cubicBezTo>
                <a:cubicBezTo>
                  <a:pt x="6372492" y="870095"/>
                  <a:pt x="6381925" y="880067"/>
                  <a:pt x="6395941" y="880067"/>
                </a:cubicBezTo>
                <a:cubicBezTo>
                  <a:pt x="6403487" y="880067"/>
                  <a:pt x="6411034" y="877102"/>
                  <a:pt x="6414538" y="871981"/>
                </a:cubicBezTo>
                <a:lnTo>
                  <a:pt x="6414538" y="878450"/>
                </a:lnTo>
                <a:lnTo>
                  <a:pt x="6433404" y="878450"/>
                </a:lnTo>
                <a:lnTo>
                  <a:pt x="6433404" y="834518"/>
                </a:lnTo>
                <a:cubicBezTo>
                  <a:pt x="6433404" y="816999"/>
                  <a:pt x="6419659" y="809991"/>
                  <a:pt x="6404565" y="809991"/>
                </a:cubicBezTo>
                <a:close/>
                <a:moveTo>
                  <a:pt x="5787627" y="786813"/>
                </a:moveTo>
                <a:lnTo>
                  <a:pt x="5787627" y="813765"/>
                </a:lnTo>
                <a:lnTo>
                  <a:pt x="5776577" y="813765"/>
                </a:lnTo>
                <a:lnTo>
                  <a:pt x="5776577" y="821042"/>
                </a:lnTo>
                <a:lnTo>
                  <a:pt x="5787627" y="821042"/>
                </a:lnTo>
                <a:lnTo>
                  <a:pt x="5787627" y="864705"/>
                </a:lnTo>
                <a:cubicBezTo>
                  <a:pt x="5787627" y="876564"/>
                  <a:pt x="5795713" y="878451"/>
                  <a:pt x="5802451" y="878451"/>
                </a:cubicBezTo>
                <a:cubicBezTo>
                  <a:pt x="5807842" y="878451"/>
                  <a:pt x="5812424" y="877912"/>
                  <a:pt x="5812424" y="877912"/>
                </a:cubicBezTo>
                <a:lnTo>
                  <a:pt x="5812424" y="870635"/>
                </a:lnTo>
                <a:cubicBezTo>
                  <a:pt x="5812424" y="870635"/>
                  <a:pt x="5809728" y="871174"/>
                  <a:pt x="5805686" y="871174"/>
                </a:cubicBezTo>
                <a:cubicBezTo>
                  <a:pt x="5800834" y="871174"/>
                  <a:pt x="5796522" y="870904"/>
                  <a:pt x="5796522" y="864975"/>
                </a:cubicBezTo>
                <a:lnTo>
                  <a:pt x="5796522" y="821312"/>
                </a:lnTo>
                <a:lnTo>
                  <a:pt x="5812424" y="821312"/>
                </a:lnTo>
                <a:lnTo>
                  <a:pt x="5812424" y="814035"/>
                </a:lnTo>
                <a:lnTo>
                  <a:pt x="5796522" y="814035"/>
                </a:lnTo>
                <a:lnTo>
                  <a:pt x="5796522" y="787083"/>
                </a:lnTo>
                <a:lnTo>
                  <a:pt x="5796522" y="786813"/>
                </a:lnTo>
                <a:close/>
                <a:moveTo>
                  <a:pt x="6453619" y="786003"/>
                </a:moveTo>
                <a:lnTo>
                  <a:pt x="6453619" y="811338"/>
                </a:lnTo>
                <a:lnTo>
                  <a:pt x="6443108" y="811338"/>
                </a:lnTo>
                <a:lnTo>
                  <a:pt x="6443108" y="827240"/>
                </a:lnTo>
                <a:lnTo>
                  <a:pt x="6453619" y="827240"/>
                </a:lnTo>
                <a:lnTo>
                  <a:pt x="6453619" y="863895"/>
                </a:lnTo>
                <a:cubicBezTo>
                  <a:pt x="6453619" y="877371"/>
                  <a:pt x="6463322" y="878988"/>
                  <a:pt x="6472756" y="878988"/>
                </a:cubicBezTo>
                <a:cubicBezTo>
                  <a:pt x="6478416" y="878988"/>
                  <a:pt x="6487579" y="878180"/>
                  <a:pt x="6487579" y="878180"/>
                </a:cubicBezTo>
                <a:lnTo>
                  <a:pt x="6487579" y="862009"/>
                </a:lnTo>
                <a:cubicBezTo>
                  <a:pt x="6487579" y="862009"/>
                  <a:pt x="6483806" y="862548"/>
                  <a:pt x="6478955" y="862548"/>
                </a:cubicBezTo>
                <a:cubicBezTo>
                  <a:pt x="6476259" y="862548"/>
                  <a:pt x="6472756" y="862009"/>
                  <a:pt x="6472756" y="857696"/>
                </a:cubicBezTo>
                <a:lnTo>
                  <a:pt x="6472756" y="827510"/>
                </a:lnTo>
                <a:lnTo>
                  <a:pt x="6487310" y="827510"/>
                </a:lnTo>
                <a:lnTo>
                  <a:pt x="6487310" y="811608"/>
                </a:lnTo>
                <a:lnTo>
                  <a:pt x="6472756" y="811608"/>
                </a:lnTo>
                <a:lnTo>
                  <a:pt x="6472756" y="786272"/>
                </a:lnTo>
                <a:close/>
                <a:moveTo>
                  <a:pt x="5605969" y="784387"/>
                </a:moveTo>
                <a:lnTo>
                  <a:pt x="5625105" y="784387"/>
                </a:lnTo>
                <a:cubicBezTo>
                  <a:pt x="5638582" y="784387"/>
                  <a:pt x="5649902" y="791934"/>
                  <a:pt x="5649902" y="807297"/>
                </a:cubicBezTo>
                <a:cubicBezTo>
                  <a:pt x="5649902" y="822659"/>
                  <a:pt x="5638582" y="830745"/>
                  <a:pt x="5625105" y="830745"/>
                </a:cubicBezTo>
                <a:lnTo>
                  <a:pt x="5605969" y="830745"/>
                </a:lnTo>
                <a:close/>
                <a:moveTo>
                  <a:pt x="5597075" y="776571"/>
                </a:moveTo>
                <a:lnTo>
                  <a:pt x="5597075" y="878451"/>
                </a:lnTo>
                <a:lnTo>
                  <a:pt x="5605969" y="878451"/>
                </a:lnTo>
                <a:lnTo>
                  <a:pt x="5605969" y="839100"/>
                </a:lnTo>
                <a:lnTo>
                  <a:pt x="5624027" y="839100"/>
                </a:lnTo>
                <a:cubicBezTo>
                  <a:pt x="5647476" y="839100"/>
                  <a:pt x="5659064" y="824546"/>
                  <a:pt x="5659064" y="807566"/>
                </a:cubicBezTo>
                <a:cubicBezTo>
                  <a:pt x="5659064" y="790317"/>
                  <a:pt x="5647476" y="776571"/>
                  <a:pt x="5624027" y="776571"/>
                </a:cubicBezTo>
                <a:close/>
                <a:moveTo>
                  <a:pt x="6108359" y="776571"/>
                </a:moveTo>
                <a:lnTo>
                  <a:pt x="6108359" y="878451"/>
                </a:lnTo>
                <a:lnTo>
                  <a:pt x="6127226" y="878451"/>
                </a:lnTo>
                <a:lnTo>
                  <a:pt x="6127226" y="776571"/>
                </a:lnTo>
                <a:close/>
                <a:moveTo>
                  <a:pt x="6279237" y="776570"/>
                </a:moveTo>
                <a:cubicBezTo>
                  <a:pt x="6272499" y="776570"/>
                  <a:pt x="6267108" y="781960"/>
                  <a:pt x="6267108" y="788699"/>
                </a:cubicBezTo>
                <a:cubicBezTo>
                  <a:pt x="6267108" y="795437"/>
                  <a:pt x="6272499" y="800827"/>
                  <a:pt x="6279237" y="800827"/>
                </a:cubicBezTo>
                <a:cubicBezTo>
                  <a:pt x="6285975" y="800827"/>
                  <a:pt x="6291366" y="795437"/>
                  <a:pt x="6291366" y="788699"/>
                </a:cubicBezTo>
                <a:cubicBezTo>
                  <a:pt x="6291366" y="781960"/>
                  <a:pt x="6285975" y="776570"/>
                  <a:pt x="6279237" y="776570"/>
                </a:cubicBezTo>
                <a:close/>
                <a:moveTo>
                  <a:pt x="5951228" y="775763"/>
                </a:moveTo>
                <a:cubicBezTo>
                  <a:pt x="5944490" y="775763"/>
                  <a:pt x="5936674" y="779267"/>
                  <a:pt x="5936674" y="791126"/>
                </a:cubicBezTo>
                <a:lnTo>
                  <a:pt x="5936403" y="791126"/>
                </a:lnTo>
                <a:lnTo>
                  <a:pt x="5936403" y="814035"/>
                </a:lnTo>
                <a:lnTo>
                  <a:pt x="5925354" y="814035"/>
                </a:lnTo>
                <a:lnTo>
                  <a:pt x="5925354" y="821312"/>
                </a:lnTo>
                <a:lnTo>
                  <a:pt x="5936403" y="821312"/>
                </a:lnTo>
                <a:lnTo>
                  <a:pt x="5936403" y="878182"/>
                </a:lnTo>
                <a:lnTo>
                  <a:pt x="5945299" y="878182"/>
                </a:lnTo>
                <a:lnTo>
                  <a:pt x="5945299" y="821312"/>
                </a:lnTo>
                <a:lnTo>
                  <a:pt x="5958505" y="821312"/>
                </a:lnTo>
                <a:lnTo>
                  <a:pt x="5958505" y="814035"/>
                </a:lnTo>
                <a:lnTo>
                  <a:pt x="5945299" y="814035"/>
                </a:lnTo>
                <a:lnTo>
                  <a:pt x="5945299" y="791934"/>
                </a:lnTo>
                <a:cubicBezTo>
                  <a:pt x="5945299" y="785735"/>
                  <a:pt x="5947724" y="783310"/>
                  <a:pt x="5953384" y="783310"/>
                </a:cubicBezTo>
                <a:cubicBezTo>
                  <a:pt x="5955810" y="783310"/>
                  <a:pt x="5959853" y="784118"/>
                  <a:pt x="5959853" y="784118"/>
                </a:cubicBezTo>
                <a:lnTo>
                  <a:pt x="5959853" y="776302"/>
                </a:lnTo>
                <a:cubicBezTo>
                  <a:pt x="5959853" y="776302"/>
                  <a:pt x="5955810" y="775763"/>
                  <a:pt x="5951228" y="775763"/>
                </a:cubicBezTo>
                <a:close/>
                <a:moveTo>
                  <a:pt x="6047177" y="774415"/>
                </a:moveTo>
                <a:cubicBezTo>
                  <a:pt x="6017261" y="774415"/>
                  <a:pt x="5994082" y="796516"/>
                  <a:pt x="5994082" y="827242"/>
                </a:cubicBezTo>
                <a:cubicBezTo>
                  <a:pt x="5994082" y="857967"/>
                  <a:pt x="6017261" y="880068"/>
                  <a:pt x="6047177" y="880068"/>
                </a:cubicBezTo>
                <a:cubicBezTo>
                  <a:pt x="6070088" y="880068"/>
                  <a:pt x="6091110" y="866053"/>
                  <a:pt x="6097039" y="842065"/>
                </a:cubicBezTo>
                <a:lnTo>
                  <a:pt x="6074670" y="842065"/>
                </a:lnTo>
                <a:cubicBezTo>
                  <a:pt x="6070896" y="854194"/>
                  <a:pt x="6060385" y="861471"/>
                  <a:pt x="6046909" y="861471"/>
                </a:cubicBezTo>
                <a:cubicBezTo>
                  <a:pt x="6027772" y="861471"/>
                  <a:pt x="6014835" y="846917"/>
                  <a:pt x="6014835" y="827242"/>
                </a:cubicBezTo>
                <a:cubicBezTo>
                  <a:pt x="6014835" y="807566"/>
                  <a:pt x="6027772" y="793012"/>
                  <a:pt x="6046909" y="793012"/>
                </a:cubicBezTo>
                <a:cubicBezTo>
                  <a:pt x="6060385" y="793012"/>
                  <a:pt x="6070896" y="800289"/>
                  <a:pt x="6074670" y="812418"/>
                </a:cubicBezTo>
                <a:lnTo>
                  <a:pt x="6097039" y="812418"/>
                </a:lnTo>
                <a:cubicBezTo>
                  <a:pt x="6091110" y="788430"/>
                  <a:pt x="6070088" y="774415"/>
                  <a:pt x="6047177" y="774415"/>
                </a:cubicBezTo>
                <a:close/>
                <a:moveTo>
                  <a:pt x="6600240" y="647469"/>
                </a:moveTo>
                <a:lnTo>
                  <a:pt x="6603474" y="647469"/>
                </a:lnTo>
                <a:cubicBezTo>
                  <a:pt x="6604553" y="647469"/>
                  <a:pt x="6605631" y="647738"/>
                  <a:pt x="6606709" y="648277"/>
                </a:cubicBezTo>
                <a:cubicBezTo>
                  <a:pt x="6607248" y="648816"/>
                  <a:pt x="6607517" y="649894"/>
                  <a:pt x="6607517" y="650703"/>
                </a:cubicBezTo>
                <a:cubicBezTo>
                  <a:pt x="6607517" y="651781"/>
                  <a:pt x="6607248" y="652320"/>
                  <a:pt x="6606439" y="652859"/>
                </a:cubicBezTo>
                <a:cubicBezTo>
                  <a:pt x="6605631" y="653398"/>
                  <a:pt x="6604822" y="653668"/>
                  <a:pt x="6603744" y="653668"/>
                </a:cubicBezTo>
                <a:lnTo>
                  <a:pt x="6600240" y="653668"/>
                </a:lnTo>
                <a:close/>
                <a:moveTo>
                  <a:pt x="6596467" y="644773"/>
                </a:moveTo>
                <a:lnTo>
                  <a:pt x="6596467" y="664988"/>
                </a:lnTo>
                <a:lnTo>
                  <a:pt x="6600240" y="664988"/>
                </a:lnTo>
                <a:lnTo>
                  <a:pt x="6600240" y="656902"/>
                </a:lnTo>
                <a:lnTo>
                  <a:pt x="6604283" y="656902"/>
                </a:lnTo>
                <a:cubicBezTo>
                  <a:pt x="6605361" y="656902"/>
                  <a:pt x="6606170" y="657171"/>
                  <a:pt x="6606978" y="657711"/>
                </a:cubicBezTo>
                <a:cubicBezTo>
                  <a:pt x="6607517" y="658250"/>
                  <a:pt x="6607787" y="659058"/>
                  <a:pt x="6607787" y="660136"/>
                </a:cubicBezTo>
                <a:lnTo>
                  <a:pt x="6607787" y="663371"/>
                </a:lnTo>
                <a:cubicBezTo>
                  <a:pt x="6607787" y="663640"/>
                  <a:pt x="6607787" y="664179"/>
                  <a:pt x="6608056" y="664718"/>
                </a:cubicBezTo>
                <a:lnTo>
                  <a:pt x="6611560" y="664718"/>
                </a:lnTo>
                <a:lnTo>
                  <a:pt x="6611560" y="664449"/>
                </a:lnTo>
                <a:cubicBezTo>
                  <a:pt x="6611291" y="663910"/>
                  <a:pt x="6611021" y="663640"/>
                  <a:pt x="6611021" y="663101"/>
                </a:cubicBezTo>
                <a:cubicBezTo>
                  <a:pt x="6611021" y="662562"/>
                  <a:pt x="6611021" y="662023"/>
                  <a:pt x="6611021" y="661484"/>
                </a:cubicBezTo>
                <a:lnTo>
                  <a:pt x="6611021" y="660136"/>
                </a:lnTo>
                <a:cubicBezTo>
                  <a:pt x="6611021" y="659058"/>
                  <a:pt x="6610752" y="658250"/>
                  <a:pt x="6610213" y="657171"/>
                </a:cubicBezTo>
                <a:cubicBezTo>
                  <a:pt x="6609943" y="656363"/>
                  <a:pt x="6609135" y="655554"/>
                  <a:pt x="6608056" y="655285"/>
                </a:cubicBezTo>
                <a:cubicBezTo>
                  <a:pt x="6608865" y="654746"/>
                  <a:pt x="6609674" y="654207"/>
                  <a:pt x="6610213" y="653398"/>
                </a:cubicBezTo>
                <a:cubicBezTo>
                  <a:pt x="6610752" y="652859"/>
                  <a:pt x="6611021" y="651781"/>
                  <a:pt x="6611021" y="650972"/>
                </a:cubicBezTo>
                <a:cubicBezTo>
                  <a:pt x="6611021" y="649086"/>
                  <a:pt x="6610213" y="647469"/>
                  <a:pt x="6608865" y="646391"/>
                </a:cubicBezTo>
                <a:cubicBezTo>
                  <a:pt x="6607248" y="645312"/>
                  <a:pt x="6605361" y="644773"/>
                  <a:pt x="6603205" y="644773"/>
                </a:cubicBezTo>
                <a:close/>
                <a:moveTo>
                  <a:pt x="6603980" y="640292"/>
                </a:moveTo>
                <a:cubicBezTo>
                  <a:pt x="6607450" y="640393"/>
                  <a:pt x="6610887" y="641808"/>
                  <a:pt x="6613447" y="644504"/>
                </a:cubicBezTo>
                <a:cubicBezTo>
                  <a:pt x="6618837" y="650433"/>
                  <a:pt x="6618837" y="659597"/>
                  <a:pt x="6613447" y="665527"/>
                </a:cubicBezTo>
                <a:lnTo>
                  <a:pt x="6612638" y="666335"/>
                </a:lnTo>
                <a:cubicBezTo>
                  <a:pt x="6607248" y="671187"/>
                  <a:pt x="6598623" y="670917"/>
                  <a:pt x="6593502" y="665527"/>
                </a:cubicBezTo>
                <a:cubicBezTo>
                  <a:pt x="6590807" y="662831"/>
                  <a:pt x="6589459" y="659058"/>
                  <a:pt x="6589459" y="655015"/>
                </a:cubicBezTo>
                <a:cubicBezTo>
                  <a:pt x="6589459" y="651242"/>
                  <a:pt x="6590807" y="647469"/>
                  <a:pt x="6593772" y="644504"/>
                </a:cubicBezTo>
                <a:lnTo>
                  <a:pt x="6594311" y="643965"/>
                </a:lnTo>
                <a:cubicBezTo>
                  <a:pt x="6597006" y="641404"/>
                  <a:pt x="6600510" y="640191"/>
                  <a:pt x="6603980" y="640292"/>
                </a:cubicBezTo>
                <a:close/>
                <a:moveTo>
                  <a:pt x="6603104" y="637328"/>
                </a:moveTo>
                <a:cubicBezTo>
                  <a:pt x="6598892" y="637429"/>
                  <a:pt x="6594715" y="639113"/>
                  <a:pt x="6591615" y="642348"/>
                </a:cubicBezTo>
                <a:cubicBezTo>
                  <a:pt x="6588381" y="645851"/>
                  <a:pt x="6586764" y="650433"/>
                  <a:pt x="6586764" y="655015"/>
                </a:cubicBezTo>
                <a:cubicBezTo>
                  <a:pt x="6586764" y="659867"/>
                  <a:pt x="6588381" y="664449"/>
                  <a:pt x="6591615" y="667683"/>
                </a:cubicBezTo>
                <a:lnTo>
                  <a:pt x="6592154" y="668222"/>
                </a:lnTo>
                <a:cubicBezTo>
                  <a:pt x="6598623" y="674421"/>
                  <a:pt x="6609135" y="674151"/>
                  <a:pt x="6615334" y="667683"/>
                </a:cubicBezTo>
                <a:cubicBezTo>
                  <a:pt x="6618568" y="664179"/>
                  <a:pt x="6620185" y="659597"/>
                  <a:pt x="6620185" y="655015"/>
                </a:cubicBezTo>
                <a:cubicBezTo>
                  <a:pt x="6620454" y="650164"/>
                  <a:pt x="6618568" y="645851"/>
                  <a:pt x="6615334" y="642348"/>
                </a:cubicBezTo>
                <a:lnTo>
                  <a:pt x="6614794" y="641809"/>
                </a:lnTo>
                <a:cubicBezTo>
                  <a:pt x="6611560" y="638709"/>
                  <a:pt x="6607315" y="637227"/>
                  <a:pt x="6603104" y="637328"/>
                </a:cubicBezTo>
                <a:close/>
                <a:moveTo>
                  <a:pt x="6195954" y="529686"/>
                </a:moveTo>
                <a:cubicBezTo>
                  <a:pt x="6223715" y="529956"/>
                  <a:pt x="6233418" y="556369"/>
                  <a:pt x="6233418" y="590329"/>
                </a:cubicBezTo>
                <a:cubicBezTo>
                  <a:pt x="6233418" y="629140"/>
                  <a:pt x="6221559" y="653936"/>
                  <a:pt x="6192451" y="653936"/>
                </a:cubicBezTo>
                <a:cubicBezTo>
                  <a:pt x="6185173" y="653936"/>
                  <a:pt x="6177896" y="652858"/>
                  <a:pt x="6171158" y="650433"/>
                </a:cubicBezTo>
                <a:lnTo>
                  <a:pt x="6171158" y="534538"/>
                </a:lnTo>
                <a:cubicBezTo>
                  <a:pt x="6178974" y="531034"/>
                  <a:pt x="6187330" y="529417"/>
                  <a:pt x="6195954" y="529686"/>
                </a:cubicBezTo>
                <a:close/>
                <a:moveTo>
                  <a:pt x="5738574" y="510281"/>
                </a:moveTo>
                <a:lnTo>
                  <a:pt x="5790052" y="588982"/>
                </a:lnTo>
                <a:lnTo>
                  <a:pt x="5732643" y="673612"/>
                </a:lnTo>
                <a:lnTo>
                  <a:pt x="5775229" y="673612"/>
                </a:lnTo>
                <a:lnTo>
                  <a:pt x="5810535" y="614317"/>
                </a:lnTo>
                <a:lnTo>
                  <a:pt x="5811344" y="614317"/>
                </a:lnTo>
                <a:lnTo>
                  <a:pt x="5846113" y="673612"/>
                </a:lnTo>
                <a:lnTo>
                  <a:pt x="5891931" y="673612"/>
                </a:lnTo>
                <a:lnTo>
                  <a:pt x="5833985" y="586556"/>
                </a:lnTo>
                <a:lnTo>
                  <a:pt x="5886542" y="510281"/>
                </a:lnTo>
                <a:lnTo>
                  <a:pt x="5846922" y="510281"/>
                </a:lnTo>
                <a:lnTo>
                  <a:pt x="5814310" y="563647"/>
                </a:lnTo>
                <a:lnTo>
                  <a:pt x="5813770" y="563647"/>
                </a:lnTo>
                <a:lnTo>
                  <a:pt x="5782505" y="510281"/>
                </a:lnTo>
                <a:close/>
                <a:moveTo>
                  <a:pt x="6062271" y="510281"/>
                </a:moveTo>
                <a:lnTo>
                  <a:pt x="6062271" y="673342"/>
                </a:lnTo>
                <a:lnTo>
                  <a:pt x="6099196" y="673342"/>
                </a:lnTo>
                <a:lnTo>
                  <a:pt x="6099196" y="510281"/>
                </a:lnTo>
                <a:close/>
                <a:moveTo>
                  <a:pt x="6406452" y="510280"/>
                </a:moveTo>
                <a:lnTo>
                  <a:pt x="6406452" y="673342"/>
                </a:lnTo>
                <a:lnTo>
                  <a:pt x="6443377" y="673342"/>
                </a:lnTo>
                <a:lnTo>
                  <a:pt x="6443377" y="510280"/>
                </a:lnTo>
                <a:close/>
                <a:moveTo>
                  <a:pt x="6383812" y="507854"/>
                </a:moveTo>
                <a:cubicBezTo>
                  <a:pt x="6345540" y="504890"/>
                  <a:pt x="6320474" y="510280"/>
                  <a:pt x="6298912" y="519174"/>
                </a:cubicBezTo>
                <a:lnTo>
                  <a:pt x="6298912" y="673611"/>
                </a:lnTo>
                <a:lnTo>
                  <a:pt x="6335837" y="673611"/>
                </a:lnTo>
                <a:lnTo>
                  <a:pt x="6335837" y="535885"/>
                </a:lnTo>
                <a:cubicBezTo>
                  <a:pt x="6344192" y="531033"/>
                  <a:pt x="6363867" y="530225"/>
                  <a:pt x="6376265" y="534537"/>
                </a:cubicBezTo>
                <a:cubicBezTo>
                  <a:pt x="6376265" y="534537"/>
                  <a:pt x="6383812" y="507854"/>
                  <a:pt x="6383812" y="507854"/>
                </a:cubicBezTo>
                <a:close/>
                <a:moveTo>
                  <a:pt x="6533398" y="507316"/>
                </a:moveTo>
                <a:cubicBezTo>
                  <a:pt x="6499438" y="507316"/>
                  <a:pt x="6476798" y="528339"/>
                  <a:pt x="6476798" y="554482"/>
                </a:cubicBezTo>
                <a:cubicBezTo>
                  <a:pt x="6476798" y="571462"/>
                  <a:pt x="6483806" y="588442"/>
                  <a:pt x="6517765" y="600301"/>
                </a:cubicBezTo>
                <a:cubicBezTo>
                  <a:pt x="6536093" y="606770"/>
                  <a:pt x="6546874" y="613777"/>
                  <a:pt x="6546874" y="627254"/>
                </a:cubicBezTo>
                <a:cubicBezTo>
                  <a:pt x="6546874" y="640460"/>
                  <a:pt x="6533128" y="650163"/>
                  <a:pt x="6516418" y="650163"/>
                </a:cubicBezTo>
                <a:cubicBezTo>
                  <a:pt x="6504289" y="650433"/>
                  <a:pt x="6492700" y="647198"/>
                  <a:pt x="6482727" y="640730"/>
                </a:cubicBezTo>
                <a:lnTo>
                  <a:pt x="6472216" y="664448"/>
                </a:lnTo>
                <a:cubicBezTo>
                  <a:pt x="6487309" y="672803"/>
                  <a:pt x="6504559" y="676846"/>
                  <a:pt x="6521808" y="676307"/>
                </a:cubicBezTo>
                <a:cubicBezTo>
                  <a:pt x="6560889" y="676037"/>
                  <a:pt x="6585685" y="653128"/>
                  <a:pt x="6585685" y="626175"/>
                </a:cubicBezTo>
                <a:cubicBezTo>
                  <a:pt x="6585685" y="607309"/>
                  <a:pt x="6577869" y="590868"/>
                  <a:pt x="6542831" y="578200"/>
                </a:cubicBezTo>
                <a:cubicBezTo>
                  <a:pt x="6526929" y="572540"/>
                  <a:pt x="6513723" y="565802"/>
                  <a:pt x="6513723" y="552596"/>
                </a:cubicBezTo>
                <a:cubicBezTo>
                  <a:pt x="6513723" y="541006"/>
                  <a:pt x="6525043" y="531034"/>
                  <a:pt x="6541753" y="531034"/>
                </a:cubicBezTo>
                <a:cubicBezTo>
                  <a:pt x="6551725" y="531303"/>
                  <a:pt x="6561698" y="534538"/>
                  <a:pt x="6570053" y="540198"/>
                </a:cubicBezTo>
                <a:lnTo>
                  <a:pt x="6580025" y="518636"/>
                </a:lnTo>
                <a:cubicBezTo>
                  <a:pt x="6565741" y="510820"/>
                  <a:pt x="6549569" y="506777"/>
                  <a:pt x="6533398" y="507316"/>
                </a:cubicBezTo>
                <a:close/>
                <a:moveTo>
                  <a:pt x="5638580" y="465540"/>
                </a:moveTo>
                <a:cubicBezTo>
                  <a:pt x="5611357" y="465271"/>
                  <a:pt x="5591144" y="491145"/>
                  <a:pt x="5591144" y="522679"/>
                </a:cubicBezTo>
                <a:lnTo>
                  <a:pt x="5591144" y="617012"/>
                </a:lnTo>
                <a:cubicBezTo>
                  <a:pt x="5591144" y="648546"/>
                  <a:pt x="5611357" y="674151"/>
                  <a:pt x="5638580" y="674151"/>
                </a:cubicBezTo>
                <a:lnTo>
                  <a:pt x="5712969" y="674151"/>
                </a:lnTo>
                <a:lnTo>
                  <a:pt x="5712969" y="648546"/>
                </a:lnTo>
                <a:lnTo>
                  <a:pt x="5656098" y="648546"/>
                </a:lnTo>
                <a:cubicBezTo>
                  <a:pt x="5638850" y="648546"/>
                  <a:pt x="5629685" y="635340"/>
                  <a:pt x="5629685" y="620785"/>
                </a:cubicBezTo>
                <a:lnTo>
                  <a:pt x="5629685" y="579548"/>
                </a:lnTo>
                <a:lnTo>
                  <a:pt x="5706230" y="579548"/>
                </a:lnTo>
                <a:lnTo>
                  <a:pt x="5706230" y="553944"/>
                </a:lnTo>
                <a:lnTo>
                  <a:pt x="5629685" y="553944"/>
                </a:lnTo>
                <a:lnTo>
                  <a:pt x="5629685" y="518906"/>
                </a:lnTo>
                <a:cubicBezTo>
                  <a:pt x="5629685" y="504082"/>
                  <a:pt x="5638850" y="491145"/>
                  <a:pt x="5656098" y="491145"/>
                </a:cubicBezTo>
                <a:lnTo>
                  <a:pt x="5713237" y="491145"/>
                </a:lnTo>
                <a:lnTo>
                  <a:pt x="5713237" y="465540"/>
                </a:lnTo>
                <a:close/>
                <a:moveTo>
                  <a:pt x="5915919" y="465271"/>
                </a:moveTo>
                <a:lnTo>
                  <a:pt x="5915919" y="616743"/>
                </a:lnTo>
                <a:cubicBezTo>
                  <a:pt x="5915919" y="648277"/>
                  <a:pt x="5936134" y="673882"/>
                  <a:pt x="5963356" y="673882"/>
                </a:cubicBezTo>
                <a:lnTo>
                  <a:pt x="6037474" y="673882"/>
                </a:lnTo>
                <a:lnTo>
                  <a:pt x="6037474" y="648277"/>
                </a:lnTo>
                <a:lnTo>
                  <a:pt x="5980875" y="648277"/>
                </a:lnTo>
                <a:cubicBezTo>
                  <a:pt x="5963356" y="648277"/>
                  <a:pt x="5954462" y="635340"/>
                  <a:pt x="5954462" y="620516"/>
                </a:cubicBezTo>
                <a:lnTo>
                  <a:pt x="5954462" y="465271"/>
                </a:lnTo>
                <a:close/>
                <a:moveTo>
                  <a:pt x="6171158" y="463653"/>
                </a:moveTo>
                <a:lnTo>
                  <a:pt x="6134503" y="470391"/>
                </a:lnTo>
                <a:lnTo>
                  <a:pt x="6134503" y="664717"/>
                </a:lnTo>
                <a:cubicBezTo>
                  <a:pt x="6145014" y="671455"/>
                  <a:pt x="6166037" y="676576"/>
                  <a:pt x="6191103" y="676576"/>
                </a:cubicBezTo>
                <a:cubicBezTo>
                  <a:pt x="6241504" y="676576"/>
                  <a:pt x="6269804" y="643155"/>
                  <a:pt x="6270073" y="588173"/>
                </a:cubicBezTo>
                <a:cubicBezTo>
                  <a:pt x="6270073" y="539659"/>
                  <a:pt x="6243660" y="508394"/>
                  <a:pt x="6205927" y="508394"/>
                </a:cubicBezTo>
                <a:cubicBezTo>
                  <a:pt x="6194068" y="508124"/>
                  <a:pt x="6182209" y="510550"/>
                  <a:pt x="6171158" y="515132"/>
                </a:cubicBezTo>
                <a:close/>
                <a:moveTo>
                  <a:pt x="6252285" y="347220"/>
                </a:moveTo>
                <a:cubicBezTo>
                  <a:pt x="6179514" y="347220"/>
                  <a:pt x="6101621" y="376059"/>
                  <a:pt x="6063619" y="443170"/>
                </a:cubicBezTo>
                <a:cubicBezTo>
                  <a:pt x="6060385" y="447483"/>
                  <a:pt x="6058497" y="452604"/>
                  <a:pt x="6057959" y="457994"/>
                </a:cubicBezTo>
                <a:cubicBezTo>
                  <a:pt x="6057689" y="463384"/>
                  <a:pt x="6059577" y="468775"/>
                  <a:pt x="6063079" y="472818"/>
                </a:cubicBezTo>
                <a:cubicBezTo>
                  <a:pt x="6067392" y="477939"/>
                  <a:pt x="6073591" y="481173"/>
                  <a:pt x="6080330" y="481712"/>
                </a:cubicBezTo>
                <a:cubicBezTo>
                  <a:pt x="6088954" y="481982"/>
                  <a:pt x="6096770" y="477400"/>
                  <a:pt x="6101082" y="470123"/>
                </a:cubicBezTo>
                <a:cubicBezTo>
                  <a:pt x="6138007" y="403011"/>
                  <a:pt x="6180322" y="357192"/>
                  <a:pt x="6251746" y="357192"/>
                </a:cubicBezTo>
                <a:cubicBezTo>
                  <a:pt x="6323170" y="357192"/>
                  <a:pt x="6368180" y="405707"/>
                  <a:pt x="6405105" y="471201"/>
                </a:cubicBezTo>
                <a:cubicBezTo>
                  <a:pt x="6410226" y="478208"/>
                  <a:pt x="6419120" y="481982"/>
                  <a:pt x="6427745" y="480903"/>
                </a:cubicBezTo>
                <a:cubicBezTo>
                  <a:pt x="6441221" y="480364"/>
                  <a:pt x="6447690" y="465541"/>
                  <a:pt x="6447420" y="458264"/>
                </a:cubicBezTo>
                <a:cubicBezTo>
                  <a:pt x="6447151" y="452873"/>
                  <a:pt x="6445264" y="447752"/>
                  <a:pt x="6442299" y="443440"/>
                </a:cubicBezTo>
                <a:cubicBezTo>
                  <a:pt x="6403757" y="375789"/>
                  <a:pt x="6325056" y="347220"/>
                  <a:pt x="6252285" y="34722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6857997"/>
                </a:lnTo>
                <a:lnTo>
                  <a:pt x="0" y="6857997"/>
                </a:lnTo>
                <a:close/>
              </a:path>
            </a:pathLst>
          </a:cu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F5AF37C-D36C-1EB7-F6E1-B9B50AE6898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24113" y="6312625"/>
            <a:ext cx="7343775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600" baseline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Month 00, 0000</a:t>
            </a:r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81DAC541-D78C-7209-6949-370B2D05A34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90688" y="1590958"/>
            <a:ext cx="8743950" cy="147478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4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Click to edit Presentation Name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95EE8583-F26A-4F1A-A255-F3FD382BCA5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90688" y="3090797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3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subtitle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FC1F6830-0180-8F9E-6E67-7105331257A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</p:spTree>
    <p:extLst>
      <p:ext uri="{BB962C8B-B14F-4D97-AF65-F5344CB8AC3E}">
        <p14:creationId xmlns:p14="http://schemas.microsoft.com/office/powerpoint/2010/main" val="93954371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2x Light Image st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FEB4482-ADD8-A5AC-E88D-E80B1F5288A7}"/>
              </a:ext>
            </a:extLst>
          </p:cNvPr>
          <p:cNvSpPr/>
          <p:nvPr userDrawn="1"/>
        </p:nvSpPr>
        <p:spPr>
          <a:xfrm>
            <a:off x="9912350" y="6129338"/>
            <a:ext cx="2279650" cy="7286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521FEA4-99B7-D7D2-C66A-489E89D4E18C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096001" y="3429000"/>
            <a:ext cx="6096000" cy="3429000"/>
          </a:xfrm>
          <a:custGeom>
            <a:avLst/>
            <a:gdLst>
              <a:gd name="connsiteX0" fmla="*/ 0 w 6096000"/>
              <a:gd name="connsiteY0" fmla="*/ 0 h 3429000"/>
              <a:gd name="connsiteX1" fmla="*/ 6096000 w 6096000"/>
              <a:gd name="connsiteY1" fmla="*/ 0 h 3429000"/>
              <a:gd name="connsiteX2" fmla="*/ 6096000 w 6096000"/>
              <a:gd name="connsiteY2" fmla="*/ 3429000 h 3429000"/>
              <a:gd name="connsiteX3" fmla="*/ 0 w 6096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3429000">
                <a:moveTo>
                  <a:pt x="0" y="0"/>
                </a:moveTo>
                <a:lnTo>
                  <a:pt x="6096000" y="0"/>
                </a:lnTo>
                <a:lnTo>
                  <a:pt x="6096000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tIns="108000" anchor="t" anchorCtr="0">
            <a:noAutofit/>
          </a:bodyPr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icon to insert bottom image</a:t>
            </a:r>
          </a:p>
        </p:txBody>
      </p:sp>
      <p:sp>
        <p:nvSpPr>
          <p:cNvPr id="6" name="Picture Placeholder 15">
            <a:extLst>
              <a:ext uri="{FF2B5EF4-FFF2-40B4-BE49-F238E27FC236}">
                <a16:creationId xmlns:a16="http://schemas.microsoft.com/office/drawing/2014/main" id="{911CF731-2F05-DD7D-AA0C-2C0C2EA9256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096001" y="0"/>
            <a:ext cx="6096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tIns="108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icon to insert top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5076000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3852"/>
            <a:ext cx="5076000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5076000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1925529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2x Dark Image st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45FE163-4C99-A5A6-EBA5-2406214B10A1}"/>
              </a:ext>
            </a:extLst>
          </p:cNvPr>
          <p:cNvSpPr/>
          <p:nvPr userDrawn="1"/>
        </p:nvSpPr>
        <p:spPr>
          <a:xfrm>
            <a:off x="9912350" y="6129338"/>
            <a:ext cx="2279650" cy="728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FEFCD9E-E41F-4430-9898-406F2EA0E26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096001" y="3429000"/>
            <a:ext cx="6096000" cy="3429000"/>
          </a:xfrm>
          <a:custGeom>
            <a:avLst/>
            <a:gdLst>
              <a:gd name="connsiteX0" fmla="*/ 0 w 6096000"/>
              <a:gd name="connsiteY0" fmla="*/ 0 h 3429000"/>
              <a:gd name="connsiteX1" fmla="*/ 6096000 w 6096000"/>
              <a:gd name="connsiteY1" fmla="*/ 0 h 3429000"/>
              <a:gd name="connsiteX2" fmla="*/ 6096000 w 6096000"/>
              <a:gd name="connsiteY2" fmla="*/ 3429000 h 3429000"/>
              <a:gd name="connsiteX3" fmla="*/ 0 w 6096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3429000">
                <a:moveTo>
                  <a:pt x="0" y="0"/>
                </a:moveTo>
                <a:lnTo>
                  <a:pt x="6096000" y="0"/>
                </a:lnTo>
                <a:lnTo>
                  <a:pt x="6096000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wrap="square" tIns="108000" anchor="t" anchorCtr="0">
            <a:noAutofit/>
          </a:bodyPr>
          <a:lstStyle>
            <a:lvl1pPr marL="0" indent="0" algn="ctr">
              <a:buNone/>
              <a:defRPr sz="100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icon to insert bottom image</a:t>
            </a:r>
          </a:p>
        </p:txBody>
      </p:sp>
      <p:sp>
        <p:nvSpPr>
          <p:cNvPr id="6" name="Picture Placeholder 15">
            <a:extLst>
              <a:ext uri="{FF2B5EF4-FFF2-40B4-BE49-F238E27FC236}">
                <a16:creationId xmlns:a16="http://schemas.microsoft.com/office/drawing/2014/main" id="{911CF731-2F05-DD7D-AA0C-2C0C2EA9256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096001" y="0"/>
            <a:ext cx="6096000" cy="3429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tIns="108000" anchor="t" anchorCtr="0"/>
          <a:lstStyle>
            <a:lvl1pPr marL="0" indent="0" algn="ctr">
              <a:buNone/>
              <a:defRPr sz="100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icon to insert top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5076000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3852"/>
            <a:ext cx="5076000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5076000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1498835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- 3x Col / L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8B8D9C3-5BDF-8ABB-CC9B-760506715205}"/>
              </a:ext>
            </a:extLst>
          </p:cNvPr>
          <p:cNvSpPr/>
          <p:nvPr userDrawn="1"/>
        </p:nvSpPr>
        <p:spPr>
          <a:xfrm>
            <a:off x="8382000" y="6129338"/>
            <a:ext cx="3810000" cy="7286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8867A9-9407-75CF-0561-28134BDEED22}"/>
              </a:ext>
            </a:extLst>
          </p:cNvPr>
          <p:cNvSpPr/>
          <p:nvPr userDrawn="1"/>
        </p:nvSpPr>
        <p:spPr>
          <a:xfrm>
            <a:off x="0" y="6024880"/>
            <a:ext cx="3464560" cy="8331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2B641638-FCAB-B185-F7F0-CCC472B38A4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" y="3429000"/>
            <a:ext cx="12191995" cy="3429000"/>
          </a:xfrm>
          <a:custGeom>
            <a:avLst/>
            <a:gdLst>
              <a:gd name="connsiteX0" fmla="*/ 1295470 w 12191995"/>
              <a:gd name="connsiteY0" fmla="*/ 3225097 h 3429000"/>
              <a:gd name="connsiteX1" fmla="*/ 1295470 w 12191995"/>
              <a:gd name="connsiteY1" fmla="*/ 3229167 h 3429000"/>
              <a:gd name="connsiteX2" fmla="*/ 1284617 w 12191995"/>
              <a:gd name="connsiteY2" fmla="*/ 3238890 h 3429000"/>
              <a:gd name="connsiteX3" fmla="*/ 1276702 w 12191995"/>
              <a:gd name="connsiteY3" fmla="*/ 3232333 h 3429000"/>
              <a:gd name="connsiteX4" fmla="*/ 1284617 w 12191995"/>
              <a:gd name="connsiteY4" fmla="*/ 3226228 h 3429000"/>
              <a:gd name="connsiteX5" fmla="*/ 1290495 w 12191995"/>
              <a:gd name="connsiteY5" fmla="*/ 3226228 h 3429000"/>
              <a:gd name="connsiteX6" fmla="*/ 1295470 w 12191995"/>
              <a:gd name="connsiteY6" fmla="*/ 3225097 h 3429000"/>
              <a:gd name="connsiteX7" fmla="*/ 1099209 w 12191995"/>
              <a:gd name="connsiteY7" fmla="*/ 3225097 h 3429000"/>
              <a:gd name="connsiteX8" fmla="*/ 1099209 w 12191995"/>
              <a:gd name="connsiteY8" fmla="*/ 3229167 h 3429000"/>
              <a:gd name="connsiteX9" fmla="*/ 1088355 w 12191995"/>
              <a:gd name="connsiteY9" fmla="*/ 3238890 h 3429000"/>
              <a:gd name="connsiteX10" fmla="*/ 1080441 w 12191995"/>
              <a:gd name="connsiteY10" fmla="*/ 3232333 h 3429000"/>
              <a:gd name="connsiteX11" fmla="*/ 1088355 w 12191995"/>
              <a:gd name="connsiteY11" fmla="*/ 3226228 h 3429000"/>
              <a:gd name="connsiteX12" fmla="*/ 1094234 w 12191995"/>
              <a:gd name="connsiteY12" fmla="*/ 3226228 h 3429000"/>
              <a:gd name="connsiteX13" fmla="*/ 1099209 w 12191995"/>
              <a:gd name="connsiteY13" fmla="*/ 3225097 h 3429000"/>
              <a:gd name="connsiteX14" fmla="*/ 703743 w 12191995"/>
              <a:gd name="connsiteY14" fmla="*/ 3222611 h 3429000"/>
              <a:gd name="connsiteX15" fmla="*/ 703743 w 12191995"/>
              <a:gd name="connsiteY15" fmla="*/ 3230073 h 3429000"/>
              <a:gd name="connsiteX16" fmla="*/ 687915 w 12191995"/>
              <a:gd name="connsiteY16" fmla="*/ 3244318 h 3429000"/>
              <a:gd name="connsiteX17" fmla="*/ 675253 w 12191995"/>
              <a:gd name="connsiteY17" fmla="*/ 3234142 h 3429000"/>
              <a:gd name="connsiteX18" fmla="*/ 686785 w 12191995"/>
              <a:gd name="connsiteY18" fmla="*/ 3224646 h 3429000"/>
              <a:gd name="connsiteX19" fmla="*/ 696734 w 12191995"/>
              <a:gd name="connsiteY19" fmla="*/ 3224646 h 3429000"/>
              <a:gd name="connsiteX20" fmla="*/ 703743 w 12191995"/>
              <a:gd name="connsiteY20" fmla="*/ 3222611 h 3429000"/>
              <a:gd name="connsiteX21" fmla="*/ 1392923 w 12191995"/>
              <a:gd name="connsiteY21" fmla="*/ 3205201 h 3429000"/>
              <a:gd name="connsiteX22" fmla="*/ 1405359 w 12191995"/>
              <a:gd name="connsiteY22" fmla="*/ 3215375 h 3429000"/>
              <a:gd name="connsiteX23" fmla="*/ 1380261 w 12191995"/>
              <a:gd name="connsiteY23" fmla="*/ 3215375 h 3429000"/>
              <a:gd name="connsiteX24" fmla="*/ 1392923 w 12191995"/>
              <a:gd name="connsiteY24" fmla="*/ 3205201 h 3429000"/>
              <a:gd name="connsiteX25" fmla="*/ 850035 w 12191995"/>
              <a:gd name="connsiteY25" fmla="*/ 3200452 h 3429000"/>
              <a:gd name="connsiteX26" fmla="*/ 870385 w 12191995"/>
              <a:gd name="connsiteY26" fmla="*/ 3222385 h 3429000"/>
              <a:gd name="connsiteX27" fmla="*/ 850035 w 12191995"/>
              <a:gd name="connsiteY27" fmla="*/ 3244318 h 3429000"/>
              <a:gd name="connsiteX28" fmla="*/ 829685 w 12191995"/>
              <a:gd name="connsiteY28" fmla="*/ 3222385 h 3429000"/>
              <a:gd name="connsiteX29" fmla="*/ 850035 w 12191995"/>
              <a:gd name="connsiteY29" fmla="*/ 3200452 h 3429000"/>
              <a:gd name="connsiteX30" fmla="*/ 751451 w 12191995"/>
              <a:gd name="connsiteY30" fmla="*/ 3194573 h 3429000"/>
              <a:gd name="connsiteX31" fmla="*/ 735171 w 12191995"/>
              <a:gd name="connsiteY31" fmla="*/ 3204749 h 3429000"/>
              <a:gd name="connsiteX32" fmla="*/ 735171 w 12191995"/>
              <a:gd name="connsiteY32" fmla="*/ 3195478 h 3429000"/>
              <a:gd name="connsiteX33" fmla="*/ 728162 w 12191995"/>
              <a:gd name="connsiteY33" fmla="*/ 3195478 h 3429000"/>
              <a:gd name="connsiteX34" fmla="*/ 728162 w 12191995"/>
              <a:gd name="connsiteY34" fmla="*/ 3249292 h 3429000"/>
              <a:gd name="connsiteX35" fmla="*/ 735398 w 12191995"/>
              <a:gd name="connsiteY35" fmla="*/ 3249292 h 3429000"/>
              <a:gd name="connsiteX36" fmla="*/ 735398 w 12191995"/>
              <a:gd name="connsiteY36" fmla="*/ 3219219 h 3429000"/>
              <a:gd name="connsiteX37" fmla="*/ 751677 w 12191995"/>
              <a:gd name="connsiteY37" fmla="*/ 3202035 h 3429000"/>
              <a:gd name="connsiteX38" fmla="*/ 755295 w 12191995"/>
              <a:gd name="connsiteY38" fmla="*/ 3202035 h 3429000"/>
              <a:gd name="connsiteX39" fmla="*/ 755521 w 12191995"/>
              <a:gd name="connsiteY39" fmla="*/ 3194800 h 3429000"/>
              <a:gd name="connsiteX40" fmla="*/ 751451 w 12191995"/>
              <a:gd name="connsiteY40" fmla="*/ 3194573 h 3429000"/>
              <a:gd name="connsiteX41" fmla="*/ 850035 w 12191995"/>
              <a:gd name="connsiteY41" fmla="*/ 3193895 h 3429000"/>
              <a:gd name="connsiteX42" fmla="*/ 822224 w 12191995"/>
              <a:gd name="connsiteY42" fmla="*/ 3222385 h 3429000"/>
              <a:gd name="connsiteX43" fmla="*/ 850035 w 12191995"/>
              <a:gd name="connsiteY43" fmla="*/ 3250648 h 3429000"/>
              <a:gd name="connsiteX44" fmla="*/ 878073 w 12191995"/>
              <a:gd name="connsiteY44" fmla="*/ 3222385 h 3429000"/>
              <a:gd name="connsiteX45" fmla="*/ 850035 w 12191995"/>
              <a:gd name="connsiteY45" fmla="*/ 3193895 h 3429000"/>
              <a:gd name="connsiteX46" fmla="*/ 690628 w 12191995"/>
              <a:gd name="connsiteY46" fmla="*/ 3193895 h 3429000"/>
              <a:gd name="connsiteX47" fmla="*/ 670053 w 12191995"/>
              <a:gd name="connsiteY47" fmla="*/ 3200679 h 3429000"/>
              <a:gd name="connsiteX48" fmla="*/ 673670 w 12191995"/>
              <a:gd name="connsiteY48" fmla="*/ 3206331 h 3429000"/>
              <a:gd name="connsiteX49" fmla="*/ 690176 w 12191995"/>
              <a:gd name="connsiteY49" fmla="*/ 3200452 h 3429000"/>
              <a:gd name="connsiteX50" fmla="*/ 703743 w 12191995"/>
              <a:gd name="connsiteY50" fmla="*/ 3211984 h 3429000"/>
              <a:gd name="connsiteX51" fmla="*/ 703516 w 12191995"/>
              <a:gd name="connsiteY51" fmla="*/ 3213341 h 3429000"/>
              <a:gd name="connsiteX52" fmla="*/ 698316 w 12191995"/>
              <a:gd name="connsiteY52" fmla="*/ 3218315 h 3429000"/>
              <a:gd name="connsiteX53" fmla="*/ 685428 w 12191995"/>
              <a:gd name="connsiteY53" fmla="*/ 3218315 h 3429000"/>
              <a:gd name="connsiteX54" fmla="*/ 667113 w 12191995"/>
              <a:gd name="connsiteY54" fmla="*/ 3234142 h 3429000"/>
              <a:gd name="connsiteX55" fmla="*/ 686785 w 12191995"/>
              <a:gd name="connsiteY55" fmla="*/ 3250648 h 3429000"/>
              <a:gd name="connsiteX56" fmla="*/ 703743 w 12191995"/>
              <a:gd name="connsiteY56" fmla="*/ 3242508 h 3429000"/>
              <a:gd name="connsiteX57" fmla="*/ 703743 w 12191995"/>
              <a:gd name="connsiteY57" fmla="*/ 3249292 h 3429000"/>
              <a:gd name="connsiteX58" fmla="*/ 711204 w 12191995"/>
              <a:gd name="connsiteY58" fmla="*/ 3249292 h 3429000"/>
              <a:gd name="connsiteX59" fmla="*/ 711204 w 12191995"/>
              <a:gd name="connsiteY59" fmla="*/ 3212210 h 3429000"/>
              <a:gd name="connsiteX60" fmla="*/ 690628 w 12191995"/>
              <a:gd name="connsiteY60" fmla="*/ 3193895 h 3429000"/>
              <a:gd name="connsiteX61" fmla="*/ 1166814 w 12191995"/>
              <a:gd name="connsiteY61" fmla="*/ 3193443 h 3429000"/>
              <a:gd name="connsiteX62" fmla="*/ 1166814 w 12191995"/>
              <a:gd name="connsiteY62" fmla="*/ 3206783 h 3429000"/>
              <a:gd name="connsiteX63" fmla="*/ 1174727 w 12191995"/>
              <a:gd name="connsiteY63" fmla="*/ 3206783 h 3429000"/>
              <a:gd name="connsiteX64" fmla="*/ 1174727 w 12191995"/>
              <a:gd name="connsiteY64" fmla="*/ 3249292 h 3429000"/>
              <a:gd name="connsiteX65" fmla="*/ 1190555 w 12191995"/>
              <a:gd name="connsiteY65" fmla="*/ 3249292 h 3429000"/>
              <a:gd name="connsiteX66" fmla="*/ 1190555 w 12191995"/>
              <a:gd name="connsiteY66" fmla="*/ 3193443 h 3429000"/>
              <a:gd name="connsiteX67" fmla="*/ 1198921 w 12191995"/>
              <a:gd name="connsiteY67" fmla="*/ 3193216 h 3429000"/>
              <a:gd name="connsiteX68" fmla="*/ 1217915 w 12191995"/>
              <a:gd name="connsiteY68" fmla="*/ 3249291 h 3429000"/>
              <a:gd name="connsiteX69" fmla="*/ 1237587 w 12191995"/>
              <a:gd name="connsiteY69" fmla="*/ 3249291 h 3429000"/>
              <a:gd name="connsiteX70" fmla="*/ 1257484 w 12191995"/>
              <a:gd name="connsiteY70" fmla="*/ 3193216 h 3429000"/>
              <a:gd name="connsiteX71" fmla="*/ 1240752 w 12191995"/>
              <a:gd name="connsiteY71" fmla="*/ 3193216 h 3429000"/>
              <a:gd name="connsiteX72" fmla="*/ 1228090 w 12191995"/>
              <a:gd name="connsiteY72" fmla="*/ 3232107 h 3429000"/>
              <a:gd name="connsiteX73" fmla="*/ 1216106 w 12191995"/>
              <a:gd name="connsiteY73" fmla="*/ 3193216 h 3429000"/>
              <a:gd name="connsiteX74" fmla="*/ 1393150 w 12191995"/>
              <a:gd name="connsiteY74" fmla="*/ 3192312 h 3429000"/>
              <a:gd name="connsiteX75" fmla="*/ 1363981 w 12191995"/>
              <a:gd name="connsiteY75" fmla="*/ 3221706 h 3429000"/>
              <a:gd name="connsiteX76" fmla="*/ 1393375 w 12191995"/>
              <a:gd name="connsiteY76" fmla="*/ 3251100 h 3429000"/>
              <a:gd name="connsiteX77" fmla="*/ 1421413 w 12191995"/>
              <a:gd name="connsiteY77" fmla="*/ 3233464 h 3429000"/>
              <a:gd name="connsiteX78" fmla="*/ 1404907 w 12191995"/>
              <a:gd name="connsiteY78" fmla="*/ 3231655 h 3429000"/>
              <a:gd name="connsiteX79" fmla="*/ 1393602 w 12191995"/>
              <a:gd name="connsiteY79" fmla="*/ 3237308 h 3429000"/>
              <a:gd name="connsiteX80" fmla="*/ 1380713 w 12191995"/>
              <a:gd name="connsiteY80" fmla="*/ 3226002 h 3429000"/>
              <a:gd name="connsiteX81" fmla="*/ 1422317 w 12191995"/>
              <a:gd name="connsiteY81" fmla="*/ 3226002 h 3429000"/>
              <a:gd name="connsiteX82" fmla="*/ 1422544 w 12191995"/>
              <a:gd name="connsiteY82" fmla="*/ 3225776 h 3429000"/>
              <a:gd name="connsiteX83" fmla="*/ 1393150 w 12191995"/>
              <a:gd name="connsiteY83" fmla="*/ 3192312 h 3429000"/>
              <a:gd name="connsiteX84" fmla="*/ 1157996 w 12191995"/>
              <a:gd name="connsiteY84" fmla="*/ 3192312 h 3429000"/>
              <a:gd name="connsiteX85" fmla="*/ 1143526 w 12191995"/>
              <a:gd name="connsiteY85" fmla="*/ 3202035 h 3429000"/>
              <a:gd name="connsiteX86" fmla="*/ 1143526 w 12191995"/>
              <a:gd name="connsiteY86" fmla="*/ 3193217 h 3429000"/>
              <a:gd name="connsiteX87" fmla="*/ 1128150 w 12191995"/>
              <a:gd name="connsiteY87" fmla="*/ 3193217 h 3429000"/>
              <a:gd name="connsiteX88" fmla="*/ 1128150 w 12191995"/>
              <a:gd name="connsiteY88" fmla="*/ 3249292 h 3429000"/>
              <a:gd name="connsiteX89" fmla="*/ 1143978 w 12191995"/>
              <a:gd name="connsiteY89" fmla="*/ 3249292 h 3429000"/>
              <a:gd name="connsiteX90" fmla="*/ 1143978 w 12191995"/>
              <a:gd name="connsiteY90" fmla="*/ 3222611 h 3429000"/>
              <a:gd name="connsiteX91" fmla="*/ 1155735 w 12191995"/>
              <a:gd name="connsiteY91" fmla="*/ 3209045 h 3429000"/>
              <a:gd name="connsiteX92" fmla="*/ 1162519 w 12191995"/>
              <a:gd name="connsiteY92" fmla="*/ 3209045 h 3429000"/>
              <a:gd name="connsiteX93" fmla="*/ 1162292 w 12191995"/>
              <a:gd name="connsiteY93" fmla="*/ 3192764 h 3429000"/>
              <a:gd name="connsiteX94" fmla="*/ 1157996 w 12191995"/>
              <a:gd name="connsiteY94" fmla="*/ 3192312 h 3429000"/>
              <a:gd name="connsiteX95" fmla="*/ 1287103 w 12191995"/>
              <a:gd name="connsiteY95" fmla="*/ 3191859 h 3429000"/>
              <a:gd name="connsiteX96" fmla="*/ 1263136 w 12191995"/>
              <a:gd name="connsiteY96" fmla="*/ 3198643 h 3429000"/>
              <a:gd name="connsiteX97" fmla="*/ 1269241 w 12191995"/>
              <a:gd name="connsiteY97" fmla="*/ 3210626 h 3429000"/>
              <a:gd name="connsiteX98" fmla="*/ 1286199 w 12191995"/>
              <a:gd name="connsiteY98" fmla="*/ 3205425 h 3429000"/>
              <a:gd name="connsiteX99" fmla="*/ 1295470 w 12191995"/>
              <a:gd name="connsiteY99" fmla="*/ 3211983 h 3429000"/>
              <a:gd name="connsiteX100" fmla="*/ 1295470 w 12191995"/>
              <a:gd name="connsiteY100" fmla="*/ 3212435 h 3429000"/>
              <a:gd name="connsiteX101" fmla="*/ 1291626 w 12191995"/>
              <a:gd name="connsiteY101" fmla="*/ 3215826 h 3429000"/>
              <a:gd name="connsiteX102" fmla="*/ 1280546 w 12191995"/>
              <a:gd name="connsiteY102" fmla="*/ 3215826 h 3429000"/>
              <a:gd name="connsiteX103" fmla="*/ 1260196 w 12191995"/>
              <a:gd name="connsiteY103" fmla="*/ 3233011 h 3429000"/>
              <a:gd name="connsiteX104" fmla="*/ 1279868 w 12191995"/>
              <a:gd name="connsiteY104" fmla="*/ 3250647 h 3429000"/>
              <a:gd name="connsiteX105" fmla="*/ 1295470 w 12191995"/>
              <a:gd name="connsiteY105" fmla="*/ 3243864 h 3429000"/>
              <a:gd name="connsiteX106" fmla="*/ 1295470 w 12191995"/>
              <a:gd name="connsiteY106" fmla="*/ 3249291 h 3429000"/>
              <a:gd name="connsiteX107" fmla="*/ 1311297 w 12191995"/>
              <a:gd name="connsiteY107" fmla="*/ 3249291 h 3429000"/>
              <a:gd name="connsiteX108" fmla="*/ 1311297 w 12191995"/>
              <a:gd name="connsiteY108" fmla="*/ 3212435 h 3429000"/>
              <a:gd name="connsiteX109" fmla="*/ 1287103 w 12191995"/>
              <a:gd name="connsiteY109" fmla="*/ 3191859 h 3429000"/>
              <a:gd name="connsiteX110" fmla="*/ 1090842 w 12191995"/>
              <a:gd name="connsiteY110" fmla="*/ 3191859 h 3429000"/>
              <a:gd name="connsiteX111" fmla="*/ 1066875 w 12191995"/>
              <a:gd name="connsiteY111" fmla="*/ 3198643 h 3429000"/>
              <a:gd name="connsiteX112" fmla="*/ 1072979 w 12191995"/>
              <a:gd name="connsiteY112" fmla="*/ 3210626 h 3429000"/>
              <a:gd name="connsiteX113" fmla="*/ 1089938 w 12191995"/>
              <a:gd name="connsiteY113" fmla="*/ 3205425 h 3429000"/>
              <a:gd name="connsiteX114" fmla="*/ 1099209 w 12191995"/>
              <a:gd name="connsiteY114" fmla="*/ 3211983 h 3429000"/>
              <a:gd name="connsiteX115" fmla="*/ 1099209 w 12191995"/>
              <a:gd name="connsiteY115" fmla="*/ 3212435 h 3429000"/>
              <a:gd name="connsiteX116" fmla="*/ 1095365 w 12191995"/>
              <a:gd name="connsiteY116" fmla="*/ 3215826 h 3429000"/>
              <a:gd name="connsiteX117" fmla="*/ 1084285 w 12191995"/>
              <a:gd name="connsiteY117" fmla="*/ 3215826 h 3429000"/>
              <a:gd name="connsiteX118" fmla="*/ 1063935 w 12191995"/>
              <a:gd name="connsiteY118" fmla="*/ 3233011 h 3429000"/>
              <a:gd name="connsiteX119" fmla="*/ 1083607 w 12191995"/>
              <a:gd name="connsiteY119" fmla="*/ 3250647 h 3429000"/>
              <a:gd name="connsiteX120" fmla="*/ 1099209 w 12191995"/>
              <a:gd name="connsiteY120" fmla="*/ 3243864 h 3429000"/>
              <a:gd name="connsiteX121" fmla="*/ 1099209 w 12191995"/>
              <a:gd name="connsiteY121" fmla="*/ 3249291 h 3429000"/>
              <a:gd name="connsiteX122" fmla="*/ 1115036 w 12191995"/>
              <a:gd name="connsiteY122" fmla="*/ 3249291 h 3429000"/>
              <a:gd name="connsiteX123" fmla="*/ 1115036 w 12191995"/>
              <a:gd name="connsiteY123" fmla="*/ 3212435 h 3429000"/>
              <a:gd name="connsiteX124" fmla="*/ 1090842 w 12191995"/>
              <a:gd name="connsiteY124" fmla="*/ 3191859 h 3429000"/>
              <a:gd name="connsiteX125" fmla="*/ 769540 w 12191995"/>
              <a:gd name="connsiteY125" fmla="*/ 3172414 h 3429000"/>
              <a:gd name="connsiteX126" fmla="*/ 769540 w 12191995"/>
              <a:gd name="connsiteY126" fmla="*/ 3195025 h 3429000"/>
              <a:gd name="connsiteX127" fmla="*/ 760270 w 12191995"/>
              <a:gd name="connsiteY127" fmla="*/ 3195025 h 3429000"/>
              <a:gd name="connsiteX128" fmla="*/ 760270 w 12191995"/>
              <a:gd name="connsiteY128" fmla="*/ 3201130 h 3429000"/>
              <a:gd name="connsiteX129" fmla="*/ 769540 w 12191995"/>
              <a:gd name="connsiteY129" fmla="*/ 3201130 h 3429000"/>
              <a:gd name="connsiteX130" fmla="*/ 769540 w 12191995"/>
              <a:gd name="connsiteY130" fmla="*/ 3237759 h 3429000"/>
              <a:gd name="connsiteX131" fmla="*/ 781976 w 12191995"/>
              <a:gd name="connsiteY131" fmla="*/ 3249291 h 3429000"/>
              <a:gd name="connsiteX132" fmla="*/ 790343 w 12191995"/>
              <a:gd name="connsiteY132" fmla="*/ 3248839 h 3429000"/>
              <a:gd name="connsiteX133" fmla="*/ 790343 w 12191995"/>
              <a:gd name="connsiteY133" fmla="*/ 3242734 h 3429000"/>
              <a:gd name="connsiteX134" fmla="*/ 784690 w 12191995"/>
              <a:gd name="connsiteY134" fmla="*/ 3243186 h 3429000"/>
              <a:gd name="connsiteX135" fmla="*/ 777002 w 12191995"/>
              <a:gd name="connsiteY135" fmla="*/ 3237986 h 3429000"/>
              <a:gd name="connsiteX136" fmla="*/ 777002 w 12191995"/>
              <a:gd name="connsiteY136" fmla="*/ 3201356 h 3429000"/>
              <a:gd name="connsiteX137" fmla="*/ 790343 w 12191995"/>
              <a:gd name="connsiteY137" fmla="*/ 3201356 h 3429000"/>
              <a:gd name="connsiteX138" fmla="*/ 790343 w 12191995"/>
              <a:gd name="connsiteY138" fmla="*/ 3195251 h 3429000"/>
              <a:gd name="connsiteX139" fmla="*/ 777002 w 12191995"/>
              <a:gd name="connsiteY139" fmla="*/ 3195251 h 3429000"/>
              <a:gd name="connsiteX140" fmla="*/ 777002 w 12191995"/>
              <a:gd name="connsiteY140" fmla="*/ 3172641 h 3429000"/>
              <a:gd name="connsiteX141" fmla="*/ 777002 w 12191995"/>
              <a:gd name="connsiteY141" fmla="*/ 3172414 h 3429000"/>
              <a:gd name="connsiteX142" fmla="*/ 1328256 w 12191995"/>
              <a:gd name="connsiteY142" fmla="*/ 3171735 h 3429000"/>
              <a:gd name="connsiteX143" fmla="*/ 1328256 w 12191995"/>
              <a:gd name="connsiteY143" fmla="*/ 3192989 h 3429000"/>
              <a:gd name="connsiteX144" fmla="*/ 1319438 w 12191995"/>
              <a:gd name="connsiteY144" fmla="*/ 3192989 h 3429000"/>
              <a:gd name="connsiteX145" fmla="*/ 1319438 w 12191995"/>
              <a:gd name="connsiteY145" fmla="*/ 3206330 h 3429000"/>
              <a:gd name="connsiteX146" fmla="*/ 1328256 w 12191995"/>
              <a:gd name="connsiteY146" fmla="*/ 3206330 h 3429000"/>
              <a:gd name="connsiteX147" fmla="*/ 1328256 w 12191995"/>
              <a:gd name="connsiteY147" fmla="*/ 3237080 h 3429000"/>
              <a:gd name="connsiteX148" fmla="*/ 1344311 w 12191995"/>
              <a:gd name="connsiteY148" fmla="*/ 3249742 h 3429000"/>
              <a:gd name="connsiteX149" fmla="*/ 1356746 w 12191995"/>
              <a:gd name="connsiteY149" fmla="*/ 3249064 h 3429000"/>
              <a:gd name="connsiteX150" fmla="*/ 1356746 w 12191995"/>
              <a:gd name="connsiteY150" fmla="*/ 3235498 h 3429000"/>
              <a:gd name="connsiteX151" fmla="*/ 1349511 w 12191995"/>
              <a:gd name="connsiteY151" fmla="*/ 3235950 h 3429000"/>
              <a:gd name="connsiteX152" fmla="*/ 1344311 w 12191995"/>
              <a:gd name="connsiteY152" fmla="*/ 3231880 h 3429000"/>
              <a:gd name="connsiteX153" fmla="*/ 1344311 w 12191995"/>
              <a:gd name="connsiteY153" fmla="*/ 3206556 h 3429000"/>
              <a:gd name="connsiteX154" fmla="*/ 1356520 w 12191995"/>
              <a:gd name="connsiteY154" fmla="*/ 3206556 h 3429000"/>
              <a:gd name="connsiteX155" fmla="*/ 1356520 w 12191995"/>
              <a:gd name="connsiteY155" fmla="*/ 3193216 h 3429000"/>
              <a:gd name="connsiteX156" fmla="*/ 1344311 w 12191995"/>
              <a:gd name="connsiteY156" fmla="*/ 3193216 h 3429000"/>
              <a:gd name="connsiteX157" fmla="*/ 1344311 w 12191995"/>
              <a:gd name="connsiteY157" fmla="*/ 3171961 h 3429000"/>
              <a:gd name="connsiteX158" fmla="*/ 617143 w 12191995"/>
              <a:gd name="connsiteY158" fmla="*/ 3170379 h 3429000"/>
              <a:gd name="connsiteX159" fmla="*/ 633196 w 12191995"/>
              <a:gd name="connsiteY159" fmla="*/ 3170379 h 3429000"/>
              <a:gd name="connsiteX160" fmla="*/ 653999 w 12191995"/>
              <a:gd name="connsiteY160" fmla="*/ 3189599 h 3429000"/>
              <a:gd name="connsiteX161" fmla="*/ 633196 w 12191995"/>
              <a:gd name="connsiteY161" fmla="*/ 3209270 h 3429000"/>
              <a:gd name="connsiteX162" fmla="*/ 617143 w 12191995"/>
              <a:gd name="connsiteY162" fmla="*/ 3209270 h 3429000"/>
              <a:gd name="connsiteX163" fmla="*/ 1181963 w 12191995"/>
              <a:gd name="connsiteY163" fmla="*/ 3163822 h 3429000"/>
              <a:gd name="connsiteX164" fmla="*/ 1171788 w 12191995"/>
              <a:gd name="connsiteY164" fmla="*/ 3173998 h 3429000"/>
              <a:gd name="connsiteX165" fmla="*/ 1181963 w 12191995"/>
              <a:gd name="connsiteY165" fmla="*/ 3184172 h 3429000"/>
              <a:gd name="connsiteX166" fmla="*/ 1192138 w 12191995"/>
              <a:gd name="connsiteY166" fmla="*/ 3173998 h 3429000"/>
              <a:gd name="connsiteX167" fmla="*/ 1181963 w 12191995"/>
              <a:gd name="connsiteY167" fmla="*/ 3163822 h 3429000"/>
              <a:gd name="connsiteX168" fmla="*/ 1038610 w 12191995"/>
              <a:gd name="connsiteY168" fmla="*/ 3163822 h 3429000"/>
              <a:gd name="connsiteX169" fmla="*/ 1038610 w 12191995"/>
              <a:gd name="connsiteY169" fmla="*/ 3249292 h 3429000"/>
              <a:gd name="connsiteX170" fmla="*/ 1054438 w 12191995"/>
              <a:gd name="connsiteY170" fmla="*/ 3249292 h 3429000"/>
              <a:gd name="connsiteX171" fmla="*/ 1054438 w 12191995"/>
              <a:gd name="connsiteY171" fmla="*/ 3163822 h 3429000"/>
              <a:gd name="connsiteX172" fmla="*/ 609681 w 12191995"/>
              <a:gd name="connsiteY172" fmla="*/ 3163822 h 3429000"/>
              <a:gd name="connsiteX173" fmla="*/ 609681 w 12191995"/>
              <a:gd name="connsiteY173" fmla="*/ 3249292 h 3429000"/>
              <a:gd name="connsiteX174" fmla="*/ 617143 w 12191995"/>
              <a:gd name="connsiteY174" fmla="*/ 3249292 h 3429000"/>
              <a:gd name="connsiteX175" fmla="*/ 617143 w 12191995"/>
              <a:gd name="connsiteY175" fmla="*/ 3216279 h 3429000"/>
              <a:gd name="connsiteX176" fmla="*/ 632292 w 12191995"/>
              <a:gd name="connsiteY176" fmla="*/ 3216279 h 3429000"/>
              <a:gd name="connsiteX177" fmla="*/ 661686 w 12191995"/>
              <a:gd name="connsiteY177" fmla="*/ 3189825 h 3429000"/>
              <a:gd name="connsiteX178" fmla="*/ 632292 w 12191995"/>
              <a:gd name="connsiteY178" fmla="*/ 3163822 h 3429000"/>
              <a:gd name="connsiteX179" fmla="*/ 906789 w 12191995"/>
              <a:gd name="connsiteY179" fmla="*/ 3163144 h 3429000"/>
              <a:gd name="connsiteX180" fmla="*/ 894579 w 12191995"/>
              <a:gd name="connsiteY180" fmla="*/ 3176033 h 3429000"/>
              <a:gd name="connsiteX181" fmla="*/ 894353 w 12191995"/>
              <a:gd name="connsiteY181" fmla="*/ 3176033 h 3429000"/>
              <a:gd name="connsiteX182" fmla="*/ 894353 w 12191995"/>
              <a:gd name="connsiteY182" fmla="*/ 3195252 h 3429000"/>
              <a:gd name="connsiteX183" fmla="*/ 885082 w 12191995"/>
              <a:gd name="connsiteY183" fmla="*/ 3195252 h 3429000"/>
              <a:gd name="connsiteX184" fmla="*/ 885082 w 12191995"/>
              <a:gd name="connsiteY184" fmla="*/ 3201356 h 3429000"/>
              <a:gd name="connsiteX185" fmla="*/ 894353 w 12191995"/>
              <a:gd name="connsiteY185" fmla="*/ 3201356 h 3429000"/>
              <a:gd name="connsiteX186" fmla="*/ 894353 w 12191995"/>
              <a:gd name="connsiteY186" fmla="*/ 3249066 h 3429000"/>
              <a:gd name="connsiteX187" fmla="*/ 901815 w 12191995"/>
              <a:gd name="connsiteY187" fmla="*/ 3249066 h 3429000"/>
              <a:gd name="connsiteX188" fmla="*/ 901815 w 12191995"/>
              <a:gd name="connsiteY188" fmla="*/ 3201356 h 3429000"/>
              <a:gd name="connsiteX189" fmla="*/ 912894 w 12191995"/>
              <a:gd name="connsiteY189" fmla="*/ 3201356 h 3429000"/>
              <a:gd name="connsiteX190" fmla="*/ 912894 w 12191995"/>
              <a:gd name="connsiteY190" fmla="*/ 3195252 h 3429000"/>
              <a:gd name="connsiteX191" fmla="*/ 901815 w 12191995"/>
              <a:gd name="connsiteY191" fmla="*/ 3195252 h 3429000"/>
              <a:gd name="connsiteX192" fmla="*/ 901815 w 12191995"/>
              <a:gd name="connsiteY192" fmla="*/ 3176711 h 3429000"/>
              <a:gd name="connsiteX193" fmla="*/ 908597 w 12191995"/>
              <a:gd name="connsiteY193" fmla="*/ 3169476 h 3429000"/>
              <a:gd name="connsiteX194" fmla="*/ 914024 w 12191995"/>
              <a:gd name="connsiteY194" fmla="*/ 3170153 h 3429000"/>
              <a:gd name="connsiteX195" fmla="*/ 914024 w 12191995"/>
              <a:gd name="connsiteY195" fmla="*/ 3163596 h 3429000"/>
              <a:gd name="connsiteX196" fmla="*/ 906789 w 12191995"/>
              <a:gd name="connsiteY196" fmla="*/ 3163144 h 3429000"/>
              <a:gd name="connsiteX197" fmla="*/ 987283 w 12191995"/>
              <a:gd name="connsiteY197" fmla="*/ 3162013 h 3429000"/>
              <a:gd name="connsiteX198" fmla="*/ 942739 w 12191995"/>
              <a:gd name="connsiteY198" fmla="*/ 3206331 h 3429000"/>
              <a:gd name="connsiteX199" fmla="*/ 987283 w 12191995"/>
              <a:gd name="connsiteY199" fmla="*/ 3250648 h 3429000"/>
              <a:gd name="connsiteX200" fmla="*/ 1029113 w 12191995"/>
              <a:gd name="connsiteY200" fmla="*/ 3218767 h 3429000"/>
              <a:gd name="connsiteX201" fmla="*/ 1010347 w 12191995"/>
              <a:gd name="connsiteY201" fmla="*/ 3218767 h 3429000"/>
              <a:gd name="connsiteX202" fmla="*/ 987057 w 12191995"/>
              <a:gd name="connsiteY202" fmla="*/ 3235047 h 3429000"/>
              <a:gd name="connsiteX203" fmla="*/ 960149 w 12191995"/>
              <a:gd name="connsiteY203" fmla="*/ 3206331 h 3429000"/>
              <a:gd name="connsiteX204" fmla="*/ 987057 w 12191995"/>
              <a:gd name="connsiteY204" fmla="*/ 3177615 h 3429000"/>
              <a:gd name="connsiteX205" fmla="*/ 1010347 w 12191995"/>
              <a:gd name="connsiteY205" fmla="*/ 3193895 h 3429000"/>
              <a:gd name="connsiteX206" fmla="*/ 1029113 w 12191995"/>
              <a:gd name="connsiteY206" fmla="*/ 3193895 h 3429000"/>
              <a:gd name="connsiteX207" fmla="*/ 987283 w 12191995"/>
              <a:gd name="connsiteY207" fmla="*/ 3162013 h 3429000"/>
              <a:gd name="connsiteX208" fmla="*/ 1451259 w 12191995"/>
              <a:gd name="connsiteY208" fmla="*/ 3055516 h 3429000"/>
              <a:gd name="connsiteX209" fmla="*/ 1453972 w 12191995"/>
              <a:gd name="connsiteY209" fmla="*/ 3055516 h 3429000"/>
              <a:gd name="connsiteX210" fmla="*/ 1456686 w 12191995"/>
              <a:gd name="connsiteY210" fmla="*/ 3056194 h 3429000"/>
              <a:gd name="connsiteX211" fmla="*/ 1457364 w 12191995"/>
              <a:gd name="connsiteY211" fmla="*/ 3058229 h 3429000"/>
              <a:gd name="connsiteX212" fmla="*/ 1456460 w 12191995"/>
              <a:gd name="connsiteY212" fmla="*/ 3060038 h 3429000"/>
              <a:gd name="connsiteX213" fmla="*/ 1454199 w 12191995"/>
              <a:gd name="connsiteY213" fmla="*/ 3060716 h 3429000"/>
              <a:gd name="connsiteX214" fmla="*/ 1451259 w 12191995"/>
              <a:gd name="connsiteY214" fmla="*/ 3060716 h 3429000"/>
              <a:gd name="connsiteX215" fmla="*/ 1448094 w 12191995"/>
              <a:gd name="connsiteY215" fmla="*/ 3053254 h 3429000"/>
              <a:gd name="connsiteX216" fmla="*/ 1448094 w 12191995"/>
              <a:gd name="connsiteY216" fmla="*/ 3070213 h 3429000"/>
              <a:gd name="connsiteX217" fmla="*/ 1451259 w 12191995"/>
              <a:gd name="connsiteY217" fmla="*/ 3070213 h 3429000"/>
              <a:gd name="connsiteX218" fmla="*/ 1451259 w 12191995"/>
              <a:gd name="connsiteY218" fmla="*/ 3063429 h 3429000"/>
              <a:gd name="connsiteX219" fmla="*/ 1454651 w 12191995"/>
              <a:gd name="connsiteY219" fmla="*/ 3063429 h 3429000"/>
              <a:gd name="connsiteX220" fmla="*/ 1456912 w 12191995"/>
              <a:gd name="connsiteY220" fmla="*/ 3064108 h 3429000"/>
              <a:gd name="connsiteX221" fmla="*/ 1457591 w 12191995"/>
              <a:gd name="connsiteY221" fmla="*/ 3066142 h 3429000"/>
              <a:gd name="connsiteX222" fmla="*/ 1457591 w 12191995"/>
              <a:gd name="connsiteY222" fmla="*/ 3068856 h 3429000"/>
              <a:gd name="connsiteX223" fmla="*/ 1457816 w 12191995"/>
              <a:gd name="connsiteY223" fmla="*/ 3069986 h 3429000"/>
              <a:gd name="connsiteX224" fmla="*/ 1460756 w 12191995"/>
              <a:gd name="connsiteY224" fmla="*/ 3069986 h 3429000"/>
              <a:gd name="connsiteX225" fmla="*/ 1460756 w 12191995"/>
              <a:gd name="connsiteY225" fmla="*/ 3069761 h 3429000"/>
              <a:gd name="connsiteX226" fmla="*/ 1460304 w 12191995"/>
              <a:gd name="connsiteY226" fmla="*/ 3068630 h 3429000"/>
              <a:gd name="connsiteX227" fmla="*/ 1460304 w 12191995"/>
              <a:gd name="connsiteY227" fmla="*/ 3067273 h 3429000"/>
              <a:gd name="connsiteX228" fmla="*/ 1460304 w 12191995"/>
              <a:gd name="connsiteY228" fmla="*/ 3066142 h 3429000"/>
              <a:gd name="connsiteX229" fmla="*/ 1459626 w 12191995"/>
              <a:gd name="connsiteY229" fmla="*/ 3063655 h 3429000"/>
              <a:gd name="connsiteX230" fmla="*/ 1457816 w 12191995"/>
              <a:gd name="connsiteY230" fmla="*/ 3062073 h 3429000"/>
              <a:gd name="connsiteX231" fmla="*/ 1459626 w 12191995"/>
              <a:gd name="connsiteY231" fmla="*/ 3060490 h 3429000"/>
              <a:gd name="connsiteX232" fmla="*/ 1460304 w 12191995"/>
              <a:gd name="connsiteY232" fmla="*/ 3058455 h 3429000"/>
              <a:gd name="connsiteX233" fmla="*/ 1458495 w 12191995"/>
              <a:gd name="connsiteY233" fmla="*/ 3054611 h 3429000"/>
              <a:gd name="connsiteX234" fmla="*/ 1453746 w 12191995"/>
              <a:gd name="connsiteY234" fmla="*/ 3053254 h 3429000"/>
              <a:gd name="connsiteX235" fmla="*/ 1446285 w 12191995"/>
              <a:gd name="connsiteY235" fmla="*/ 3052576 h 3429000"/>
              <a:gd name="connsiteX236" fmla="*/ 1462339 w 12191995"/>
              <a:gd name="connsiteY236" fmla="*/ 3053028 h 3429000"/>
              <a:gd name="connsiteX237" fmla="*/ 1462339 w 12191995"/>
              <a:gd name="connsiteY237" fmla="*/ 3070665 h 3429000"/>
              <a:gd name="connsiteX238" fmla="*/ 1461660 w 12191995"/>
              <a:gd name="connsiteY238" fmla="*/ 3071343 h 3429000"/>
              <a:gd name="connsiteX239" fmla="*/ 1445607 w 12191995"/>
              <a:gd name="connsiteY239" fmla="*/ 3070665 h 3429000"/>
              <a:gd name="connsiteX240" fmla="*/ 1442214 w 12191995"/>
              <a:gd name="connsiteY240" fmla="*/ 3061846 h 3429000"/>
              <a:gd name="connsiteX241" fmla="*/ 1445833 w 12191995"/>
              <a:gd name="connsiteY241" fmla="*/ 3053028 h 3429000"/>
              <a:gd name="connsiteX242" fmla="*/ 1453662 w 12191995"/>
              <a:gd name="connsiteY242" fmla="*/ 3047008 h 3429000"/>
              <a:gd name="connsiteX243" fmla="*/ 1444023 w 12191995"/>
              <a:gd name="connsiteY243" fmla="*/ 3051220 h 3429000"/>
              <a:gd name="connsiteX244" fmla="*/ 1439954 w 12191995"/>
              <a:gd name="connsiteY244" fmla="*/ 3061846 h 3429000"/>
              <a:gd name="connsiteX245" fmla="*/ 1444023 w 12191995"/>
              <a:gd name="connsiteY245" fmla="*/ 3072474 h 3429000"/>
              <a:gd name="connsiteX246" fmla="*/ 1444476 w 12191995"/>
              <a:gd name="connsiteY246" fmla="*/ 3072926 h 3429000"/>
              <a:gd name="connsiteX247" fmla="*/ 1463922 w 12191995"/>
              <a:gd name="connsiteY247" fmla="*/ 3072474 h 3429000"/>
              <a:gd name="connsiteX248" fmla="*/ 1467992 w 12191995"/>
              <a:gd name="connsiteY248" fmla="*/ 3061846 h 3429000"/>
              <a:gd name="connsiteX249" fmla="*/ 1463922 w 12191995"/>
              <a:gd name="connsiteY249" fmla="*/ 3051220 h 3429000"/>
              <a:gd name="connsiteX250" fmla="*/ 1463469 w 12191995"/>
              <a:gd name="connsiteY250" fmla="*/ 3050768 h 3429000"/>
              <a:gd name="connsiteX251" fmla="*/ 1453662 w 12191995"/>
              <a:gd name="connsiteY251" fmla="*/ 3047008 h 3429000"/>
              <a:gd name="connsiteX252" fmla="*/ 1112094 w 12191995"/>
              <a:gd name="connsiteY252" fmla="*/ 2956706 h 3429000"/>
              <a:gd name="connsiteX253" fmla="*/ 1143523 w 12191995"/>
              <a:gd name="connsiteY253" fmla="*/ 3007581 h 3429000"/>
              <a:gd name="connsiteX254" fmla="*/ 1109155 w 12191995"/>
              <a:gd name="connsiteY254" fmla="*/ 3060942 h 3429000"/>
              <a:gd name="connsiteX255" fmla="*/ 1091291 w 12191995"/>
              <a:gd name="connsiteY255" fmla="*/ 3058003 h 3429000"/>
              <a:gd name="connsiteX256" fmla="*/ 1091291 w 12191995"/>
              <a:gd name="connsiteY256" fmla="*/ 2960776 h 3429000"/>
              <a:gd name="connsiteX257" fmla="*/ 1112094 w 12191995"/>
              <a:gd name="connsiteY257" fmla="*/ 2956706 h 3429000"/>
              <a:gd name="connsiteX258" fmla="*/ 1288684 w 12191995"/>
              <a:gd name="connsiteY258" fmla="*/ 2940426 h 3429000"/>
              <a:gd name="connsiteX259" fmla="*/ 1288684 w 12191995"/>
              <a:gd name="connsiteY259" fmla="*/ 3077223 h 3429000"/>
              <a:gd name="connsiteX260" fmla="*/ 1319661 w 12191995"/>
              <a:gd name="connsiteY260" fmla="*/ 3077223 h 3429000"/>
              <a:gd name="connsiteX261" fmla="*/ 1319661 w 12191995"/>
              <a:gd name="connsiteY261" fmla="*/ 2940426 h 3429000"/>
              <a:gd name="connsiteX262" fmla="*/ 999944 w 12191995"/>
              <a:gd name="connsiteY262" fmla="*/ 2940426 h 3429000"/>
              <a:gd name="connsiteX263" fmla="*/ 999944 w 12191995"/>
              <a:gd name="connsiteY263" fmla="*/ 3077223 h 3429000"/>
              <a:gd name="connsiteX264" fmla="*/ 1030921 w 12191995"/>
              <a:gd name="connsiteY264" fmla="*/ 3077223 h 3429000"/>
              <a:gd name="connsiteX265" fmla="*/ 1030921 w 12191995"/>
              <a:gd name="connsiteY265" fmla="*/ 2940426 h 3429000"/>
              <a:gd name="connsiteX266" fmla="*/ 728386 w 12191995"/>
              <a:gd name="connsiteY266" fmla="*/ 2940426 h 3429000"/>
              <a:gd name="connsiteX267" fmla="*/ 771573 w 12191995"/>
              <a:gd name="connsiteY267" fmla="*/ 3006450 h 3429000"/>
              <a:gd name="connsiteX268" fmla="*/ 723411 w 12191995"/>
              <a:gd name="connsiteY268" fmla="*/ 3077448 h 3429000"/>
              <a:gd name="connsiteX269" fmla="*/ 759137 w 12191995"/>
              <a:gd name="connsiteY269" fmla="*/ 3077448 h 3429000"/>
              <a:gd name="connsiteX270" fmla="*/ 788757 w 12191995"/>
              <a:gd name="connsiteY270" fmla="*/ 3027704 h 3429000"/>
              <a:gd name="connsiteX271" fmla="*/ 789436 w 12191995"/>
              <a:gd name="connsiteY271" fmla="*/ 3027704 h 3429000"/>
              <a:gd name="connsiteX272" fmla="*/ 818603 w 12191995"/>
              <a:gd name="connsiteY272" fmla="*/ 3077448 h 3429000"/>
              <a:gd name="connsiteX273" fmla="*/ 857042 w 12191995"/>
              <a:gd name="connsiteY273" fmla="*/ 3077448 h 3429000"/>
              <a:gd name="connsiteX274" fmla="*/ 808429 w 12191995"/>
              <a:gd name="connsiteY274" fmla="*/ 3004415 h 3429000"/>
              <a:gd name="connsiteX275" fmla="*/ 852520 w 12191995"/>
              <a:gd name="connsiteY275" fmla="*/ 2940426 h 3429000"/>
              <a:gd name="connsiteX276" fmla="*/ 819282 w 12191995"/>
              <a:gd name="connsiteY276" fmla="*/ 2940426 h 3429000"/>
              <a:gd name="connsiteX277" fmla="*/ 791923 w 12191995"/>
              <a:gd name="connsiteY277" fmla="*/ 2985196 h 3429000"/>
              <a:gd name="connsiteX278" fmla="*/ 791471 w 12191995"/>
              <a:gd name="connsiteY278" fmla="*/ 2985196 h 3429000"/>
              <a:gd name="connsiteX279" fmla="*/ 765242 w 12191995"/>
              <a:gd name="connsiteY279" fmla="*/ 2940426 h 3429000"/>
              <a:gd name="connsiteX280" fmla="*/ 1269691 w 12191995"/>
              <a:gd name="connsiteY280" fmla="*/ 2938390 h 3429000"/>
              <a:gd name="connsiteX281" fmla="*/ 1198467 w 12191995"/>
              <a:gd name="connsiteY281" fmla="*/ 2947887 h 3429000"/>
              <a:gd name="connsiteX282" fmla="*/ 1198467 w 12191995"/>
              <a:gd name="connsiteY282" fmla="*/ 3077448 h 3429000"/>
              <a:gd name="connsiteX283" fmla="*/ 1229444 w 12191995"/>
              <a:gd name="connsiteY283" fmla="*/ 3077448 h 3429000"/>
              <a:gd name="connsiteX284" fmla="*/ 1229444 w 12191995"/>
              <a:gd name="connsiteY284" fmla="*/ 2961906 h 3429000"/>
              <a:gd name="connsiteX285" fmla="*/ 1263360 w 12191995"/>
              <a:gd name="connsiteY285" fmla="*/ 2960776 h 3429000"/>
              <a:gd name="connsiteX286" fmla="*/ 1269691 w 12191995"/>
              <a:gd name="connsiteY286" fmla="*/ 2938390 h 3429000"/>
              <a:gd name="connsiteX287" fmla="*/ 1395182 w 12191995"/>
              <a:gd name="connsiteY287" fmla="*/ 2937940 h 3429000"/>
              <a:gd name="connsiteX288" fmla="*/ 1347699 w 12191995"/>
              <a:gd name="connsiteY288" fmla="*/ 2977508 h 3429000"/>
              <a:gd name="connsiteX289" fmla="*/ 1382068 w 12191995"/>
              <a:gd name="connsiteY289" fmla="*/ 3015947 h 3429000"/>
              <a:gd name="connsiteX290" fmla="*/ 1406488 w 12191995"/>
              <a:gd name="connsiteY290" fmla="*/ 3038558 h 3429000"/>
              <a:gd name="connsiteX291" fmla="*/ 1380937 w 12191995"/>
              <a:gd name="connsiteY291" fmla="*/ 3057777 h 3429000"/>
              <a:gd name="connsiteX292" fmla="*/ 1352673 w 12191995"/>
              <a:gd name="connsiteY292" fmla="*/ 3049863 h 3429000"/>
              <a:gd name="connsiteX293" fmla="*/ 1343855 w 12191995"/>
              <a:gd name="connsiteY293" fmla="*/ 3069761 h 3429000"/>
              <a:gd name="connsiteX294" fmla="*/ 1385459 w 12191995"/>
              <a:gd name="connsiteY294" fmla="*/ 3079710 h 3429000"/>
              <a:gd name="connsiteX295" fmla="*/ 1439047 w 12191995"/>
              <a:gd name="connsiteY295" fmla="*/ 3037653 h 3429000"/>
              <a:gd name="connsiteX296" fmla="*/ 1403096 w 12191995"/>
              <a:gd name="connsiteY296" fmla="*/ 2997406 h 3429000"/>
              <a:gd name="connsiteX297" fmla="*/ 1378676 w 12191995"/>
              <a:gd name="connsiteY297" fmla="*/ 2975926 h 3429000"/>
              <a:gd name="connsiteX298" fmla="*/ 1402192 w 12191995"/>
              <a:gd name="connsiteY298" fmla="*/ 2957837 h 3429000"/>
              <a:gd name="connsiteX299" fmla="*/ 1425933 w 12191995"/>
              <a:gd name="connsiteY299" fmla="*/ 2965525 h 3429000"/>
              <a:gd name="connsiteX300" fmla="*/ 1434299 w 12191995"/>
              <a:gd name="connsiteY300" fmla="*/ 2947436 h 3429000"/>
              <a:gd name="connsiteX301" fmla="*/ 1395182 w 12191995"/>
              <a:gd name="connsiteY301" fmla="*/ 2937940 h 3429000"/>
              <a:gd name="connsiteX302" fmla="*/ 644499 w 12191995"/>
              <a:gd name="connsiteY302" fmla="*/ 2902892 h 3429000"/>
              <a:gd name="connsiteX303" fmla="*/ 604703 w 12191995"/>
              <a:gd name="connsiteY303" fmla="*/ 2950827 h 3429000"/>
              <a:gd name="connsiteX304" fmla="*/ 604703 w 12191995"/>
              <a:gd name="connsiteY304" fmla="*/ 3029965 h 3429000"/>
              <a:gd name="connsiteX305" fmla="*/ 644499 w 12191995"/>
              <a:gd name="connsiteY305" fmla="*/ 3077900 h 3429000"/>
              <a:gd name="connsiteX306" fmla="*/ 706906 w 12191995"/>
              <a:gd name="connsiteY306" fmla="*/ 3077900 h 3429000"/>
              <a:gd name="connsiteX307" fmla="*/ 706906 w 12191995"/>
              <a:gd name="connsiteY307" fmla="*/ 3056420 h 3429000"/>
              <a:gd name="connsiteX308" fmla="*/ 659196 w 12191995"/>
              <a:gd name="connsiteY308" fmla="*/ 3056420 h 3429000"/>
              <a:gd name="connsiteX309" fmla="*/ 637037 w 12191995"/>
              <a:gd name="connsiteY309" fmla="*/ 3033130 h 3429000"/>
              <a:gd name="connsiteX310" fmla="*/ 637037 w 12191995"/>
              <a:gd name="connsiteY310" fmla="*/ 2998536 h 3429000"/>
              <a:gd name="connsiteX311" fmla="*/ 701253 w 12191995"/>
              <a:gd name="connsiteY311" fmla="*/ 2998536 h 3429000"/>
              <a:gd name="connsiteX312" fmla="*/ 701253 w 12191995"/>
              <a:gd name="connsiteY312" fmla="*/ 2977056 h 3429000"/>
              <a:gd name="connsiteX313" fmla="*/ 637037 w 12191995"/>
              <a:gd name="connsiteY313" fmla="*/ 2977056 h 3429000"/>
              <a:gd name="connsiteX314" fmla="*/ 637037 w 12191995"/>
              <a:gd name="connsiteY314" fmla="*/ 2947662 h 3429000"/>
              <a:gd name="connsiteX315" fmla="*/ 659196 w 12191995"/>
              <a:gd name="connsiteY315" fmla="*/ 2924373 h 3429000"/>
              <a:gd name="connsiteX316" fmla="*/ 707131 w 12191995"/>
              <a:gd name="connsiteY316" fmla="*/ 2924373 h 3429000"/>
              <a:gd name="connsiteX317" fmla="*/ 707131 w 12191995"/>
              <a:gd name="connsiteY317" fmla="*/ 2902892 h 3429000"/>
              <a:gd name="connsiteX318" fmla="*/ 877165 w 12191995"/>
              <a:gd name="connsiteY318" fmla="*/ 2902666 h 3429000"/>
              <a:gd name="connsiteX319" fmla="*/ 877165 w 12191995"/>
              <a:gd name="connsiteY319" fmla="*/ 3029740 h 3429000"/>
              <a:gd name="connsiteX320" fmla="*/ 916960 w 12191995"/>
              <a:gd name="connsiteY320" fmla="*/ 3077675 h 3429000"/>
              <a:gd name="connsiteX321" fmla="*/ 979140 w 12191995"/>
              <a:gd name="connsiteY321" fmla="*/ 3077675 h 3429000"/>
              <a:gd name="connsiteX322" fmla="*/ 979140 w 12191995"/>
              <a:gd name="connsiteY322" fmla="*/ 3056194 h 3429000"/>
              <a:gd name="connsiteX323" fmla="*/ 931657 w 12191995"/>
              <a:gd name="connsiteY323" fmla="*/ 3056194 h 3429000"/>
              <a:gd name="connsiteX324" fmla="*/ 909499 w 12191995"/>
              <a:gd name="connsiteY324" fmla="*/ 3032905 h 3429000"/>
              <a:gd name="connsiteX325" fmla="*/ 909499 w 12191995"/>
              <a:gd name="connsiteY325" fmla="*/ 2902666 h 3429000"/>
              <a:gd name="connsiteX326" fmla="*/ 1091291 w 12191995"/>
              <a:gd name="connsiteY326" fmla="*/ 2901309 h 3429000"/>
              <a:gd name="connsiteX327" fmla="*/ 1060541 w 12191995"/>
              <a:gd name="connsiteY327" fmla="*/ 2906962 h 3429000"/>
              <a:gd name="connsiteX328" fmla="*/ 1060541 w 12191995"/>
              <a:gd name="connsiteY328" fmla="*/ 3069986 h 3429000"/>
              <a:gd name="connsiteX329" fmla="*/ 1108024 w 12191995"/>
              <a:gd name="connsiteY329" fmla="*/ 3079935 h 3429000"/>
              <a:gd name="connsiteX330" fmla="*/ 1174274 w 12191995"/>
              <a:gd name="connsiteY330" fmla="*/ 3005772 h 3429000"/>
              <a:gd name="connsiteX331" fmla="*/ 1120460 w 12191995"/>
              <a:gd name="connsiteY331" fmla="*/ 2938844 h 3429000"/>
              <a:gd name="connsiteX332" fmla="*/ 1091291 w 12191995"/>
              <a:gd name="connsiteY332" fmla="*/ 2944496 h 3429000"/>
              <a:gd name="connsiteX333" fmla="*/ 1159351 w 12191995"/>
              <a:gd name="connsiteY333" fmla="*/ 2803630 h 3429000"/>
              <a:gd name="connsiteX334" fmla="*/ 1001074 w 12191995"/>
              <a:gd name="connsiteY334" fmla="*/ 2884125 h 3429000"/>
              <a:gd name="connsiteX335" fmla="*/ 996326 w 12191995"/>
              <a:gd name="connsiteY335" fmla="*/ 2896561 h 3429000"/>
              <a:gd name="connsiteX336" fmla="*/ 1000622 w 12191995"/>
              <a:gd name="connsiteY336" fmla="*/ 2908998 h 3429000"/>
              <a:gd name="connsiteX337" fmla="*/ 1015093 w 12191995"/>
              <a:gd name="connsiteY337" fmla="*/ 2916459 h 3429000"/>
              <a:gd name="connsiteX338" fmla="*/ 1032503 w 12191995"/>
              <a:gd name="connsiteY338" fmla="*/ 2906737 h 3429000"/>
              <a:gd name="connsiteX339" fmla="*/ 1158899 w 12191995"/>
              <a:gd name="connsiteY339" fmla="*/ 2811996 h 3429000"/>
              <a:gd name="connsiteX340" fmla="*/ 1287556 w 12191995"/>
              <a:gd name="connsiteY340" fmla="*/ 2907641 h 3429000"/>
              <a:gd name="connsiteX341" fmla="*/ 1306549 w 12191995"/>
              <a:gd name="connsiteY341" fmla="*/ 2915780 h 3429000"/>
              <a:gd name="connsiteX342" fmla="*/ 1323055 w 12191995"/>
              <a:gd name="connsiteY342" fmla="*/ 2896788 h 3429000"/>
              <a:gd name="connsiteX343" fmla="*/ 1318759 w 12191995"/>
              <a:gd name="connsiteY343" fmla="*/ 2884352 h 3429000"/>
              <a:gd name="connsiteX344" fmla="*/ 1159351 w 12191995"/>
              <a:gd name="connsiteY344" fmla="*/ 2803630 h 3429000"/>
              <a:gd name="connsiteX345" fmla="*/ 0 w 12191995"/>
              <a:gd name="connsiteY345" fmla="*/ 0 h 3429000"/>
              <a:gd name="connsiteX346" fmla="*/ 12191995 w 12191995"/>
              <a:gd name="connsiteY346" fmla="*/ 0 h 3429000"/>
              <a:gd name="connsiteX347" fmla="*/ 12191995 w 12191995"/>
              <a:gd name="connsiteY347" fmla="*/ 3429000 h 3429000"/>
              <a:gd name="connsiteX348" fmla="*/ 0 w 12191995"/>
              <a:gd name="connsiteY348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</a:cxnLst>
            <a:rect l="l" t="t" r="r" b="b"/>
            <a:pathLst>
              <a:path w="12191995" h="3429000">
                <a:moveTo>
                  <a:pt x="1295470" y="3225097"/>
                </a:moveTo>
                <a:lnTo>
                  <a:pt x="1295470" y="3229167"/>
                </a:lnTo>
                <a:cubicBezTo>
                  <a:pt x="1295470" y="3236177"/>
                  <a:pt x="1290269" y="3239115"/>
                  <a:pt x="1284617" y="3238890"/>
                </a:cubicBezTo>
                <a:cubicBezTo>
                  <a:pt x="1279868" y="3238890"/>
                  <a:pt x="1276702" y="3236177"/>
                  <a:pt x="1276702" y="3232333"/>
                </a:cubicBezTo>
                <a:cubicBezTo>
                  <a:pt x="1276702" y="3228489"/>
                  <a:pt x="1279642" y="3226228"/>
                  <a:pt x="1284617" y="3226228"/>
                </a:cubicBezTo>
                <a:lnTo>
                  <a:pt x="1290495" y="3226228"/>
                </a:lnTo>
                <a:cubicBezTo>
                  <a:pt x="1292756" y="3226228"/>
                  <a:pt x="1294566" y="3226002"/>
                  <a:pt x="1295470" y="3225097"/>
                </a:cubicBezTo>
                <a:close/>
                <a:moveTo>
                  <a:pt x="1099209" y="3225097"/>
                </a:moveTo>
                <a:lnTo>
                  <a:pt x="1099209" y="3229167"/>
                </a:lnTo>
                <a:cubicBezTo>
                  <a:pt x="1099209" y="3236177"/>
                  <a:pt x="1094008" y="3239115"/>
                  <a:pt x="1088355" y="3238890"/>
                </a:cubicBezTo>
                <a:cubicBezTo>
                  <a:pt x="1083607" y="3238890"/>
                  <a:pt x="1080441" y="3236177"/>
                  <a:pt x="1080441" y="3232333"/>
                </a:cubicBezTo>
                <a:cubicBezTo>
                  <a:pt x="1080441" y="3228489"/>
                  <a:pt x="1083381" y="3226228"/>
                  <a:pt x="1088355" y="3226228"/>
                </a:cubicBezTo>
                <a:lnTo>
                  <a:pt x="1094234" y="3226228"/>
                </a:lnTo>
                <a:cubicBezTo>
                  <a:pt x="1096495" y="3226228"/>
                  <a:pt x="1098304" y="3226002"/>
                  <a:pt x="1099209" y="3225097"/>
                </a:cubicBezTo>
                <a:close/>
                <a:moveTo>
                  <a:pt x="703743" y="3222611"/>
                </a:moveTo>
                <a:lnTo>
                  <a:pt x="703743" y="3230073"/>
                </a:lnTo>
                <a:cubicBezTo>
                  <a:pt x="703743" y="3239795"/>
                  <a:pt x="695829" y="3244318"/>
                  <a:pt x="687915" y="3244318"/>
                </a:cubicBezTo>
                <a:cubicBezTo>
                  <a:pt x="678871" y="3244318"/>
                  <a:pt x="675253" y="3238891"/>
                  <a:pt x="675253" y="3234142"/>
                </a:cubicBezTo>
                <a:cubicBezTo>
                  <a:pt x="675253" y="3228490"/>
                  <a:pt x="678871" y="3224646"/>
                  <a:pt x="686785" y="3224646"/>
                </a:cubicBezTo>
                <a:lnTo>
                  <a:pt x="696734" y="3224646"/>
                </a:lnTo>
                <a:cubicBezTo>
                  <a:pt x="699672" y="3224646"/>
                  <a:pt x="702386" y="3224194"/>
                  <a:pt x="703743" y="3222611"/>
                </a:cubicBezTo>
                <a:close/>
                <a:moveTo>
                  <a:pt x="1392923" y="3205201"/>
                </a:moveTo>
                <a:cubicBezTo>
                  <a:pt x="1399707" y="3205201"/>
                  <a:pt x="1404455" y="3209722"/>
                  <a:pt x="1405359" y="3215375"/>
                </a:cubicBezTo>
                <a:lnTo>
                  <a:pt x="1380261" y="3215375"/>
                </a:lnTo>
                <a:cubicBezTo>
                  <a:pt x="1381618" y="3209270"/>
                  <a:pt x="1386366" y="3204974"/>
                  <a:pt x="1392923" y="3205201"/>
                </a:cubicBezTo>
                <a:close/>
                <a:moveTo>
                  <a:pt x="850035" y="3200452"/>
                </a:moveTo>
                <a:cubicBezTo>
                  <a:pt x="862245" y="3200452"/>
                  <a:pt x="870385" y="3210175"/>
                  <a:pt x="870385" y="3222385"/>
                </a:cubicBezTo>
                <a:cubicBezTo>
                  <a:pt x="870385" y="3234821"/>
                  <a:pt x="862019" y="3244318"/>
                  <a:pt x="850035" y="3244318"/>
                </a:cubicBezTo>
                <a:cubicBezTo>
                  <a:pt x="838052" y="3244318"/>
                  <a:pt x="829685" y="3234821"/>
                  <a:pt x="829685" y="3222385"/>
                </a:cubicBezTo>
                <a:cubicBezTo>
                  <a:pt x="829685" y="3209949"/>
                  <a:pt x="838052" y="3200452"/>
                  <a:pt x="850035" y="3200452"/>
                </a:cubicBezTo>
                <a:close/>
                <a:moveTo>
                  <a:pt x="751451" y="3194573"/>
                </a:moveTo>
                <a:cubicBezTo>
                  <a:pt x="744894" y="3194573"/>
                  <a:pt x="738337" y="3197513"/>
                  <a:pt x="735171" y="3204749"/>
                </a:cubicBezTo>
                <a:lnTo>
                  <a:pt x="735171" y="3195478"/>
                </a:lnTo>
                <a:lnTo>
                  <a:pt x="728162" y="3195478"/>
                </a:lnTo>
                <a:lnTo>
                  <a:pt x="728162" y="3249292"/>
                </a:lnTo>
                <a:lnTo>
                  <a:pt x="735398" y="3249292"/>
                </a:lnTo>
                <a:lnTo>
                  <a:pt x="735398" y="3219219"/>
                </a:lnTo>
                <a:cubicBezTo>
                  <a:pt x="735398" y="3206331"/>
                  <a:pt x="742180" y="3202035"/>
                  <a:pt x="751677" y="3202035"/>
                </a:cubicBezTo>
                <a:lnTo>
                  <a:pt x="755295" y="3202035"/>
                </a:lnTo>
                <a:lnTo>
                  <a:pt x="755521" y="3194800"/>
                </a:lnTo>
                <a:cubicBezTo>
                  <a:pt x="753939" y="3194800"/>
                  <a:pt x="752582" y="3194573"/>
                  <a:pt x="751451" y="3194573"/>
                </a:cubicBezTo>
                <a:close/>
                <a:moveTo>
                  <a:pt x="850035" y="3193895"/>
                </a:moveTo>
                <a:cubicBezTo>
                  <a:pt x="834660" y="3193895"/>
                  <a:pt x="822224" y="3205879"/>
                  <a:pt x="822224" y="3222385"/>
                </a:cubicBezTo>
                <a:cubicBezTo>
                  <a:pt x="822224" y="3238891"/>
                  <a:pt x="834433" y="3250648"/>
                  <a:pt x="850035" y="3250648"/>
                </a:cubicBezTo>
                <a:cubicBezTo>
                  <a:pt x="865637" y="3250648"/>
                  <a:pt x="878073" y="3238891"/>
                  <a:pt x="878073" y="3222385"/>
                </a:cubicBezTo>
                <a:cubicBezTo>
                  <a:pt x="878073" y="3205879"/>
                  <a:pt x="865637" y="3193895"/>
                  <a:pt x="850035" y="3193895"/>
                </a:cubicBezTo>
                <a:close/>
                <a:moveTo>
                  <a:pt x="690628" y="3193895"/>
                </a:moveTo>
                <a:cubicBezTo>
                  <a:pt x="681358" y="3193895"/>
                  <a:pt x="673670" y="3197739"/>
                  <a:pt x="670053" y="3200679"/>
                </a:cubicBezTo>
                <a:lnTo>
                  <a:pt x="673670" y="3206331"/>
                </a:lnTo>
                <a:cubicBezTo>
                  <a:pt x="677966" y="3203392"/>
                  <a:pt x="683393" y="3200452"/>
                  <a:pt x="690176" y="3200452"/>
                </a:cubicBezTo>
                <a:cubicBezTo>
                  <a:pt x="697412" y="3200452"/>
                  <a:pt x="703743" y="3203844"/>
                  <a:pt x="703743" y="3211984"/>
                </a:cubicBezTo>
                <a:lnTo>
                  <a:pt x="703516" y="3213341"/>
                </a:lnTo>
                <a:cubicBezTo>
                  <a:pt x="703516" y="3216280"/>
                  <a:pt x="702160" y="3218315"/>
                  <a:pt x="698316" y="3218315"/>
                </a:cubicBezTo>
                <a:lnTo>
                  <a:pt x="685428" y="3218315"/>
                </a:lnTo>
                <a:cubicBezTo>
                  <a:pt x="674122" y="3218315"/>
                  <a:pt x="667113" y="3224420"/>
                  <a:pt x="667113" y="3234142"/>
                </a:cubicBezTo>
                <a:cubicBezTo>
                  <a:pt x="667113" y="3243866"/>
                  <a:pt x="675027" y="3250648"/>
                  <a:pt x="686785" y="3250648"/>
                </a:cubicBezTo>
                <a:cubicBezTo>
                  <a:pt x="693342" y="3250648"/>
                  <a:pt x="700578" y="3247935"/>
                  <a:pt x="703743" y="3242508"/>
                </a:cubicBezTo>
                <a:lnTo>
                  <a:pt x="703743" y="3249292"/>
                </a:lnTo>
                <a:lnTo>
                  <a:pt x="711204" y="3249292"/>
                </a:lnTo>
                <a:lnTo>
                  <a:pt x="711204" y="3212210"/>
                </a:lnTo>
                <a:cubicBezTo>
                  <a:pt x="711204" y="3201131"/>
                  <a:pt x="703516" y="3193895"/>
                  <a:pt x="690628" y="3193895"/>
                </a:cubicBezTo>
                <a:close/>
                <a:moveTo>
                  <a:pt x="1166814" y="3193443"/>
                </a:moveTo>
                <a:lnTo>
                  <a:pt x="1166814" y="3206783"/>
                </a:lnTo>
                <a:lnTo>
                  <a:pt x="1174727" y="3206783"/>
                </a:lnTo>
                <a:lnTo>
                  <a:pt x="1174727" y="3249292"/>
                </a:lnTo>
                <a:lnTo>
                  <a:pt x="1190555" y="3249292"/>
                </a:lnTo>
                <a:lnTo>
                  <a:pt x="1190555" y="3193443"/>
                </a:lnTo>
                <a:close/>
                <a:moveTo>
                  <a:pt x="1198921" y="3193216"/>
                </a:moveTo>
                <a:lnTo>
                  <a:pt x="1217915" y="3249291"/>
                </a:lnTo>
                <a:lnTo>
                  <a:pt x="1237587" y="3249291"/>
                </a:lnTo>
                <a:lnTo>
                  <a:pt x="1257484" y="3193216"/>
                </a:lnTo>
                <a:lnTo>
                  <a:pt x="1240752" y="3193216"/>
                </a:lnTo>
                <a:lnTo>
                  <a:pt x="1228090" y="3232107"/>
                </a:lnTo>
                <a:lnTo>
                  <a:pt x="1216106" y="3193216"/>
                </a:lnTo>
                <a:close/>
                <a:moveTo>
                  <a:pt x="1393150" y="3192312"/>
                </a:moveTo>
                <a:cubicBezTo>
                  <a:pt x="1376417" y="3192312"/>
                  <a:pt x="1363981" y="3204748"/>
                  <a:pt x="1363981" y="3221706"/>
                </a:cubicBezTo>
                <a:cubicBezTo>
                  <a:pt x="1363981" y="3238664"/>
                  <a:pt x="1376643" y="3251100"/>
                  <a:pt x="1393375" y="3251100"/>
                </a:cubicBezTo>
                <a:cubicBezTo>
                  <a:pt x="1405811" y="3251100"/>
                  <a:pt x="1416439" y="3245448"/>
                  <a:pt x="1421413" y="3233464"/>
                </a:cubicBezTo>
                <a:lnTo>
                  <a:pt x="1404907" y="3231655"/>
                </a:lnTo>
                <a:cubicBezTo>
                  <a:pt x="1402646" y="3235272"/>
                  <a:pt x="1398350" y="3237308"/>
                  <a:pt x="1393602" y="3237308"/>
                </a:cubicBezTo>
                <a:cubicBezTo>
                  <a:pt x="1386366" y="3237308"/>
                  <a:pt x="1381618" y="3232107"/>
                  <a:pt x="1380713" y="3226002"/>
                </a:cubicBezTo>
                <a:lnTo>
                  <a:pt x="1422317" y="3226002"/>
                </a:lnTo>
                <a:lnTo>
                  <a:pt x="1422544" y="3225776"/>
                </a:lnTo>
                <a:cubicBezTo>
                  <a:pt x="1422544" y="3202261"/>
                  <a:pt x="1408524" y="3192312"/>
                  <a:pt x="1393150" y="3192312"/>
                </a:cubicBezTo>
                <a:close/>
                <a:moveTo>
                  <a:pt x="1157996" y="3192312"/>
                </a:moveTo>
                <a:cubicBezTo>
                  <a:pt x="1150987" y="3192312"/>
                  <a:pt x="1145786" y="3196156"/>
                  <a:pt x="1143526" y="3202035"/>
                </a:cubicBezTo>
                <a:lnTo>
                  <a:pt x="1143526" y="3193217"/>
                </a:lnTo>
                <a:lnTo>
                  <a:pt x="1128150" y="3193217"/>
                </a:lnTo>
                <a:lnTo>
                  <a:pt x="1128150" y="3249292"/>
                </a:lnTo>
                <a:lnTo>
                  <a:pt x="1143978" y="3249292"/>
                </a:lnTo>
                <a:lnTo>
                  <a:pt x="1143978" y="3222611"/>
                </a:lnTo>
                <a:cubicBezTo>
                  <a:pt x="1143978" y="3212889"/>
                  <a:pt x="1147595" y="3209045"/>
                  <a:pt x="1155735" y="3209045"/>
                </a:cubicBezTo>
                <a:lnTo>
                  <a:pt x="1162519" y="3209045"/>
                </a:lnTo>
                <a:lnTo>
                  <a:pt x="1162292" y="3192764"/>
                </a:lnTo>
                <a:cubicBezTo>
                  <a:pt x="1160935" y="3192539"/>
                  <a:pt x="1159579" y="3192312"/>
                  <a:pt x="1157996" y="3192312"/>
                </a:cubicBezTo>
                <a:close/>
                <a:moveTo>
                  <a:pt x="1287103" y="3191859"/>
                </a:moveTo>
                <a:cubicBezTo>
                  <a:pt x="1273537" y="3191859"/>
                  <a:pt x="1263136" y="3198643"/>
                  <a:pt x="1263136" y="3198643"/>
                </a:cubicBezTo>
                <a:lnTo>
                  <a:pt x="1269241" y="3210626"/>
                </a:lnTo>
                <a:cubicBezTo>
                  <a:pt x="1273537" y="3208365"/>
                  <a:pt x="1280546" y="3205425"/>
                  <a:pt x="1286199" y="3205425"/>
                </a:cubicBezTo>
                <a:cubicBezTo>
                  <a:pt x="1292304" y="3205425"/>
                  <a:pt x="1295470" y="3207913"/>
                  <a:pt x="1295470" y="3211983"/>
                </a:cubicBezTo>
                <a:lnTo>
                  <a:pt x="1295470" y="3212435"/>
                </a:lnTo>
                <a:cubicBezTo>
                  <a:pt x="1295470" y="3214696"/>
                  <a:pt x="1294339" y="3215826"/>
                  <a:pt x="1291626" y="3215826"/>
                </a:cubicBezTo>
                <a:lnTo>
                  <a:pt x="1280546" y="3215826"/>
                </a:lnTo>
                <a:cubicBezTo>
                  <a:pt x="1268110" y="3215826"/>
                  <a:pt x="1260196" y="3222384"/>
                  <a:pt x="1260196" y="3233011"/>
                </a:cubicBezTo>
                <a:cubicBezTo>
                  <a:pt x="1260196" y="3242282"/>
                  <a:pt x="1268110" y="3250647"/>
                  <a:pt x="1279868" y="3250647"/>
                </a:cubicBezTo>
                <a:cubicBezTo>
                  <a:pt x="1286199" y="3250647"/>
                  <a:pt x="1292530" y="3248160"/>
                  <a:pt x="1295470" y="3243864"/>
                </a:cubicBezTo>
                <a:lnTo>
                  <a:pt x="1295470" y="3249291"/>
                </a:lnTo>
                <a:lnTo>
                  <a:pt x="1311297" y="3249291"/>
                </a:lnTo>
                <a:lnTo>
                  <a:pt x="1311297" y="3212435"/>
                </a:lnTo>
                <a:cubicBezTo>
                  <a:pt x="1311297" y="3197738"/>
                  <a:pt x="1299766" y="3191859"/>
                  <a:pt x="1287103" y="3191859"/>
                </a:cubicBezTo>
                <a:close/>
                <a:moveTo>
                  <a:pt x="1090842" y="3191859"/>
                </a:moveTo>
                <a:cubicBezTo>
                  <a:pt x="1077276" y="3191859"/>
                  <a:pt x="1066875" y="3198643"/>
                  <a:pt x="1066875" y="3198643"/>
                </a:cubicBezTo>
                <a:lnTo>
                  <a:pt x="1072979" y="3210626"/>
                </a:lnTo>
                <a:cubicBezTo>
                  <a:pt x="1077276" y="3208365"/>
                  <a:pt x="1084285" y="3205425"/>
                  <a:pt x="1089938" y="3205425"/>
                </a:cubicBezTo>
                <a:cubicBezTo>
                  <a:pt x="1096043" y="3205425"/>
                  <a:pt x="1099209" y="3207913"/>
                  <a:pt x="1099209" y="3211983"/>
                </a:cubicBezTo>
                <a:lnTo>
                  <a:pt x="1099209" y="3212435"/>
                </a:lnTo>
                <a:cubicBezTo>
                  <a:pt x="1099209" y="3214696"/>
                  <a:pt x="1098078" y="3215826"/>
                  <a:pt x="1095365" y="3215826"/>
                </a:cubicBezTo>
                <a:lnTo>
                  <a:pt x="1084285" y="3215826"/>
                </a:lnTo>
                <a:cubicBezTo>
                  <a:pt x="1071849" y="3215826"/>
                  <a:pt x="1063935" y="3222384"/>
                  <a:pt x="1063935" y="3233011"/>
                </a:cubicBezTo>
                <a:cubicBezTo>
                  <a:pt x="1063935" y="3242282"/>
                  <a:pt x="1071849" y="3250647"/>
                  <a:pt x="1083607" y="3250647"/>
                </a:cubicBezTo>
                <a:cubicBezTo>
                  <a:pt x="1089938" y="3250647"/>
                  <a:pt x="1096269" y="3248160"/>
                  <a:pt x="1099209" y="3243864"/>
                </a:cubicBezTo>
                <a:lnTo>
                  <a:pt x="1099209" y="3249291"/>
                </a:lnTo>
                <a:lnTo>
                  <a:pt x="1115036" y="3249291"/>
                </a:lnTo>
                <a:lnTo>
                  <a:pt x="1115036" y="3212435"/>
                </a:lnTo>
                <a:cubicBezTo>
                  <a:pt x="1115036" y="3197738"/>
                  <a:pt x="1103505" y="3191859"/>
                  <a:pt x="1090842" y="3191859"/>
                </a:cubicBezTo>
                <a:close/>
                <a:moveTo>
                  <a:pt x="769540" y="3172414"/>
                </a:moveTo>
                <a:lnTo>
                  <a:pt x="769540" y="3195025"/>
                </a:lnTo>
                <a:lnTo>
                  <a:pt x="760270" y="3195025"/>
                </a:lnTo>
                <a:lnTo>
                  <a:pt x="760270" y="3201130"/>
                </a:lnTo>
                <a:lnTo>
                  <a:pt x="769540" y="3201130"/>
                </a:lnTo>
                <a:lnTo>
                  <a:pt x="769540" y="3237759"/>
                </a:lnTo>
                <a:cubicBezTo>
                  <a:pt x="769540" y="3247708"/>
                  <a:pt x="776323" y="3249291"/>
                  <a:pt x="781976" y="3249291"/>
                </a:cubicBezTo>
                <a:cubicBezTo>
                  <a:pt x="786499" y="3249291"/>
                  <a:pt x="790343" y="3248839"/>
                  <a:pt x="790343" y="3248839"/>
                </a:cubicBezTo>
                <a:lnTo>
                  <a:pt x="790343" y="3242734"/>
                </a:lnTo>
                <a:cubicBezTo>
                  <a:pt x="790343" y="3242734"/>
                  <a:pt x="788081" y="3243186"/>
                  <a:pt x="784690" y="3243186"/>
                </a:cubicBezTo>
                <a:cubicBezTo>
                  <a:pt x="780620" y="3243186"/>
                  <a:pt x="777002" y="3242960"/>
                  <a:pt x="777002" y="3237986"/>
                </a:cubicBezTo>
                <a:lnTo>
                  <a:pt x="777002" y="3201356"/>
                </a:lnTo>
                <a:lnTo>
                  <a:pt x="790343" y="3201356"/>
                </a:lnTo>
                <a:lnTo>
                  <a:pt x="790343" y="3195251"/>
                </a:lnTo>
                <a:lnTo>
                  <a:pt x="777002" y="3195251"/>
                </a:lnTo>
                <a:lnTo>
                  <a:pt x="777002" y="3172641"/>
                </a:lnTo>
                <a:lnTo>
                  <a:pt x="777002" y="3172414"/>
                </a:lnTo>
                <a:close/>
                <a:moveTo>
                  <a:pt x="1328256" y="3171735"/>
                </a:moveTo>
                <a:lnTo>
                  <a:pt x="1328256" y="3192989"/>
                </a:lnTo>
                <a:lnTo>
                  <a:pt x="1319438" y="3192989"/>
                </a:lnTo>
                <a:lnTo>
                  <a:pt x="1319438" y="3206330"/>
                </a:lnTo>
                <a:lnTo>
                  <a:pt x="1328256" y="3206330"/>
                </a:lnTo>
                <a:lnTo>
                  <a:pt x="1328256" y="3237080"/>
                </a:lnTo>
                <a:cubicBezTo>
                  <a:pt x="1328256" y="3248386"/>
                  <a:pt x="1336396" y="3249742"/>
                  <a:pt x="1344311" y="3249742"/>
                </a:cubicBezTo>
                <a:cubicBezTo>
                  <a:pt x="1349059" y="3249742"/>
                  <a:pt x="1356746" y="3249064"/>
                  <a:pt x="1356746" y="3249064"/>
                </a:cubicBezTo>
                <a:lnTo>
                  <a:pt x="1356746" y="3235498"/>
                </a:lnTo>
                <a:cubicBezTo>
                  <a:pt x="1356746" y="3235498"/>
                  <a:pt x="1353581" y="3235950"/>
                  <a:pt x="1349511" y="3235950"/>
                </a:cubicBezTo>
                <a:cubicBezTo>
                  <a:pt x="1347249" y="3235950"/>
                  <a:pt x="1344311" y="3235498"/>
                  <a:pt x="1344311" y="3231880"/>
                </a:cubicBezTo>
                <a:lnTo>
                  <a:pt x="1344311" y="3206556"/>
                </a:lnTo>
                <a:lnTo>
                  <a:pt x="1356520" y="3206556"/>
                </a:lnTo>
                <a:lnTo>
                  <a:pt x="1356520" y="3193216"/>
                </a:lnTo>
                <a:lnTo>
                  <a:pt x="1344311" y="3193216"/>
                </a:lnTo>
                <a:lnTo>
                  <a:pt x="1344311" y="3171961"/>
                </a:lnTo>
                <a:close/>
                <a:moveTo>
                  <a:pt x="617143" y="3170379"/>
                </a:moveTo>
                <a:lnTo>
                  <a:pt x="633196" y="3170379"/>
                </a:lnTo>
                <a:cubicBezTo>
                  <a:pt x="644503" y="3170379"/>
                  <a:pt x="653999" y="3176711"/>
                  <a:pt x="653999" y="3189599"/>
                </a:cubicBezTo>
                <a:cubicBezTo>
                  <a:pt x="653999" y="3202487"/>
                  <a:pt x="644503" y="3209270"/>
                  <a:pt x="633196" y="3209270"/>
                </a:cubicBezTo>
                <a:lnTo>
                  <a:pt x="617143" y="3209270"/>
                </a:lnTo>
                <a:close/>
                <a:moveTo>
                  <a:pt x="1181963" y="3163822"/>
                </a:moveTo>
                <a:cubicBezTo>
                  <a:pt x="1176310" y="3163822"/>
                  <a:pt x="1171788" y="3168344"/>
                  <a:pt x="1171788" y="3173998"/>
                </a:cubicBezTo>
                <a:cubicBezTo>
                  <a:pt x="1171788" y="3179650"/>
                  <a:pt x="1176310" y="3184172"/>
                  <a:pt x="1181963" y="3184172"/>
                </a:cubicBezTo>
                <a:cubicBezTo>
                  <a:pt x="1187616" y="3184172"/>
                  <a:pt x="1192138" y="3179650"/>
                  <a:pt x="1192138" y="3173998"/>
                </a:cubicBezTo>
                <a:cubicBezTo>
                  <a:pt x="1192138" y="3168344"/>
                  <a:pt x="1187616" y="3163822"/>
                  <a:pt x="1181963" y="3163822"/>
                </a:cubicBezTo>
                <a:close/>
                <a:moveTo>
                  <a:pt x="1038610" y="3163822"/>
                </a:moveTo>
                <a:lnTo>
                  <a:pt x="1038610" y="3249292"/>
                </a:lnTo>
                <a:lnTo>
                  <a:pt x="1054438" y="3249292"/>
                </a:lnTo>
                <a:lnTo>
                  <a:pt x="1054438" y="3163822"/>
                </a:lnTo>
                <a:close/>
                <a:moveTo>
                  <a:pt x="609681" y="3163822"/>
                </a:moveTo>
                <a:lnTo>
                  <a:pt x="609681" y="3249292"/>
                </a:lnTo>
                <a:lnTo>
                  <a:pt x="617143" y="3249292"/>
                </a:lnTo>
                <a:lnTo>
                  <a:pt x="617143" y="3216279"/>
                </a:lnTo>
                <a:lnTo>
                  <a:pt x="632292" y="3216279"/>
                </a:lnTo>
                <a:cubicBezTo>
                  <a:pt x="651964" y="3216279"/>
                  <a:pt x="661686" y="3204070"/>
                  <a:pt x="661686" y="3189825"/>
                </a:cubicBezTo>
                <a:cubicBezTo>
                  <a:pt x="661686" y="3175354"/>
                  <a:pt x="651964" y="3163822"/>
                  <a:pt x="632292" y="3163822"/>
                </a:cubicBezTo>
                <a:close/>
                <a:moveTo>
                  <a:pt x="906789" y="3163144"/>
                </a:moveTo>
                <a:cubicBezTo>
                  <a:pt x="901136" y="3163144"/>
                  <a:pt x="894579" y="3166084"/>
                  <a:pt x="894579" y="3176033"/>
                </a:cubicBezTo>
                <a:lnTo>
                  <a:pt x="894353" y="3176033"/>
                </a:lnTo>
                <a:lnTo>
                  <a:pt x="894353" y="3195252"/>
                </a:lnTo>
                <a:lnTo>
                  <a:pt x="885082" y="3195252"/>
                </a:lnTo>
                <a:lnTo>
                  <a:pt x="885082" y="3201356"/>
                </a:lnTo>
                <a:lnTo>
                  <a:pt x="894353" y="3201356"/>
                </a:lnTo>
                <a:lnTo>
                  <a:pt x="894353" y="3249066"/>
                </a:lnTo>
                <a:lnTo>
                  <a:pt x="901815" y="3249066"/>
                </a:lnTo>
                <a:lnTo>
                  <a:pt x="901815" y="3201356"/>
                </a:lnTo>
                <a:lnTo>
                  <a:pt x="912894" y="3201356"/>
                </a:lnTo>
                <a:lnTo>
                  <a:pt x="912894" y="3195252"/>
                </a:lnTo>
                <a:lnTo>
                  <a:pt x="901815" y="3195252"/>
                </a:lnTo>
                <a:lnTo>
                  <a:pt x="901815" y="3176711"/>
                </a:lnTo>
                <a:cubicBezTo>
                  <a:pt x="901815" y="3171510"/>
                  <a:pt x="903849" y="3169476"/>
                  <a:pt x="908597" y="3169476"/>
                </a:cubicBezTo>
                <a:cubicBezTo>
                  <a:pt x="910633" y="3169476"/>
                  <a:pt x="914024" y="3170153"/>
                  <a:pt x="914024" y="3170153"/>
                </a:cubicBezTo>
                <a:lnTo>
                  <a:pt x="914024" y="3163596"/>
                </a:lnTo>
                <a:cubicBezTo>
                  <a:pt x="914024" y="3163596"/>
                  <a:pt x="910633" y="3163144"/>
                  <a:pt x="906789" y="3163144"/>
                </a:cubicBezTo>
                <a:close/>
                <a:moveTo>
                  <a:pt x="987283" y="3162013"/>
                </a:moveTo>
                <a:cubicBezTo>
                  <a:pt x="962185" y="3162013"/>
                  <a:pt x="942739" y="3180554"/>
                  <a:pt x="942739" y="3206331"/>
                </a:cubicBezTo>
                <a:cubicBezTo>
                  <a:pt x="942739" y="3232107"/>
                  <a:pt x="962185" y="3250648"/>
                  <a:pt x="987283" y="3250648"/>
                </a:cubicBezTo>
                <a:cubicBezTo>
                  <a:pt x="1006502" y="3250648"/>
                  <a:pt x="1024139" y="3238891"/>
                  <a:pt x="1029113" y="3218767"/>
                </a:cubicBezTo>
                <a:lnTo>
                  <a:pt x="1010347" y="3218767"/>
                </a:lnTo>
                <a:cubicBezTo>
                  <a:pt x="1007180" y="3228942"/>
                  <a:pt x="998363" y="3235047"/>
                  <a:pt x="987057" y="3235047"/>
                </a:cubicBezTo>
                <a:cubicBezTo>
                  <a:pt x="971003" y="3235047"/>
                  <a:pt x="960149" y="3222837"/>
                  <a:pt x="960149" y="3206331"/>
                </a:cubicBezTo>
                <a:cubicBezTo>
                  <a:pt x="960149" y="3189824"/>
                  <a:pt x="971003" y="3177615"/>
                  <a:pt x="987057" y="3177615"/>
                </a:cubicBezTo>
                <a:cubicBezTo>
                  <a:pt x="998363" y="3177615"/>
                  <a:pt x="1007180" y="3183720"/>
                  <a:pt x="1010347" y="3193895"/>
                </a:cubicBezTo>
                <a:lnTo>
                  <a:pt x="1029113" y="3193895"/>
                </a:lnTo>
                <a:cubicBezTo>
                  <a:pt x="1024139" y="3173771"/>
                  <a:pt x="1006502" y="3162013"/>
                  <a:pt x="987283" y="3162013"/>
                </a:cubicBezTo>
                <a:close/>
                <a:moveTo>
                  <a:pt x="1451259" y="3055516"/>
                </a:moveTo>
                <a:lnTo>
                  <a:pt x="1453972" y="3055516"/>
                </a:lnTo>
                <a:cubicBezTo>
                  <a:pt x="1454877" y="3055516"/>
                  <a:pt x="1455782" y="3055741"/>
                  <a:pt x="1456686" y="3056194"/>
                </a:cubicBezTo>
                <a:cubicBezTo>
                  <a:pt x="1457139" y="3056646"/>
                  <a:pt x="1457364" y="3057550"/>
                  <a:pt x="1457364" y="3058229"/>
                </a:cubicBezTo>
                <a:cubicBezTo>
                  <a:pt x="1457364" y="3059133"/>
                  <a:pt x="1457139" y="3059585"/>
                  <a:pt x="1456460" y="3060038"/>
                </a:cubicBezTo>
                <a:cubicBezTo>
                  <a:pt x="1455782" y="3060490"/>
                  <a:pt x="1455103" y="3060716"/>
                  <a:pt x="1454199" y="3060716"/>
                </a:cubicBezTo>
                <a:lnTo>
                  <a:pt x="1451259" y="3060716"/>
                </a:lnTo>
                <a:close/>
                <a:moveTo>
                  <a:pt x="1448094" y="3053254"/>
                </a:moveTo>
                <a:lnTo>
                  <a:pt x="1448094" y="3070213"/>
                </a:lnTo>
                <a:lnTo>
                  <a:pt x="1451259" y="3070213"/>
                </a:lnTo>
                <a:lnTo>
                  <a:pt x="1451259" y="3063429"/>
                </a:lnTo>
                <a:lnTo>
                  <a:pt x="1454651" y="3063429"/>
                </a:lnTo>
                <a:cubicBezTo>
                  <a:pt x="1455555" y="3063429"/>
                  <a:pt x="1456234" y="3063655"/>
                  <a:pt x="1456912" y="3064108"/>
                </a:cubicBezTo>
                <a:cubicBezTo>
                  <a:pt x="1457364" y="3064560"/>
                  <a:pt x="1457591" y="3065238"/>
                  <a:pt x="1457591" y="3066142"/>
                </a:cubicBezTo>
                <a:lnTo>
                  <a:pt x="1457591" y="3068856"/>
                </a:lnTo>
                <a:cubicBezTo>
                  <a:pt x="1457591" y="3069082"/>
                  <a:pt x="1457591" y="3069534"/>
                  <a:pt x="1457816" y="3069986"/>
                </a:cubicBezTo>
                <a:lnTo>
                  <a:pt x="1460756" y="3069986"/>
                </a:lnTo>
                <a:lnTo>
                  <a:pt x="1460756" y="3069761"/>
                </a:lnTo>
                <a:cubicBezTo>
                  <a:pt x="1460530" y="3069308"/>
                  <a:pt x="1460304" y="3069082"/>
                  <a:pt x="1460304" y="3068630"/>
                </a:cubicBezTo>
                <a:cubicBezTo>
                  <a:pt x="1460304" y="3068178"/>
                  <a:pt x="1460304" y="3067725"/>
                  <a:pt x="1460304" y="3067273"/>
                </a:cubicBezTo>
                <a:lnTo>
                  <a:pt x="1460304" y="3066142"/>
                </a:lnTo>
                <a:cubicBezTo>
                  <a:pt x="1460304" y="3065238"/>
                  <a:pt x="1460078" y="3064560"/>
                  <a:pt x="1459626" y="3063655"/>
                </a:cubicBezTo>
                <a:cubicBezTo>
                  <a:pt x="1459399" y="3062977"/>
                  <a:pt x="1458721" y="3062298"/>
                  <a:pt x="1457816" y="3062073"/>
                </a:cubicBezTo>
                <a:cubicBezTo>
                  <a:pt x="1458495" y="3061621"/>
                  <a:pt x="1459174" y="3061168"/>
                  <a:pt x="1459626" y="3060490"/>
                </a:cubicBezTo>
                <a:cubicBezTo>
                  <a:pt x="1460078" y="3060038"/>
                  <a:pt x="1460304" y="3059133"/>
                  <a:pt x="1460304" y="3058455"/>
                </a:cubicBezTo>
                <a:cubicBezTo>
                  <a:pt x="1460304" y="3056872"/>
                  <a:pt x="1459626" y="3055516"/>
                  <a:pt x="1458495" y="3054611"/>
                </a:cubicBezTo>
                <a:cubicBezTo>
                  <a:pt x="1457139" y="3053706"/>
                  <a:pt x="1455555" y="3053254"/>
                  <a:pt x="1453746" y="3053254"/>
                </a:cubicBezTo>
                <a:close/>
                <a:moveTo>
                  <a:pt x="1446285" y="3052576"/>
                </a:moveTo>
                <a:cubicBezTo>
                  <a:pt x="1450807" y="3048280"/>
                  <a:pt x="1458043" y="3048506"/>
                  <a:pt x="1462339" y="3053028"/>
                </a:cubicBezTo>
                <a:cubicBezTo>
                  <a:pt x="1466861" y="3058002"/>
                  <a:pt x="1466861" y="3065690"/>
                  <a:pt x="1462339" y="3070665"/>
                </a:cubicBezTo>
                <a:lnTo>
                  <a:pt x="1461660" y="3071343"/>
                </a:lnTo>
                <a:cubicBezTo>
                  <a:pt x="1457139" y="3075413"/>
                  <a:pt x="1449903" y="3075187"/>
                  <a:pt x="1445607" y="3070665"/>
                </a:cubicBezTo>
                <a:cubicBezTo>
                  <a:pt x="1443345" y="3068403"/>
                  <a:pt x="1442214" y="3065238"/>
                  <a:pt x="1442214" y="3061846"/>
                </a:cubicBezTo>
                <a:cubicBezTo>
                  <a:pt x="1442214" y="3058681"/>
                  <a:pt x="1443345" y="3055516"/>
                  <a:pt x="1445833" y="3053028"/>
                </a:cubicBezTo>
                <a:close/>
                <a:moveTo>
                  <a:pt x="1453662" y="3047008"/>
                </a:moveTo>
                <a:cubicBezTo>
                  <a:pt x="1450129" y="3047093"/>
                  <a:pt x="1446624" y="3048506"/>
                  <a:pt x="1444023" y="3051220"/>
                </a:cubicBezTo>
                <a:cubicBezTo>
                  <a:pt x="1441310" y="3054158"/>
                  <a:pt x="1439954" y="3058002"/>
                  <a:pt x="1439954" y="3061846"/>
                </a:cubicBezTo>
                <a:cubicBezTo>
                  <a:pt x="1439954" y="3065917"/>
                  <a:pt x="1441310" y="3069761"/>
                  <a:pt x="1444023" y="3072474"/>
                </a:cubicBezTo>
                <a:lnTo>
                  <a:pt x="1444476" y="3072926"/>
                </a:lnTo>
                <a:cubicBezTo>
                  <a:pt x="1449903" y="3078126"/>
                  <a:pt x="1458721" y="3077900"/>
                  <a:pt x="1463922" y="3072474"/>
                </a:cubicBezTo>
                <a:cubicBezTo>
                  <a:pt x="1466635" y="3069534"/>
                  <a:pt x="1467992" y="3065690"/>
                  <a:pt x="1467992" y="3061846"/>
                </a:cubicBezTo>
                <a:cubicBezTo>
                  <a:pt x="1468217" y="3057777"/>
                  <a:pt x="1466635" y="3054158"/>
                  <a:pt x="1463922" y="3051220"/>
                </a:cubicBezTo>
                <a:lnTo>
                  <a:pt x="1463469" y="3050768"/>
                </a:lnTo>
                <a:cubicBezTo>
                  <a:pt x="1460756" y="3048167"/>
                  <a:pt x="1457195" y="3046924"/>
                  <a:pt x="1453662" y="3047008"/>
                </a:cubicBezTo>
                <a:close/>
                <a:moveTo>
                  <a:pt x="1112094" y="2956706"/>
                </a:moveTo>
                <a:cubicBezTo>
                  <a:pt x="1135383" y="2956932"/>
                  <a:pt x="1143523" y="2979091"/>
                  <a:pt x="1143523" y="3007581"/>
                </a:cubicBezTo>
                <a:cubicBezTo>
                  <a:pt x="1143523" y="3040140"/>
                  <a:pt x="1133574" y="3060942"/>
                  <a:pt x="1109155" y="3060942"/>
                </a:cubicBezTo>
                <a:cubicBezTo>
                  <a:pt x="1103049" y="3060942"/>
                  <a:pt x="1096944" y="3060038"/>
                  <a:pt x="1091291" y="3058003"/>
                </a:cubicBezTo>
                <a:lnTo>
                  <a:pt x="1091291" y="2960776"/>
                </a:lnTo>
                <a:cubicBezTo>
                  <a:pt x="1097848" y="2957837"/>
                  <a:pt x="1104859" y="2956480"/>
                  <a:pt x="1112094" y="2956706"/>
                </a:cubicBezTo>
                <a:close/>
                <a:moveTo>
                  <a:pt x="1288684" y="2940426"/>
                </a:moveTo>
                <a:lnTo>
                  <a:pt x="1288684" y="3077223"/>
                </a:lnTo>
                <a:lnTo>
                  <a:pt x="1319661" y="3077223"/>
                </a:lnTo>
                <a:lnTo>
                  <a:pt x="1319661" y="2940426"/>
                </a:lnTo>
                <a:close/>
                <a:moveTo>
                  <a:pt x="999944" y="2940426"/>
                </a:moveTo>
                <a:lnTo>
                  <a:pt x="999944" y="3077223"/>
                </a:lnTo>
                <a:lnTo>
                  <a:pt x="1030921" y="3077223"/>
                </a:lnTo>
                <a:lnTo>
                  <a:pt x="1030921" y="2940426"/>
                </a:lnTo>
                <a:close/>
                <a:moveTo>
                  <a:pt x="728386" y="2940426"/>
                </a:moveTo>
                <a:lnTo>
                  <a:pt x="771573" y="3006450"/>
                </a:lnTo>
                <a:lnTo>
                  <a:pt x="723411" y="3077448"/>
                </a:lnTo>
                <a:lnTo>
                  <a:pt x="759137" y="3077448"/>
                </a:lnTo>
                <a:lnTo>
                  <a:pt x="788757" y="3027704"/>
                </a:lnTo>
                <a:lnTo>
                  <a:pt x="789436" y="3027704"/>
                </a:lnTo>
                <a:lnTo>
                  <a:pt x="818603" y="3077448"/>
                </a:lnTo>
                <a:lnTo>
                  <a:pt x="857042" y="3077448"/>
                </a:lnTo>
                <a:lnTo>
                  <a:pt x="808429" y="3004415"/>
                </a:lnTo>
                <a:lnTo>
                  <a:pt x="852520" y="2940426"/>
                </a:lnTo>
                <a:lnTo>
                  <a:pt x="819282" y="2940426"/>
                </a:lnTo>
                <a:lnTo>
                  <a:pt x="791923" y="2985196"/>
                </a:lnTo>
                <a:lnTo>
                  <a:pt x="791471" y="2985196"/>
                </a:lnTo>
                <a:lnTo>
                  <a:pt x="765242" y="2940426"/>
                </a:lnTo>
                <a:close/>
                <a:moveTo>
                  <a:pt x="1269691" y="2938390"/>
                </a:moveTo>
                <a:cubicBezTo>
                  <a:pt x="1237584" y="2935904"/>
                  <a:pt x="1216555" y="2940426"/>
                  <a:pt x="1198467" y="2947887"/>
                </a:cubicBezTo>
                <a:lnTo>
                  <a:pt x="1198467" y="3077448"/>
                </a:lnTo>
                <a:lnTo>
                  <a:pt x="1229444" y="3077448"/>
                </a:lnTo>
                <a:lnTo>
                  <a:pt x="1229444" y="2961906"/>
                </a:lnTo>
                <a:cubicBezTo>
                  <a:pt x="1236453" y="2957836"/>
                  <a:pt x="1252959" y="2957158"/>
                  <a:pt x="1263360" y="2960776"/>
                </a:cubicBezTo>
                <a:cubicBezTo>
                  <a:pt x="1263360" y="2960776"/>
                  <a:pt x="1269691" y="2938390"/>
                  <a:pt x="1269691" y="2938390"/>
                </a:cubicBezTo>
                <a:close/>
                <a:moveTo>
                  <a:pt x="1395182" y="2937940"/>
                </a:moveTo>
                <a:cubicBezTo>
                  <a:pt x="1366693" y="2937940"/>
                  <a:pt x="1347699" y="2955576"/>
                  <a:pt x="1347699" y="2977508"/>
                </a:cubicBezTo>
                <a:cubicBezTo>
                  <a:pt x="1347699" y="2991753"/>
                  <a:pt x="1353578" y="3005998"/>
                  <a:pt x="1382068" y="3015947"/>
                </a:cubicBezTo>
                <a:cubicBezTo>
                  <a:pt x="1397443" y="3021374"/>
                  <a:pt x="1406488" y="3027252"/>
                  <a:pt x="1406488" y="3038558"/>
                </a:cubicBezTo>
                <a:cubicBezTo>
                  <a:pt x="1406488" y="3049637"/>
                  <a:pt x="1394956" y="3057777"/>
                  <a:pt x="1380937" y="3057777"/>
                </a:cubicBezTo>
                <a:cubicBezTo>
                  <a:pt x="1370762" y="3058004"/>
                  <a:pt x="1361040" y="3055290"/>
                  <a:pt x="1352673" y="3049863"/>
                </a:cubicBezTo>
                <a:lnTo>
                  <a:pt x="1343855" y="3069761"/>
                </a:lnTo>
                <a:cubicBezTo>
                  <a:pt x="1356517" y="3076770"/>
                  <a:pt x="1370989" y="3080162"/>
                  <a:pt x="1385459" y="3079710"/>
                </a:cubicBezTo>
                <a:cubicBezTo>
                  <a:pt x="1418245" y="3079483"/>
                  <a:pt x="1439047" y="3060264"/>
                  <a:pt x="1439047" y="3037653"/>
                </a:cubicBezTo>
                <a:cubicBezTo>
                  <a:pt x="1439047" y="3021826"/>
                  <a:pt x="1432490" y="3008033"/>
                  <a:pt x="1403096" y="2997406"/>
                </a:cubicBezTo>
                <a:cubicBezTo>
                  <a:pt x="1389755" y="2992657"/>
                  <a:pt x="1378676" y="2987005"/>
                  <a:pt x="1378676" y="2975926"/>
                </a:cubicBezTo>
                <a:cubicBezTo>
                  <a:pt x="1378676" y="2966203"/>
                  <a:pt x="1388173" y="2957837"/>
                  <a:pt x="1402192" y="2957837"/>
                </a:cubicBezTo>
                <a:cubicBezTo>
                  <a:pt x="1410557" y="2958063"/>
                  <a:pt x="1418924" y="2960777"/>
                  <a:pt x="1425933" y="2965525"/>
                </a:cubicBezTo>
                <a:lnTo>
                  <a:pt x="1434299" y="2947436"/>
                </a:lnTo>
                <a:cubicBezTo>
                  <a:pt x="1422316" y="2940879"/>
                  <a:pt x="1408749" y="2937487"/>
                  <a:pt x="1395182" y="2937940"/>
                </a:cubicBezTo>
                <a:close/>
                <a:moveTo>
                  <a:pt x="644499" y="2902892"/>
                </a:moveTo>
                <a:cubicBezTo>
                  <a:pt x="621661" y="2902666"/>
                  <a:pt x="604703" y="2924373"/>
                  <a:pt x="604703" y="2950827"/>
                </a:cubicBezTo>
                <a:lnTo>
                  <a:pt x="604703" y="3029965"/>
                </a:lnTo>
                <a:cubicBezTo>
                  <a:pt x="604703" y="3056420"/>
                  <a:pt x="621661" y="3077900"/>
                  <a:pt x="644499" y="3077900"/>
                </a:cubicBezTo>
                <a:lnTo>
                  <a:pt x="706906" y="3077900"/>
                </a:lnTo>
                <a:lnTo>
                  <a:pt x="706906" y="3056420"/>
                </a:lnTo>
                <a:lnTo>
                  <a:pt x="659196" y="3056420"/>
                </a:lnTo>
                <a:cubicBezTo>
                  <a:pt x="644725" y="3056420"/>
                  <a:pt x="637037" y="3045341"/>
                  <a:pt x="637037" y="3033130"/>
                </a:cubicBezTo>
                <a:lnTo>
                  <a:pt x="637037" y="2998536"/>
                </a:lnTo>
                <a:lnTo>
                  <a:pt x="701253" y="2998536"/>
                </a:lnTo>
                <a:lnTo>
                  <a:pt x="701253" y="2977056"/>
                </a:lnTo>
                <a:lnTo>
                  <a:pt x="637037" y="2977056"/>
                </a:lnTo>
                <a:lnTo>
                  <a:pt x="637037" y="2947662"/>
                </a:lnTo>
                <a:cubicBezTo>
                  <a:pt x="637037" y="2935226"/>
                  <a:pt x="644725" y="2924373"/>
                  <a:pt x="659196" y="2924373"/>
                </a:cubicBezTo>
                <a:lnTo>
                  <a:pt x="707131" y="2924373"/>
                </a:lnTo>
                <a:lnTo>
                  <a:pt x="707131" y="2902892"/>
                </a:lnTo>
                <a:close/>
                <a:moveTo>
                  <a:pt x="877165" y="2902666"/>
                </a:moveTo>
                <a:lnTo>
                  <a:pt x="877165" y="3029740"/>
                </a:lnTo>
                <a:cubicBezTo>
                  <a:pt x="877165" y="3056194"/>
                  <a:pt x="894123" y="3077675"/>
                  <a:pt x="916960" y="3077675"/>
                </a:cubicBezTo>
                <a:lnTo>
                  <a:pt x="979140" y="3077675"/>
                </a:lnTo>
                <a:lnTo>
                  <a:pt x="979140" y="3056194"/>
                </a:lnTo>
                <a:lnTo>
                  <a:pt x="931657" y="3056194"/>
                </a:lnTo>
                <a:cubicBezTo>
                  <a:pt x="916960" y="3056194"/>
                  <a:pt x="909499" y="3045341"/>
                  <a:pt x="909499" y="3032905"/>
                </a:cubicBezTo>
                <a:lnTo>
                  <a:pt x="909499" y="2902666"/>
                </a:lnTo>
                <a:close/>
                <a:moveTo>
                  <a:pt x="1091291" y="2901309"/>
                </a:moveTo>
                <a:lnTo>
                  <a:pt x="1060541" y="2906962"/>
                </a:lnTo>
                <a:lnTo>
                  <a:pt x="1060541" y="3069986"/>
                </a:lnTo>
                <a:cubicBezTo>
                  <a:pt x="1069359" y="3075639"/>
                  <a:pt x="1086995" y="3079935"/>
                  <a:pt x="1108024" y="3079935"/>
                </a:cubicBezTo>
                <a:cubicBezTo>
                  <a:pt x="1150307" y="3079935"/>
                  <a:pt x="1174048" y="3051898"/>
                  <a:pt x="1174274" y="3005772"/>
                </a:cubicBezTo>
                <a:cubicBezTo>
                  <a:pt x="1174274" y="2965072"/>
                  <a:pt x="1152115" y="2938844"/>
                  <a:pt x="1120460" y="2938844"/>
                </a:cubicBezTo>
                <a:cubicBezTo>
                  <a:pt x="1110511" y="2938617"/>
                  <a:pt x="1100562" y="2940652"/>
                  <a:pt x="1091291" y="2944496"/>
                </a:cubicBezTo>
                <a:close/>
                <a:moveTo>
                  <a:pt x="1159351" y="2803630"/>
                </a:moveTo>
                <a:cubicBezTo>
                  <a:pt x="1098302" y="2803630"/>
                  <a:pt x="1032955" y="2827824"/>
                  <a:pt x="1001074" y="2884125"/>
                </a:cubicBezTo>
                <a:cubicBezTo>
                  <a:pt x="998361" y="2887743"/>
                  <a:pt x="996778" y="2892040"/>
                  <a:pt x="996326" y="2896561"/>
                </a:cubicBezTo>
                <a:cubicBezTo>
                  <a:pt x="996100" y="2901083"/>
                  <a:pt x="997683" y="2905606"/>
                  <a:pt x="1000622" y="2908998"/>
                </a:cubicBezTo>
                <a:cubicBezTo>
                  <a:pt x="1004240" y="2913294"/>
                  <a:pt x="1009441" y="2916007"/>
                  <a:pt x="1015093" y="2916459"/>
                </a:cubicBezTo>
                <a:cubicBezTo>
                  <a:pt x="1022329" y="2916686"/>
                  <a:pt x="1028886" y="2912842"/>
                  <a:pt x="1032503" y="2906737"/>
                </a:cubicBezTo>
                <a:cubicBezTo>
                  <a:pt x="1063481" y="2850435"/>
                  <a:pt x="1098980" y="2811996"/>
                  <a:pt x="1158899" y="2811996"/>
                </a:cubicBezTo>
                <a:cubicBezTo>
                  <a:pt x="1218818" y="2811996"/>
                  <a:pt x="1256578" y="2852696"/>
                  <a:pt x="1287556" y="2907641"/>
                </a:cubicBezTo>
                <a:cubicBezTo>
                  <a:pt x="1291852" y="2913519"/>
                  <a:pt x="1299313" y="2916686"/>
                  <a:pt x="1306549" y="2915780"/>
                </a:cubicBezTo>
                <a:cubicBezTo>
                  <a:pt x="1317854" y="2915328"/>
                  <a:pt x="1323281" y="2902893"/>
                  <a:pt x="1323055" y="2896788"/>
                </a:cubicBezTo>
                <a:cubicBezTo>
                  <a:pt x="1322829" y="2892265"/>
                  <a:pt x="1321246" y="2887969"/>
                  <a:pt x="1318759" y="2884352"/>
                </a:cubicBezTo>
                <a:cubicBezTo>
                  <a:pt x="1286425" y="2827598"/>
                  <a:pt x="1220401" y="2803630"/>
                  <a:pt x="1159351" y="280363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7" y="6348353"/>
            <a:ext cx="3292474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7FC2C0-CC0A-6C80-94BA-87548331CA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10693823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0D280ED2-2546-B928-49AE-06D36B7707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10693823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841E26EB-9911-0A6E-407B-8667159EEC1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45BEBC43-8186-4AEB-F4CF-271F011B03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95776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042CC176-3CD8-0372-5942-EAD056B059E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040687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32262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- 3x Col / Dark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58867A9-9407-75CF-0561-28134BDEED22}"/>
              </a:ext>
            </a:extLst>
          </p:cNvPr>
          <p:cNvSpPr/>
          <p:nvPr userDrawn="1"/>
        </p:nvSpPr>
        <p:spPr>
          <a:xfrm>
            <a:off x="0" y="6055360"/>
            <a:ext cx="3627120" cy="80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8B8D9C3-5BDF-8ABB-CC9B-760506715205}"/>
              </a:ext>
            </a:extLst>
          </p:cNvPr>
          <p:cNvSpPr/>
          <p:nvPr userDrawn="1"/>
        </p:nvSpPr>
        <p:spPr>
          <a:xfrm>
            <a:off x="8991600" y="6129338"/>
            <a:ext cx="3200400" cy="728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298B439-61D6-8ECE-ECAD-8CFF9DD4914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" y="3429000"/>
            <a:ext cx="12191995" cy="3429000"/>
          </a:xfrm>
          <a:custGeom>
            <a:avLst/>
            <a:gdLst>
              <a:gd name="connsiteX0" fmla="*/ 1295470 w 12191995"/>
              <a:gd name="connsiteY0" fmla="*/ 3225097 h 3429000"/>
              <a:gd name="connsiteX1" fmla="*/ 1295470 w 12191995"/>
              <a:gd name="connsiteY1" fmla="*/ 3229167 h 3429000"/>
              <a:gd name="connsiteX2" fmla="*/ 1284617 w 12191995"/>
              <a:gd name="connsiteY2" fmla="*/ 3238890 h 3429000"/>
              <a:gd name="connsiteX3" fmla="*/ 1276702 w 12191995"/>
              <a:gd name="connsiteY3" fmla="*/ 3232333 h 3429000"/>
              <a:gd name="connsiteX4" fmla="*/ 1284617 w 12191995"/>
              <a:gd name="connsiteY4" fmla="*/ 3226228 h 3429000"/>
              <a:gd name="connsiteX5" fmla="*/ 1290495 w 12191995"/>
              <a:gd name="connsiteY5" fmla="*/ 3226228 h 3429000"/>
              <a:gd name="connsiteX6" fmla="*/ 1295470 w 12191995"/>
              <a:gd name="connsiteY6" fmla="*/ 3225097 h 3429000"/>
              <a:gd name="connsiteX7" fmla="*/ 1099209 w 12191995"/>
              <a:gd name="connsiteY7" fmla="*/ 3225097 h 3429000"/>
              <a:gd name="connsiteX8" fmla="*/ 1099209 w 12191995"/>
              <a:gd name="connsiteY8" fmla="*/ 3229167 h 3429000"/>
              <a:gd name="connsiteX9" fmla="*/ 1088355 w 12191995"/>
              <a:gd name="connsiteY9" fmla="*/ 3238890 h 3429000"/>
              <a:gd name="connsiteX10" fmla="*/ 1080441 w 12191995"/>
              <a:gd name="connsiteY10" fmla="*/ 3232333 h 3429000"/>
              <a:gd name="connsiteX11" fmla="*/ 1088355 w 12191995"/>
              <a:gd name="connsiteY11" fmla="*/ 3226228 h 3429000"/>
              <a:gd name="connsiteX12" fmla="*/ 1094234 w 12191995"/>
              <a:gd name="connsiteY12" fmla="*/ 3226228 h 3429000"/>
              <a:gd name="connsiteX13" fmla="*/ 1099209 w 12191995"/>
              <a:gd name="connsiteY13" fmla="*/ 3225097 h 3429000"/>
              <a:gd name="connsiteX14" fmla="*/ 703743 w 12191995"/>
              <a:gd name="connsiteY14" fmla="*/ 3222611 h 3429000"/>
              <a:gd name="connsiteX15" fmla="*/ 703743 w 12191995"/>
              <a:gd name="connsiteY15" fmla="*/ 3230073 h 3429000"/>
              <a:gd name="connsiteX16" fmla="*/ 687915 w 12191995"/>
              <a:gd name="connsiteY16" fmla="*/ 3244318 h 3429000"/>
              <a:gd name="connsiteX17" fmla="*/ 675253 w 12191995"/>
              <a:gd name="connsiteY17" fmla="*/ 3234142 h 3429000"/>
              <a:gd name="connsiteX18" fmla="*/ 686785 w 12191995"/>
              <a:gd name="connsiteY18" fmla="*/ 3224646 h 3429000"/>
              <a:gd name="connsiteX19" fmla="*/ 696734 w 12191995"/>
              <a:gd name="connsiteY19" fmla="*/ 3224646 h 3429000"/>
              <a:gd name="connsiteX20" fmla="*/ 703743 w 12191995"/>
              <a:gd name="connsiteY20" fmla="*/ 3222611 h 3429000"/>
              <a:gd name="connsiteX21" fmla="*/ 1392923 w 12191995"/>
              <a:gd name="connsiteY21" fmla="*/ 3205201 h 3429000"/>
              <a:gd name="connsiteX22" fmla="*/ 1405359 w 12191995"/>
              <a:gd name="connsiteY22" fmla="*/ 3215375 h 3429000"/>
              <a:gd name="connsiteX23" fmla="*/ 1380261 w 12191995"/>
              <a:gd name="connsiteY23" fmla="*/ 3215375 h 3429000"/>
              <a:gd name="connsiteX24" fmla="*/ 1392923 w 12191995"/>
              <a:gd name="connsiteY24" fmla="*/ 3205201 h 3429000"/>
              <a:gd name="connsiteX25" fmla="*/ 850035 w 12191995"/>
              <a:gd name="connsiteY25" fmla="*/ 3200452 h 3429000"/>
              <a:gd name="connsiteX26" fmla="*/ 870385 w 12191995"/>
              <a:gd name="connsiteY26" fmla="*/ 3222385 h 3429000"/>
              <a:gd name="connsiteX27" fmla="*/ 850035 w 12191995"/>
              <a:gd name="connsiteY27" fmla="*/ 3244318 h 3429000"/>
              <a:gd name="connsiteX28" fmla="*/ 829685 w 12191995"/>
              <a:gd name="connsiteY28" fmla="*/ 3222385 h 3429000"/>
              <a:gd name="connsiteX29" fmla="*/ 850035 w 12191995"/>
              <a:gd name="connsiteY29" fmla="*/ 3200452 h 3429000"/>
              <a:gd name="connsiteX30" fmla="*/ 751451 w 12191995"/>
              <a:gd name="connsiteY30" fmla="*/ 3194573 h 3429000"/>
              <a:gd name="connsiteX31" fmla="*/ 735171 w 12191995"/>
              <a:gd name="connsiteY31" fmla="*/ 3204749 h 3429000"/>
              <a:gd name="connsiteX32" fmla="*/ 735171 w 12191995"/>
              <a:gd name="connsiteY32" fmla="*/ 3195478 h 3429000"/>
              <a:gd name="connsiteX33" fmla="*/ 728162 w 12191995"/>
              <a:gd name="connsiteY33" fmla="*/ 3195478 h 3429000"/>
              <a:gd name="connsiteX34" fmla="*/ 728162 w 12191995"/>
              <a:gd name="connsiteY34" fmla="*/ 3249292 h 3429000"/>
              <a:gd name="connsiteX35" fmla="*/ 735398 w 12191995"/>
              <a:gd name="connsiteY35" fmla="*/ 3249292 h 3429000"/>
              <a:gd name="connsiteX36" fmla="*/ 735398 w 12191995"/>
              <a:gd name="connsiteY36" fmla="*/ 3219219 h 3429000"/>
              <a:gd name="connsiteX37" fmla="*/ 751677 w 12191995"/>
              <a:gd name="connsiteY37" fmla="*/ 3202035 h 3429000"/>
              <a:gd name="connsiteX38" fmla="*/ 755295 w 12191995"/>
              <a:gd name="connsiteY38" fmla="*/ 3202035 h 3429000"/>
              <a:gd name="connsiteX39" fmla="*/ 755521 w 12191995"/>
              <a:gd name="connsiteY39" fmla="*/ 3194800 h 3429000"/>
              <a:gd name="connsiteX40" fmla="*/ 751451 w 12191995"/>
              <a:gd name="connsiteY40" fmla="*/ 3194573 h 3429000"/>
              <a:gd name="connsiteX41" fmla="*/ 850035 w 12191995"/>
              <a:gd name="connsiteY41" fmla="*/ 3193895 h 3429000"/>
              <a:gd name="connsiteX42" fmla="*/ 822224 w 12191995"/>
              <a:gd name="connsiteY42" fmla="*/ 3222385 h 3429000"/>
              <a:gd name="connsiteX43" fmla="*/ 850035 w 12191995"/>
              <a:gd name="connsiteY43" fmla="*/ 3250648 h 3429000"/>
              <a:gd name="connsiteX44" fmla="*/ 878073 w 12191995"/>
              <a:gd name="connsiteY44" fmla="*/ 3222385 h 3429000"/>
              <a:gd name="connsiteX45" fmla="*/ 850035 w 12191995"/>
              <a:gd name="connsiteY45" fmla="*/ 3193895 h 3429000"/>
              <a:gd name="connsiteX46" fmla="*/ 690628 w 12191995"/>
              <a:gd name="connsiteY46" fmla="*/ 3193895 h 3429000"/>
              <a:gd name="connsiteX47" fmla="*/ 670053 w 12191995"/>
              <a:gd name="connsiteY47" fmla="*/ 3200679 h 3429000"/>
              <a:gd name="connsiteX48" fmla="*/ 673670 w 12191995"/>
              <a:gd name="connsiteY48" fmla="*/ 3206331 h 3429000"/>
              <a:gd name="connsiteX49" fmla="*/ 690176 w 12191995"/>
              <a:gd name="connsiteY49" fmla="*/ 3200452 h 3429000"/>
              <a:gd name="connsiteX50" fmla="*/ 703743 w 12191995"/>
              <a:gd name="connsiteY50" fmla="*/ 3211984 h 3429000"/>
              <a:gd name="connsiteX51" fmla="*/ 703516 w 12191995"/>
              <a:gd name="connsiteY51" fmla="*/ 3213341 h 3429000"/>
              <a:gd name="connsiteX52" fmla="*/ 698316 w 12191995"/>
              <a:gd name="connsiteY52" fmla="*/ 3218315 h 3429000"/>
              <a:gd name="connsiteX53" fmla="*/ 685428 w 12191995"/>
              <a:gd name="connsiteY53" fmla="*/ 3218315 h 3429000"/>
              <a:gd name="connsiteX54" fmla="*/ 667113 w 12191995"/>
              <a:gd name="connsiteY54" fmla="*/ 3234142 h 3429000"/>
              <a:gd name="connsiteX55" fmla="*/ 686785 w 12191995"/>
              <a:gd name="connsiteY55" fmla="*/ 3250648 h 3429000"/>
              <a:gd name="connsiteX56" fmla="*/ 703743 w 12191995"/>
              <a:gd name="connsiteY56" fmla="*/ 3242508 h 3429000"/>
              <a:gd name="connsiteX57" fmla="*/ 703743 w 12191995"/>
              <a:gd name="connsiteY57" fmla="*/ 3249292 h 3429000"/>
              <a:gd name="connsiteX58" fmla="*/ 711204 w 12191995"/>
              <a:gd name="connsiteY58" fmla="*/ 3249292 h 3429000"/>
              <a:gd name="connsiteX59" fmla="*/ 711204 w 12191995"/>
              <a:gd name="connsiteY59" fmla="*/ 3212210 h 3429000"/>
              <a:gd name="connsiteX60" fmla="*/ 690628 w 12191995"/>
              <a:gd name="connsiteY60" fmla="*/ 3193895 h 3429000"/>
              <a:gd name="connsiteX61" fmla="*/ 1166814 w 12191995"/>
              <a:gd name="connsiteY61" fmla="*/ 3193443 h 3429000"/>
              <a:gd name="connsiteX62" fmla="*/ 1166814 w 12191995"/>
              <a:gd name="connsiteY62" fmla="*/ 3206783 h 3429000"/>
              <a:gd name="connsiteX63" fmla="*/ 1174727 w 12191995"/>
              <a:gd name="connsiteY63" fmla="*/ 3206783 h 3429000"/>
              <a:gd name="connsiteX64" fmla="*/ 1174727 w 12191995"/>
              <a:gd name="connsiteY64" fmla="*/ 3249292 h 3429000"/>
              <a:gd name="connsiteX65" fmla="*/ 1190555 w 12191995"/>
              <a:gd name="connsiteY65" fmla="*/ 3249292 h 3429000"/>
              <a:gd name="connsiteX66" fmla="*/ 1190555 w 12191995"/>
              <a:gd name="connsiteY66" fmla="*/ 3193443 h 3429000"/>
              <a:gd name="connsiteX67" fmla="*/ 1198921 w 12191995"/>
              <a:gd name="connsiteY67" fmla="*/ 3193216 h 3429000"/>
              <a:gd name="connsiteX68" fmla="*/ 1217915 w 12191995"/>
              <a:gd name="connsiteY68" fmla="*/ 3249291 h 3429000"/>
              <a:gd name="connsiteX69" fmla="*/ 1237587 w 12191995"/>
              <a:gd name="connsiteY69" fmla="*/ 3249291 h 3429000"/>
              <a:gd name="connsiteX70" fmla="*/ 1257484 w 12191995"/>
              <a:gd name="connsiteY70" fmla="*/ 3193216 h 3429000"/>
              <a:gd name="connsiteX71" fmla="*/ 1240752 w 12191995"/>
              <a:gd name="connsiteY71" fmla="*/ 3193216 h 3429000"/>
              <a:gd name="connsiteX72" fmla="*/ 1228090 w 12191995"/>
              <a:gd name="connsiteY72" fmla="*/ 3232107 h 3429000"/>
              <a:gd name="connsiteX73" fmla="*/ 1216106 w 12191995"/>
              <a:gd name="connsiteY73" fmla="*/ 3193216 h 3429000"/>
              <a:gd name="connsiteX74" fmla="*/ 1393150 w 12191995"/>
              <a:gd name="connsiteY74" fmla="*/ 3192312 h 3429000"/>
              <a:gd name="connsiteX75" fmla="*/ 1363981 w 12191995"/>
              <a:gd name="connsiteY75" fmla="*/ 3221706 h 3429000"/>
              <a:gd name="connsiteX76" fmla="*/ 1393375 w 12191995"/>
              <a:gd name="connsiteY76" fmla="*/ 3251100 h 3429000"/>
              <a:gd name="connsiteX77" fmla="*/ 1421413 w 12191995"/>
              <a:gd name="connsiteY77" fmla="*/ 3233464 h 3429000"/>
              <a:gd name="connsiteX78" fmla="*/ 1404907 w 12191995"/>
              <a:gd name="connsiteY78" fmla="*/ 3231655 h 3429000"/>
              <a:gd name="connsiteX79" fmla="*/ 1393602 w 12191995"/>
              <a:gd name="connsiteY79" fmla="*/ 3237308 h 3429000"/>
              <a:gd name="connsiteX80" fmla="*/ 1380713 w 12191995"/>
              <a:gd name="connsiteY80" fmla="*/ 3226002 h 3429000"/>
              <a:gd name="connsiteX81" fmla="*/ 1422317 w 12191995"/>
              <a:gd name="connsiteY81" fmla="*/ 3226002 h 3429000"/>
              <a:gd name="connsiteX82" fmla="*/ 1422544 w 12191995"/>
              <a:gd name="connsiteY82" fmla="*/ 3225776 h 3429000"/>
              <a:gd name="connsiteX83" fmla="*/ 1393150 w 12191995"/>
              <a:gd name="connsiteY83" fmla="*/ 3192312 h 3429000"/>
              <a:gd name="connsiteX84" fmla="*/ 1157996 w 12191995"/>
              <a:gd name="connsiteY84" fmla="*/ 3192312 h 3429000"/>
              <a:gd name="connsiteX85" fmla="*/ 1143526 w 12191995"/>
              <a:gd name="connsiteY85" fmla="*/ 3202035 h 3429000"/>
              <a:gd name="connsiteX86" fmla="*/ 1143526 w 12191995"/>
              <a:gd name="connsiteY86" fmla="*/ 3193217 h 3429000"/>
              <a:gd name="connsiteX87" fmla="*/ 1128150 w 12191995"/>
              <a:gd name="connsiteY87" fmla="*/ 3193217 h 3429000"/>
              <a:gd name="connsiteX88" fmla="*/ 1128150 w 12191995"/>
              <a:gd name="connsiteY88" fmla="*/ 3249292 h 3429000"/>
              <a:gd name="connsiteX89" fmla="*/ 1143978 w 12191995"/>
              <a:gd name="connsiteY89" fmla="*/ 3249292 h 3429000"/>
              <a:gd name="connsiteX90" fmla="*/ 1143978 w 12191995"/>
              <a:gd name="connsiteY90" fmla="*/ 3222611 h 3429000"/>
              <a:gd name="connsiteX91" fmla="*/ 1155735 w 12191995"/>
              <a:gd name="connsiteY91" fmla="*/ 3209045 h 3429000"/>
              <a:gd name="connsiteX92" fmla="*/ 1162519 w 12191995"/>
              <a:gd name="connsiteY92" fmla="*/ 3209045 h 3429000"/>
              <a:gd name="connsiteX93" fmla="*/ 1162292 w 12191995"/>
              <a:gd name="connsiteY93" fmla="*/ 3192764 h 3429000"/>
              <a:gd name="connsiteX94" fmla="*/ 1157996 w 12191995"/>
              <a:gd name="connsiteY94" fmla="*/ 3192312 h 3429000"/>
              <a:gd name="connsiteX95" fmla="*/ 1287103 w 12191995"/>
              <a:gd name="connsiteY95" fmla="*/ 3191859 h 3429000"/>
              <a:gd name="connsiteX96" fmla="*/ 1263136 w 12191995"/>
              <a:gd name="connsiteY96" fmla="*/ 3198643 h 3429000"/>
              <a:gd name="connsiteX97" fmla="*/ 1269241 w 12191995"/>
              <a:gd name="connsiteY97" fmla="*/ 3210626 h 3429000"/>
              <a:gd name="connsiteX98" fmla="*/ 1286199 w 12191995"/>
              <a:gd name="connsiteY98" fmla="*/ 3205425 h 3429000"/>
              <a:gd name="connsiteX99" fmla="*/ 1295470 w 12191995"/>
              <a:gd name="connsiteY99" fmla="*/ 3211983 h 3429000"/>
              <a:gd name="connsiteX100" fmla="*/ 1295470 w 12191995"/>
              <a:gd name="connsiteY100" fmla="*/ 3212435 h 3429000"/>
              <a:gd name="connsiteX101" fmla="*/ 1291626 w 12191995"/>
              <a:gd name="connsiteY101" fmla="*/ 3215826 h 3429000"/>
              <a:gd name="connsiteX102" fmla="*/ 1280546 w 12191995"/>
              <a:gd name="connsiteY102" fmla="*/ 3215826 h 3429000"/>
              <a:gd name="connsiteX103" fmla="*/ 1260196 w 12191995"/>
              <a:gd name="connsiteY103" fmla="*/ 3233011 h 3429000"/>
              <a:gd name="connsiteX104" fmla="*/ 1279868 w 12191995"/>
              <a:gd name="connsiteY104" fmla="*/ 3250647 h 3429000"/>
              <a:gd name="connsiteX105" fmla="*/ 1295470 w 12191995"/>
              <a:gd name="connsiteY105" fmla="*/ 3243864 h 3429000"/>
              <a:gd name="connsiteX106" fmla="*/ 1295470 w 12191995"/>
              <a:gd name="connsiteY106" fmla="*/ 3249291 h 3429000"/>
              <a:gd name="connsiteX107" fmla="*/ 1311297 w 12191995"/>
              <a:gd name="connsiteY107" fmla="*/ 3249291 h 3429000"/>
              <a:gd name="connsiteX108" fmla="*/ 1311297 w 12191995"/>
              <a:gd name="connsiteY108" fmla="*/ 3212435 h 3429000"/>
              <a:gd name="connsiteX109" fmla="*/ 1287103 w 12191995"/>
              <a:gd name="connsiteY109" fmla="*/ 3191859 h 3429000"/>
              <a:gd name="connsiteX110" fmla="*/ 1090842 w 12191995"/>
              <a:gd name="connsiteY110" fmla="*/ 3191859 h 3429000"/>
              <a:gd name="connsiteX111" fmla="*/ 1066875 w 12191995"/>
              <a:gd name="connsiteY111" fmla="*/ 3198643 h 3429000"/>
              <a:gd name="connsiteX112" fmla="*/ 1072979 w 12191995"/>
              <a:gd name="connsiteY112" fmla="*/ 3210626 h 3429000"/>
              <a:gd name="connsiteX113" fmla="*/ 1089938 w 12191995"/>
              <a:gd name="connsiteY113" fmla="*/ 3205425 h 3429000"/>
              <a:gd name="connsiteX114" fmla="*/ 1099209 w 12191995"/>
              <a:gd name="connsiteY114" fmla="*/ 3211983 h 3429000"/>
              <a:gd name="connsiteX115" fmla="*/ 1099209 w 12191995"/>
              <a:gd name="connsiteY115" fmla="*/ 3212435 h 3429000"/>
              <a:gd name="connsiteX116" fmla="*/ 1095365 w 12191995"/>
              <a:gd name="connsiteY116" fmla="*/ 3215826 h 3429000"/>
              <a:gd name="connsiteX117" fmla="*/ 1084285 w 12191995"/>
              <a:gd name="connsiteY117" fmla="*/ 3215826 h 3429000"/>
              <a:gd name="connsiteX118" fmla="*/ 1063935 w 12191995"/>
              <a:gd name="connsiteY118" fmla="*/ 3233011 h 3429000"/>
              <a:gd name="connsiteX119" fmla="*/ 1083607 w 12191995"/>
              <a:gd name="connsiteY119" fmla="*/ 3250647 h 3429000"/>
              <a:gd name="connsiteX120" fmla="*/ 1099209 w 12191995"/>
              <a:gd name="connsiteY120" fmla="*/ 3243864 h 3429000"/>
              <a:gd name="connsiteX121" fmla="*/ 1099209 w 12191995"/>
              <a:gd name="connsiteY121" fmla="*/ 3249291 h 3429000"/>
              <a:gd name="connsiteX122" fmla="*/ 1115036 w 12191995"/>
              <a:gd name="connsiteY122" fmla="*/ 3249291 h 3429000"/>
              <a:gd name="connsiteX123" fmla="*/ 1115036 w 12191995"/>
              <a:gd name="connsiteY123" fmla="*/ 3212435 h 3429000"/>
              <a:gd name="connsiteX124" fmla="*/ 1090842 w 12191995"/>
              <a:gd name="connsiteY124" fmla="*/ 3191859 h 3429000"/>
              <a:gd name="connsiteX125" fmla="*/ 769540 w 12191995"/>
              <a:gd name="connsiteY125" fmla="*/ 3172414 h 3429000"/>
              <a:gd name="connsiteX126" fmla="*/ 769540 w 12191995"/>
              <a:gd name="connsiteY126" fmla="*/ 3195025 h 3429000"/>
              <a:gd name="connsiteX127" fmla="*/ 760270 w 12191995"/>
              <a:gd name="connsiteY127" fmla="*/ 3195025 h 3429000"/>
              <a:gd name="connsiteX128" fmla="*/ 760270 w 12191995"/>
              <a:gd name="connsiteY128" fmla="*/ 3201130 h 3429000"/>
              <a:gd name="connsiteX129" fmla="*/ 769540 w 12191995"/>
              <a:gd name="connsiteY129" fmla="*/ 3201130 h 3429000"/>
              <a:gd name="connsiteX130" fmla="*/ 769540 w 12191995"/>
              <a:gd name="connsiteY130" fmla="*/ 3237759 h 3429000"/>
              <a:gd name="connsiteX131" fmla="*/ 781976 w 12191995"/>
              <a:gd name="connsiteY131" fmla="*/ 3249291 h 3429000"/>
              <a:gd name="connsiteX132" fmla="*/ 790343 w 12191995"/>
              <a:gd name="connsiteY132" fmla="*/ 3248839 h 3429000"/>
              <a:gd name="connsiteX133" fmla="*/ 790343 w 12191995"/>
              <a:gd name="connsiteY133" fmla="*/ 3242734 h 3429000"/>
              <a:gd name="connsiteX134" fmla="*/ 784690 w 12191995"/>
              <a:gd name="connsiteY134" fmla="*/ 3243186 h 3429000"/>
              <a:gd name="connsiteX135" fmla="*/ 777002 w 12191995"/>
              <a:gd name="connsiteY135" fmla="*/ 3237986 h 3429000"/>
              <a:gd name="connsiteX136" fmla="*/ 777002 w 12191995"/>
              <a:gd name="connsiteY136" fmla="*/ 3201356 h 3429000"/>
              <a:gd name="connsiteX137" fmla="*/ 790343 w 12191995"/>
              <a:gd name="connsiteY137" fmla="*/ 3201356 h 3429000"/>
              <a:gd name="connsiteX138" fmla="*/ 790343 w 12191995"/>
              <a:gd name="connsiteY138" fmla="*/ 3195251 h 3429000"/>
              <a:gd name="connsiteX139" fmla="*/ 777002 w 12191995"/>
              <a:gd name="connsiteY139" fmla="*/ 3195251 h 3429000"/>
              <a:gd name="connsiteX140" fmla="*/ 777002 w 12191995"/>
              <a:gd name="connsiteY140" fmla="*/ 3172641 h 3429000"/>
              <a:gd name="connsiteX141" fmla="*/ 777002 w 12191995"/>
              <a:gd name="connsiteY141" fmla="*/ 3172414 h 3429000"/>
              <a:gd name="connsiteX142" fmla="*/ 1328256 w 12191995"/>
              <a:gd name="connsiteY142" fmla="*/ 3171735 h 3429000"/>
              <a:gd name="connsiteX143" fmla="*/ 1328256 w 12191995"/>
              <a:gd name="connsiteY143" fmla="*/ 3192989 h 3429000"/>
              <a:gd name="connsiteX144" fmla="*/ 1319438 w 12191995"/>
              <a:gd name="connsiteY144" fmla="*/ 3192989 h 3429000"/>
              <a:gd name="connsiteX145" fmla="*/ 1319438 w 12191995"/>
              <a:gd name="connsiteY145" fmla="*/ 3206330 h 3429000"/>
              <a:gd name="connsiteX146" fmla="*/ 1328256 w 12191995"/>
              <a:gd name="connsiteY146" fmla="*/ 3206330 h 3429000"/>
              <a:gd name="connsiteX147" fmla="*/ 1328256 w 12191995"/>
              <a:gd name="connsiteY147" fmla="*/ 3237080 h 3429000"/>
              <a:gd name="connsiteX148" fmla="*/ 1344311 w 12191995"/>
              <a:gd name="connsiteY148" fmla="*/ 3249742 h 3429000"/>
              <a:gd name="connsiteX149" fmla="*/ 1356746 w 12191995"/>
              <a:gd name="connsiteY149" fmla="*/ 3249064 h 3429000"/>
              <a:gd name="connsiteX150" fmla="*/ 1356746 w 12191995"/>
              <a:gd name="connsiteY150" fmla="*/ 3235498 h 3429000"/>
              <a:gd name="connsiteX151" fmla="*/ 1349511 w 12191995"/>
              <a:gd name="connsiteY151" fmla="*/ 3235950 h 3429000"/>
              <a:gd name="connsiteX152" fmla="*/ 1344311 w 12191995"/>
              <a:gd name="connsiteY152" fmla="*/ 3231880 h 3429000"/>
              <a:gd name="connsiteX153" fmla="*/ 1344311 w 12191995"/>
              <a:gd name="connsiteY153" fmla="*/ 3206556 h 3429000"/>
              <a:gd name="connsiteX154" fmla="*/ 1356520 w 12191995"/>
              <a:gd name="connsiteY154" fmla="*/ 3206556 h 3429000"/>
              <a:gd name="connsiteX155" fmla="*/ 1356520 w 12191995"/>
              <a:gd name="connsiteY155" fmla="*/ 3193216 h 3429000"/>
              <a:gd name="connsiteX156" fmla="*/ 1344311 w 12191995"/>
              <a:gd name="connsiteY156" fmla="*/ 3193216 h 3429000"/>
              <a:gd name="connsiteX157" fmla="*/ 1344311 w 12191995"/>
              <a:gd name="connsiteY157" fmla="*/ 3171961 h 3429000"/>
              <a:gd name="connsiteX158" fmla="*/ 617143 w 12191995"/>
              <a:gd name="connsiteY158" fmla="*/ 3170379 h 3429000"/>
              <a:gd name="connsiteX159" fmla="*/ 633196 w 12191995"/>
              <a:gd name="connsiteY159" fmla="*/ 3170379 h 3429000"/>
              <a:gd name="connsiteX160" fmla="*/ 653999 w 12191995"/>
              <a:gd name="connsiteY160" fmla="*/ 3189599 h 3429000"/>
              <a:gd name="connsiteX161" fmla="*/ 633196 w 12191995"/>
              <a:gd name="connsiteY161" fmla="*/ 3209270 h 3429000"/>
              <a:gd name="connsiteX162" fmla="*/ 617143 w 12191995"/>
              <a:gd name="connsiteY162" fmla="*/ 3209270 h 3429000"/>
              <a:gd name="connsiteX163" fmla="*/ 1181963 w 12191995"/>
              <a:gd name="connsiteY163" fmla="*/ 3163822 h 3429000"/>
              <a:gd name="connsiteX164" fmla="*/ 1171788 w 12191995"/>
              <a:gd name="connsiteY164" fmla="*/ 3173998 h 3429000"/>
              <a:gd name="connsiteX165" fmla="*/ 1181963 w 12191995"/>
              <a:gd name="connsiteY165" fmla="*/ 3184172 h 3429000"/>
              <a:gd name="connsiteX166" fmla="*/ 1192138 w 12191995"/>
              <a:gd name="connsiteY166" fmla="*/ 3173998 h 3429000"/>
              <a:gd name="connsiteX167" fmla="*/ 1181963 w 12191995"/>
              <a:gd name="connsiteY167" fmla="*/ 3163822 h 3429000"/>
              <a:gd name="connsiteX168" fmla="*/ 1038610 w 12191995"/>
              <a:gd name="connsiteY168" fmla="*/ 3163822 h 3429000"/>
              <a:gd name="connsiteX169" fmla="*/ 1038610 w 12191995"/>
              <a:gd name="connsiteY169" fmla="*/ 3249292 h 3429000"/>
              <a:gd name="connsiteX170" fmla="*/ 1054438 w 12191995"/>
              <a:gd name="connsiteY170" fmla="*/ 3249292 h 3429000"/>
              <a:gd name="connsiteX171" fmla="*/ 1054438 w 12191995"/>
              <a:gd name="connsiteY171" fmla="*/ 3163822 h 3429000"/>
              <a:gd name="connsiteX172" fmla="*/ 609681 w 12191995"/>
              <a:gd name="connsiteY172" fmla="*/ 3163822 h 3429000"/>
              <a:gd name="connsiteX173" fmla="*/ 609681 w 12191995"/>
              <a:gd name="connsiteY173" fmla="*/ 3249292 h 3429000"/>
              <a:gd name="connsiteX174" fmla="*/ 617143 w 12191995"/>
              <a:gd name="connsiteY174" fmla="*/ 3249292 h 3429000"/>
              <a:gd name="connsiteX175" fmla="*/ 617143 w 12191995"/>
              <a:gd name="connsiteY175" fmla="*/ 3216279 h 3429000"/>
              <a:gd name="connsiteX176" fmla="*/ 632292 w 12191995"/>
              <a:gd name="connsiteY176" fmla="*/ 3216279 h 3429000"/>
              <a:gd name="connsiteX177" fmla="*/ 661686 w 12191995"/>
              <a:gd name="connsiteY177" fmla="*/ 3189825 h 3429000"/>
              <a:gd name="connsiteX178" fmla="*/ 632292 w 12191995"/>
              <a:gd name="connsiteY178" fmla="*/ 3163822 h 3429000"/>
              <a:gd name="connsiteX179" fmla="*/ 906789 w 12191995"/>
              <a:gd name="connsiteY179" fmla="*/ 3163144 h 3429000"/>
              <a:gd name="connsiteX180" fmla="*/ 894579 w 12191995"/>
              <a:gd name="connsiteY180" fmla="*/ 3176033 h 3429000"/>
              <a:gd name="connsiteX181" fmla="*/ 894353 w 12191995"/>
              <a:gd name="connsiteY181" fmla="*/ 3176033 h 3429000"/>
              <a:gd name="connsiteX182" fmla="*/ 894353 w 12191995"/>
              <a:gd name="connsiteY182" fmla="*/ 3195252 h 3429000"/>
              <a:gd name="connsiteX183" fmla="*/ 885082 w 12191995"/>
              <a:gd name="connsiteY183" fmla="*/ 3195252 h 3429000"/>
              <a:gd name="connsiteX184" fmla="*/ 885082 w 12191995"/>
              <a:gd name="connsiteY184" fmla="*/ 3201356 h 3429000"/>
              <a:gd name="connsiteX185" fmla="*/ 894353 w 12191995"/>
              <a:gd name="connsiteY185" fmla="*/ 3201356 h 3429000"/>
              <a:gd name="connsiteX186" fmla="*/ 894353 w 12191995"/>
              <a:gd name="connsiteY186" fmla="*/ 3249066 h 3429000"/>
              <a:gd name="connsiteX187" fmla="*/ 901815 w 12191995"/>
              <a:gd name="connsiteY187" fmla="*/ 3249066 h 3429000"/>
              <a:gd name="connsiteX188" fmla="*/ 901815 w 12191995"/>
              <a:gd name="connsiteY188" fmla="*/ 3201356 h 3429000"/>
              <a:gd name="connsiteX189" fmla="*/ 912894 w 12191995"/>
              <a:gd name="connsiteY189" fmla="*/ 3201356 h 3429000"/>
              <a:gd name="connsiteX190" fmla="*/ 912894 w 12191995"/>
              <a:gd name="connsiteY190" fmla="*/ 3195252 h 3429000"/>
              <a:gd name="connsiteX191" fmla="*/ 901815 w 12191995"/>
              <a:gd name="connsiteY191" fmla="*/ 3195252 h 3429000"/>
              <a:gd name="connsiteX192" fmla="*/ 901815 w 12191995"/>
              <a:gd name="connsiteY192" fmla="*/ 3176711 h 3429000"/>
              <a:gd name="connsiteX193" fmla="*/ 908597 w 12191995"/>
              <a:gd name="connsiteY193" fmla="*/ 3169476 h 3429000"/>
              <a:gd name="connsiteX194" fmla="*/ 914024 w 12191995"/>
              <a:gd name="connsiteY194" fmla="*/ 3170153 h 3429000"/>
              <a:gd name="connsiteX195" fmla="*/ 914024 w 12191995"/>
              <a:gd name="connsiteY195" fmla="*/ 3163596 h 3429000"/>
              <a:gd name="connsiteX196" fmla="*/ 906789 w 12191995"/>
              <a:gd name="connsiteY196" fmla="*/ 3163144 h 3429000"/>
              <a:gd name="connsiteX197" fmla="*/ 987283 w 12191995"/>
              <a:gd name="connsiteY197" fmla="*/ 3162013 h 3429000"/>
              <a:gd name="connsiteX198" fmla="*/ 942739 w 12191995"/>
              <a:gd name="connsiteY198" fmla="*/ 3206331 h 3429000"/>
              <a:gd name="connsiteX199" fmla="*/ 987283 w 12191995"/>
              <a:gd name="connsiteY199" fmla="*/ 3250648 h 3429000"/>
              <a:gd name="connsiteX200" fmla="*/ 1029113 w 12191995"/>
              <a:gd name="connsiteY200" fmla="*/ 3218767 h 3429000"/>
              <a:gd name="connsiteX201" fmla="*/ 1010347 w 12191995"/>
              <a:gd name="connsiteY201" fmla="*/ 3218767 h 3429000"/>
              <a:gd name="connsiteX202" fmla="*/ 987057 w 12191995"/>
              <a:gd name="connsiteY202" fmla="*/ 3235047 h 3429000"/>
              <a:gd name="connsiteX203" fmla="*/ 960149 w 12191995"/>
              <a:gd name="connsiteY203" fmla="*/ 3206331 h 3429000"/>
              <a:gd name="connsiteX204" fmla="*/ 987057 w 12191995"/>
              <a:gd name="connsiteY204" fmla="*/ 3177615 h 3429000"/>
              <a:gd name="connsiteX205" fmla="*/ 1010347 w 12191995"/>
              <a:gd name="connsiteY205" fmla="*/ 3193895 h 3429000"/>
              <a:gd name="connsiteX206" fmla="*/ 1029113 w 12191995"/>
              <a:gd name="connsiteY206" fmla="*/ 3193895 h 3429000"/>
              <a:gd name="connsiteX207" fmla="*/ 987283 w 12191995"/>
              <a:gd name="connsiteY207" fmla="*/ 3162013 h 3429000"/>
              <a:gd name="connsiteX208" fmla="*/ 1451259 w 12191995"/>
              <a:gd name="connsiteY208" fmla="*/ 3055516 h 3429000"/>
              <a:gd name="connsiteX209" fmla="*/ 1453972 w 12191995"/>
              <a:gd name="connsiteY209" fmla="*/ 3055516 h 3429000"/>
              <a:gd name="connsiteX210" fmla="*/ 1456686 w 12191995"/>
              <a:gd name="connsiteY210" fmla="*/ 3056194 h 3429000"/>
              <a:gd name="connsiteX211" fmla="*/ 1457364 w 12191995"/>
              <a:gd name="connsiteY211" fmla="*/ 3058229 h 3429000"/>
              <a:gd name="connsiteX212" fmla="*/ 1456460 w 12191995"/>
              <a:gd name="connsiteY212" fmla="*/ 3060038 h 3429000"/>
              <a:gd name="connsiteX213" fmla="*/ 1454199 w 12191995"/>
              <a:gd name="connsiteY213" fmla="*/ 3060716 h 3429000"/>
              <a:gd name="connsiteX214" fmla="*/ 1451259 w 12191995"/>
              <a:gd name="connsiteY214" fmla="*/ 3060716 h 3429000"/>
              <a:gd name="connsiteX215" fmla="*/ 1448094 w 12191995"/>
              <a:gd name="connsiteY215" fmla="*/ 3053254 h 3429000"/>
              <a:gd name="connsiteX216" fmla="*/ 1448094 w 12191995"/>
              <a:gd name="connsiteY216" fmla="*/ 3070213 h 3429000"/>
              <a:gd name="connsiteX217" fmla="*/ 1451259 w 12191995"/>
              <a:gd name="connsiteY217" fmla="*/ 3070213 h 3429000"/>
              <a:gd name="connsiteX218" fmla="*/ 1451259 w 12191995"/>
              <a:gd name="connsiteY218" fmla="*/ 3063429 h 3429000"/>
              <a:gd name="connsiteX219" fmla="*/ 1454651 w 12191995"/>
              <a:gd name="connsiteY219" fmla="*/ 3063429 h 3429000"/>
              <a:gd name="connsiteX220" fmla="*/ 1456912 w 12191995"/>
              <a:gd name="connsiteY220" fmla="*/ 3064108 h 3429000"/>
              <a:gd name="connsiteX221" fmla="*/ 1457591 w 12191995"/>
              <a:gd name="connsiteY221" fmla="*/ 3066142 h 3429000"/>
              <a:gd name="connsiteX222" fmla="*/ 1457591 w 12191995"/>
              <a:gd name="connsiteY222" fmla="*/ 3068856 h 3429000"/>
              <a:gd name="connsiteX223" fmla="*/ 1457816 w 12191995"/>
              <a:gd name="connsiteY223" fmla="*/ 3069986 h 3429000"/>
              <a:gd name="connsiteX224" fmla="*/ 1460756 w 12191995"/>
              <a:gd name="connsiteY224" fmla="*/ 3069986 h 3429000"/>
              <a:gd name="connsiteX225" fmla="*/ 1460756 w 12191995"/>
              <a:gd name="connsiteY225" fmla="*/ 3069761 h 3429000"/>
              <a:gd name="connsiteX226" fmla="*/ 1460304 w 12191995"/>
              <a:gd name="connsiteY226" fmla="*/ 3068630 h 3429000"/>
              <a:gd name="connsiteX227" fmla="*/ 1460304 w 12191995"/>
              <a:gd name="connsiteY227" fmla="*/ 3067273 h 3429000"/>
              <a:gd name="connsiteX228" fmla="*/ 1460304 w 12191995"/>
              <a:gd name="connsiteY228" fmla="*/ 3066142 h 3429000"/>
              <a:gd name="connsiteX229" fmla="*/ 1459626 w 12191995"/>
              <a:gd name="connsiteY229" fmla="*/ 3063655 h 3429000"/>
              <a:gd name="connsiteX230" fmla="*/ 1457816 w 12191995"/>
              <a:gd name="connsiteY230" fmla="*/ 3062073 h 3429000"/>
              <a:gd name="connsiteX231" fmla="*/ 1459626 w 12191995"/>
              <a:gd name="connsiteY231" fmla="*/ 3060490 h 3429000"/>
              <a:gd name="connsiteX232" fmla="*/ 1460304 w 12191995"/>
              <a:gd name="connsiteY232" fmla="*/ 3058455 h 3429000"/>
              <a:gd name="connsiteX233" fmla="*/ 1458495 w 12191995"/>
              <a:gd name="connsiteY233" fmla="*/ 3054611 h 3429000"/>
              <a:gd name="connsiteX234" fmla="*/ 1453746 w 12191995"/>
              <a:gd name="connsiteY234" fmla="*/ 3053254 h 3429000"/>
              <a:gd name="connsiteX235" fmla="*/ 1446285 w 12191995"/>
              <a:gd name="connsiteY235" fmla="*/ 3052576 h 3429000"/>
              <a:gd name="connsiteX236" fmla="*/ 1462339 w 12191995"/>
              <a:gd name="connsiteY236" fmla="*/ 3053028 h 3429000"/>
              <a:gd name="connsiteX237" fmla="*/ 1462339 w 12191995"/>
              <a:gd name="connsiteY237" fmla="*/ 3070665 h 3429000"/>
              <a:gd name="connsiteX238" fmla="*/ 1461660 w 12191995"/>
              <a:gd name="connsiteY238" fmla="*/ 3071343 h 3429000"/>
              <a:gd name="connsiteX239" fmla="*/ 1445607 w 12191995"/>
              <a:gd name="connsiteY239" fmla="*/ 3070665 h 3429000"/>
              <a:gd name="connsiteX240" fmla="*/ 1442214 w 12191995"/>
              <a:gd name="connsiteY240" fmla="*/ 3061846 h 3429000"/>
              <a:gd name="connsiteX241" fmla="*/ 1445833 w 12191995"/>
              <a:gd name="connsiteY241" fmla="*/ 3053028 h 3429000"/>
              <a:gd name="connsiteX242" fmla="*/ 1453662 w 12191995"/>
              <a:gd name="connsiteY242" fmla="*/ 3047008 h 3429000"/>
              <a:gd name="connsiteX243" fmla="*/ 1444023 w 12191995"/>
              <a:gd name="connsiteY243" fmla="*/ 3051220 h 3429000"/>
              <a:gd name="connsiteX244" fmla="*/ 1439954 w 12191995"/>
              <a:gd name="connsiteY244" fmla="*/ 3061846 h 3429000"/>
              <a:gd name="connsiteX245" fmla="*/ 1444023 w 12191995"/>
              <a:gd name="connsiteY245" fmla="*/ 3072474 h 3429000"/>
              <a:gd name="connsiteX246" fmla="*/ 1444476 w 12191995"/>
              <a:gd name="connsiteY246" fmla="*/ 3072926 h 3429000"/>
              <a:gd name="connsiteX247" fmla="*/ 1463922 w 12191995"/>
              <a:gd name="connsiteY247" fmla="*/ 3072474 h 3429000"/>
              <a:gd name="connsiteX248" fmla="*/ 1467992 w 12191995"/>
              <a:gd name="connsiteY248" fmla="*/ 3061846 h 3429000"/>
              <a:gd name="connsiteX249" fmla="*/ 1463922 w 12191995"/>
              <a:gd name="connsiteY249" fmla="*/ 3051220 h 3429000"/>
              <a:gd name="connsiteX250" fmla="*/ 1463469 w 12191995"/>
              <a:gd name="connsiteY250" fmla="*/ 3050768 h 3429000"/>
              <a:gd name="connsiteX251" fmla="*/ 1453662 w 12191995"/>
              <a:gd name="connsiteY251" fmla="*/ 3047008 h 3429000"/>
              <a:gd name="connsiteX252" fmla="*/ 1112094 w 12191995"/>
              <a:gd name="connsiteY252" fmla="*/ 2956706 h 3429000"/>
              <a:gd name="connsiteX253" fmla="*/ 1143523 w 12191995"/>
              <a:gd name="connsiteY253" fmla="*/ 3007581 h 3429000"/>
              <a:gd name="connsiteX254" fmla="*/ 1109155 w 12191995"/>
              <a:gd name="connsiteY254" fmla="*/ 3060942 h 3429000"/>
              <a:gd name="connsiteX255" fmla="*/ 1091291 w 12191995"/>
              <a:gd name="connsiteY255" fmla="*/ 3058003 h 3429000"/>
              <a:gd name="connsiteX256" fmla="*/ 1091291 w 12191995"/>
              <a:gd name="connsiteY256" fmla="*/ 2960776 h 3429000"/>
              <a:gd name="connsiteX257" fmla="*/ 1112094 w 12191995"/>
              <a:gd name="connsiteY257" fmla="*/ 2956706 h 3429000"/>
              <a:gd name="connsiteX258" fmla="*/ 1288684 w 12191995"/>
              <a:gd name="connsiteY258" fmla="*/ 2940426 h 3429000"/>
              <a:gd name="connsiteX259" fmla="*/ 1288684 w 12191995"/>
              <a:gd name="connsiteY259" fmla="*/ 3077223 h 3429000"/>
              <a:gd name="connsiteX260" fmla="*/ 1319661 w 12191995"/>
              <a:gd name="connsiteY260" fmla="*/ 3077223 h 3429000"/>
              <a:gd name="connsiteX261" fmla="*/ 1319661 w 12191995"/>
              <a:gd name="connsiteY261" fmla="*/ 2940426 h 3429000"/>
              <a:gd name="connsiteX262" fmla="*/ 999944 w 12191995"/>
              <a:gd name="connsiteY262" fmla="*/ 2940426 h 3429000"/>
              <a:gd name="connsiteX263" fmla="*/ 999944 w 12191995"/>
              <a:gd name="connsiteY263" fmla="*/ 3077223 h 3429000"/>
              <a:gd name="connsiteX264" fmla="*/ 1030921 w 12191995"/>
              <a:gd name="connsiteY264" fmla="*/ 3077223 h 3429000"/>
              <a:gd name="connsiteX265" fmla="*/ 1030921 w 12191995"/>
              <a:gd name="connsiteY265" fmla="*/ 2940426 h 3429000"/>
              <a:gd name="connsiteX266" fmla="*/ 728386 w 12191995"/>
              <a:gd name="connsiteY266" fmla="*/ 2940426 h 3429000"/>
              <a:gd name="connsiteX267" fmla="*/ 771573 w 12191995"/>
              <a:gd name="connsiteY267" fmla="*/ 3006450 h 3429000"/>
              <a:gd name="connsiteX268" fmla="*/ 723411 w 12191995"/>
              <a:gd name="connsiteY268" fmla="*/ 3077448 h 3429000"/>
              <a:gd name="connsiteX269" fmla="*/ 759137 w 12191995"/>
              <a:gd name="connsiteY269" fmla="*/ 3077448 h 3429000"/>
              <a:gd name="connsiteX270" fmla="*/ 788757 w 12191995"/>
              <a:gd name="connsiteY270" fmla="*/ 3027704 h 3429000"/>
              <a:gd name="connsiteX271" fmla="*/ 789436 w 12191995"/>
              <a:gd name="connsiteY271" fmla="*/ 3027704 h 3429000"/>
              <a:gd name="connsiteX272" fmla="*/ 818603 w 12191995"/>
              <a:gd name="connsiteY272" fmla="*/ 3077448 h 3429000"/>
              <a:gd name="connsiteX273" fmla="*/ 857042 w 12191995"/>
              <a:gd name="connsiteY273" fmla="*/ 3077448 h 3429000"/>
              <a:gd name="connsiteX274" fmla="*/ 808429 w 12191995"/>
              <a:gd name="connsiteY274" fmla="*/ 3004415 h 3429000"/>
              <a:gd name="connsiteX275" fmla="*/ 852520 w 12191995"/>
              <a:gd name="connsiteY275" fmla="*/ 2940426 h 3429000"/>
              <a:gd name="connsiteX276" fmla="*/ 819282 w 12191995"/>
              <a:gd name="connsiteY276" fmla="*/ 2940426 h 3429000"/>
              <a:gd name="connsiteX277" fmla="*/ 791923 w 12191995"/>
              <a:gd name="connsiteY277" fmla="*/ 2985196 h 3429000"/>
              <a:gd name="connsiteX278" fmla="*/ 791471 w 12191995"/>
              <a:gd name="connsiteY278" fmla="*/ 2985196 h 3429000"/>
              <a:gd name="connsiteX279" fmla="*/ 765242 w 12191995"/>
              <a:gd name="connsiteY279" fmla="*/ 2940426 h 3429000"/>
              <a:gd name="connsiteX280" fmla="*/ 1269691 w 12191995"/>
              <a:gd name="connsiteY280" fmla="*/ 2938390 h 3429000"/>
              <a:gd name="connsiteX281" fmla="*/ 1198467 w 12191995"/>
              <a:gd name="connsiteY281" fmla="*/ 2947887 h 3429000"/>
              <a:gd name="connsiteX282" fmla="*/ 1198467 w 12191995"/>
              <a:gd name="connsiteY282" fmla="*/ 3077448 h 3429000"/>
              <a:gd name="connsiteX283" fmla="*/ 1229444 w 12191995"/>
              <a:gd name="connsiteY283" fmla="*/ 3077448 h 3429000"/>
              <a:gd name="connsiteX284" fmla="*/ 1229444 w 12191995"/>
              <a:gd name="connsiteY284" fmla="*/ 2961906 h 3429000"/>
              <a:gd name="connsiteX285" fmla="*/ 1263360 w 12191995"/>
              <a:gd name="connsiteY285" fmla="*/ 2960776 h 3429000"/>
              <a:gd name="connsiteX286" fmla="*/ 1269691 w 12191995"/>
              <a:gd name="connsiteY286" fmla="*/ 2938390 h 3429000"/>
              <a:gd name="connsiteX287" fmla="*/ 1395182 w 12191995"/>
              <a:gd name="connsiteY287" fmla="*/ 2937940 h 3429000"/>
              <a:gd name="connsiteX288" fmla="*/ 1347699 w 12191995"/>
              <a:gd name="connsiteY288" fmla="*/ 2977508 h 3429000"/>
              <a:gd name="connsiteX289" fmla="*/ 1382068 w 12191995"/>
              <a:gd name="connsiteY289" fmla="*/ 3015947 h 3429000"/>
              <a:gd name="connsiteX290" fmla="*/ 1406488 w 12191995"/>
              <a:gd name="connsiteY290" fmla="*/ 3038558 h 3429000"/>
              <a:gd name="connsiteX291" fmla="*/ 1380937 w 12191995"/>
              <a:gd name="connsiteY291" fmla="*/ 3057777 h 3429000"/>
              <a:gd name="connsiteX292" fmla="*/ 1352673 w 12191995"/>
              <a:gd name="connsiteY292" fmla="*/ 3049863 h 3429000"/>
              <a:gd name="connsiteX293" fmla="*/ 1343855 w 12191995"/>
              <a:gd name="connsiteY293" fmla="*/ 3069761 h 3429000"/>
              <a:gd name="connsiteX294" fmla="*/ 1385459 w 12191995"/>
              <a:gd name="connsiteY294" fmla="*/ 3079710 h 3429000"/>
              <a:gd name="connsiteX295" fmla="*/ 1439047 w 12191995"/>
              <a:gd name="connsiteY295" fmla="*/ 3037653 h 3429000"/>
              <a:gd name="connsiteX296" fmla="*/ 1403096 w 12191995"/>
              <a:gd name="connsiteY296" fmla="*/ 2997406 h 3429000"/>
              <a:gd name="connsiteX297" fmla="*/ 1378676 w 12191995"/>
              <a:gd name="connsiteY297" fmla="*/ 2975926 h 3429000"/>
              <a:gd name="connsiteX298" fmla="*/ 1402192 w 12191995"/>
              <a:gd name="connsiteY298" fmla="*/ 2957837 h 3429000"/>
              <a:gd name="connsiteX299" fmla="*/ 1425933 w 12191995"/>
              <a:gd name="connsiteY299" fmla="*/ 2965525 h 3429000"/>
              <a:gd name="connsiteX300" fmla="*/ 1434299 w 12191995"/>
              <a:gd name="connsiteY300" fmla="*/ 2947436 h 3429000"/>
              <a:gd name="connsiteX301" fmla="*/ 1395182 w 12191995"/>
              <a:gd name="connsiteY301" fmla="*/ 2937940 h 3429000"/>
              <a:gd name="connsiteX302" fmla="*/ 644499 w 12191995"/>
              <a:gd name="connsiteY302" fmla="*/ 2902892 h 3429000"/>
              <a:gd name="connsiteX303" fmla="*/ 604703 w 12191995"/>
              <a:gd name="connsiteY303" fmla="*/ 2950827 h 3429000"/>
              <a:gd name="connsiteX304" fmla="*/ 604703 w 12191995"/>
              <a:gd name="connsiteY304" fmla="*/ 3029965 h 3429000"/>
              <a:gd name="connsiteX305" fmla="*/ 644499 w 12191995"/>
              <a:gd name="connsiteY305" fmla="*/ 3077900 h 3429000"/>
              <a:gd name="connsiteX306" fmla="*/ 706906 w 12191995"/>
              <a:gd name="connsiteY306" fmla="*/ 3077900 h 3429000"/>
              <a:gd name="connsiteX307" fmla="*/ 706906 w 12191995"/>
              <a:gd name="connsiteY307" fmla="*/ 3056420 h 3429000"/>
              <a:gd name="connsiteX308" fmla="*/ 659196 w 12191995"/>
              <a:gd name="connsiteY308" fmla="*/ 3056420 h 3429000"/>
              <a:gd name="connsiteX309" fmla="*/ 637037 w 12191995"/>
              <a:gd name="connsiteY309" fmla="*/ 3033130 h 3429000"/>
              <a:gd name="connsiteX310" fmla="*/ 637037 w 12191995"/>
              <a:gd name="connsiteY310" fmla="*/ 2998536 h 3429000"/>
              <a:gd name="connsiteX311" fmla="*/ 701253 w 12191995"/>
              <a:gd name="connsiteY311" fmla="*/ 2998536 h 3429000"/>
              <a:gd name="connsiteX312" fmla="*/ 701253 w 12191995"/>
              <a:gd name="connsiteY312" fmla="*/ 2977056 h 3429000"/>
              <a:gd name="connsiteX313" fmla="*/ 637037 w 12191995"/>
              <a:gd name="connsiteY313" fmla="*/ 2977056 h 3429000"/>
              <a:gd name="connsiteX314" fmla="*/ 637037 w 12191995"/>
              <a:gd name="connsiteY314" fmla="*/ 2947662 h 3429000"/>
              <a:gd name="connsiteX315" fmla="*/ 659196 w 12191995"/>
              <a:gd name="connsiteY315" fmla="*/ 2924373 h 3429000"/>
              <a:gd name="connsiteX316" fmla="*/ 707131 w 12191995"/>
              <a:gd name="connsiteY316" fmla="*/ 2924373 h 3429000"/>
              <a:gd name="connsiteX317" fmla="*/ 707131 w 12191995"/>
              <a:gd name="connsiteY317" fmla="*/ 2902892 h 3429000"/>
              <a:gd name="connsiteX318" fmla="*/ 877165 w 12191995"/>
              <a:gd name="connsiteY318" fmla="*/ 2902666 h 3429000"/>
              <a:gd name="connsiteX319" fmla="*/ 877165 w 12191995"/>
              <a:gd name="connsiteY319" fmla="*/ 3029740 h 3429000"/>
              <a:gd name="connsiteX320" fmla="*/ 916960 w 12191995"/>
              <a:gd name="connsiteY320" fmla="*/ 3077675 h 3429000"/>
              <a:gd name="connsiteX321" fmla="*/ 979140 w 12191995"/>
              <a:gd name="connsiteY321" fmla="*/ 3077675 h 3429000"/>
              <a:gd name="connsiteX322" fmla="*/ 979140 w 12191995"/>
              <a:gd name="connsiteY322" fmla="*/ 3056194 h 3429000"/>
              <a:gd name="connsiteX323" fmla="*/ 931657 w 12191995"/>
              <a:gd name="connsiteY323" fmla="*/ 3056194 h 3429000"/>
              <a:gd name="connsiteX324" fmla="*/ 909499 w 12191995"/>
              <a:gd name="connsiteY324" fmla="*/ 3032905 h 3429000"/>
              <a:gd name="connsiteX325" fmla="*/ 909499 w 12191995"/>
              <a:gd name="connsiteY325" fmla="*/ 2902666 h 3429000"/>
              <a:gd name="connsiteX326" fmla="*/ 1091291 w 12191995"/>
              <a:gd name="connsiteY326" fmla="*/ 2901309 h 3429000"/>
              <a:gd name="connsiteX327" fmla="*/ 1060541 w 12191995"/>
              <a:gd name="connsiteY327" fmla="*/ 2906962 h 3429000"/>
              <a:gd name="connsiteX328" fmla="*/ 1060541 w 12191995"/>
              <a:gd name="connsiteY328" fmla="*/ 3069986 h 3429000"/>
              <a:gd name="connsiteX329" fmla="*/ 1108024 w 12191995"/>
              <a:gd name="connsiteY329" fmla="*/ 3079935 h 3429000"/>
              <a:gd name="connsiteX330" fmla="*/ 1174274 w 12191995"/>
              <a:gd name="connsiteY330" fmla="*/ 3005772 h 3429000"/>
              <a:gd name="connsiteX331" fmla="*/ 1120460 w 12191995"/>
              <a:gd name="connsiteY331" fmla="*/ 2938844 h 3429000"/>
              <a:gd name="connsiteX332" fmla="*/ 1091291 w 12191995"/>
              <a:gd name="connsiteY332" fmla="*/ 2944496 h 3429000"/>
              <a:gd name="connsiteX333" fmla="*/ 1159351 w 12191995"/>
              <a:gd name="connsiteY333" fmla="*/ 2803630 h 3429000"/>
              <a:gd name="connsiteX334" fmla="*/ 1001074 w 12191995"/>
              <a:gd name="connsiteY334" fmla="*/ 2884125 h 3429000"/>
              <a:gd name="connsiteX335" fmla="*/ 996326 w 12191995"/>
              <a:gd name="connsiteY335" fmla="*/ 2896561 h 3429000"/>
              <a:gd name="connsiteX336" fmla="*/ 1000622 w 12191995"/>
              <a:gd name="connsiteY336" fmla="*/ 2908998 h 3429000"/>
              <a:gd name="connsiteX337" fmla="*/ 1015093 w 12191995"/>
              <a:gd name="connsiteY337" fmla="*/ 2916459 h 3429000"/>
              <a:gd name="connsiteX338" fmla="*/ 1032503 w 12191995"/>
              <a:gd name="connsiteY338" fmla="*/ 2906737 h 3429000"/>
              <a:gd name="connsiteX339" fmla="*/ 1158899 w 12191995"/>
              <a:gd name="connsiteY339" fmla="*/ 2811996 h 3429000"/>
              <a:gd name="connsiteX340" fmla="*/ 1287556 w 12191995"/>
              <a:gd name="connsiteY340" fmla="*/ 2907641 h 3429000"/>
              <a:gd name="connsiteX341" fmla="*/ 1306549 w 12191995"/>
              <a:gd name="connsiteY341" fmla="*/ 2915780 h 3429000"/>
              <a:gd name="connsiteX342" fmla="*/ 1323055 w 12191995"/>
              <a:gd name="connsiteY342" fmla="*/ 2896788 h 3429000"/>
              <a:gd name="connsiteX343" fmla="*/ 1318759 w 12191995"/>
              <a:gd name="connsiteY343" fmla="*/ 2884352 h 3429000"/>
              <a:gd name="connsiteX344" fmla="*/ 1159351 w 12191995"/>
              <a:gd name="connsiteY344" fmla="*/ 2803630 h 3429000"/>
              <a:gd name="connsiteX345" fmla="*/ 0 w 12191995"/>
              <a:gd name="connsiteY345" fmla="*/ 0 h 3429000"/>
              <a:gd name="connsiteX346" fmla="*/ 12191995 w 12191995"/>
              <a:gd name="connsiteY346" fmla="*/ 0 h 3429000"/>
              <a:gd name="connsiteX347" fmla="*/ 12191995 w 12191995"/>
              <a:gd name="connsiteY347" fmla="*/ 3429000 h 3429000"/>
              <a:gd name="connsiteX348" fmla="*/ 0 w 12191995"/>
              <a:gd name="connsiteY348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</a:cxnLst>
            <a:rect l="l" t="t" r="r" b="b"/>
            <a:pathLst>
              <a:path w="12191995" h="3429000">
                <a:moveTo>
                  <a:pt x="1295470" y="3225097"/>
                </a:moveTo>
                <a:lnTo>
                  <a:pt x="1295470" y="3229167"/>
                </a:lnTo>
                <a:cubicBezTo>
                  <a:pt x="1295470" y="3236177"/>
                  <a:pt x="1290269" y="3239115"/>
                  <a:pt x="1284617" y="3238890"/>
                </a:cubicBezTo>
                <a:cubicBezTo>
                  <a:pt x="1279868" y="3238890"/>
                  <a:pt x="1276702" y="3236177"/>
                  <a:pt x="1276702" y="3232333"/>
                </a:cubicBezTo>
                <a:cubicBezTo>
                  <a:pt x="1276702" y="3228489"/>
                  <a:pt x="1279642" y="3226228"/>
                  <a:pt x="1284617" y="3226228"/>
                </a:cubicBezTo>
                <a:lnTo>
                  <a:pt x="1290495" y="3226228"/>
                </a:lnTo>
                <a:cubicBezTo>
                  <a:pt x="1292756" y="3226228"/>
                  <a:pt x="1294566" y="3226002"/>
                  <a:pt x="1295470" y="3225097"/>
                </a:cubicBezTo>
                <a:close/>
                <a:moveTo>
                  <a:pt x="1099209" y="3225097"/>
                </a:moveTo>
                <a:lnTo>
                  <a:pt x="1099209" y="3229167"/>
                </a:lnTo>
                <a:cubicBezTo>
                  <a:pt x="1099209" y="3236177"/>
                  <a:pt x="1094008" y="3239115"/>
                  <a:pt x="1088355" y="3238890"/>
                </a:cubicBezTo>
                <a:cubicBezTo>
                  <a:pt x="1083607" y="3238890"/>
                  <a:pt x="1080441" y="3236177"/>
                  <a:pt x="1080441" y="3232333"/>
                </a:cubicBezTo>
                <a:cubicBezTo>
                  <a:pt x="1080441" y="3228489"/>
                  <a:pt x="1083381" y="3226228"/>
                  <a:pt x="1088355" y="3226228"/>
                </a:cubicBezTo>
                <a:lnTo>
                  <a:pt x="1094234" y="3226228"/>
                </a:lnTo>
                <a:cubicBezTo>
                  <a:pt x="1096495" y="3226228"/>
                  <a:pt x="1098304" y="3226002"/>
                  <a:pt x="1099209" y="3225097"/>
                </a:cubicBezTo>
                <a:close/>
                <a:moveTo>
                  <a:pt x="703743" y="3222611"/>
                </a:moveTo>
                <a:lnTo>
                  <a:pt x="703743" y="3230073"/>
                </a:lnTo>
                <a:cubicBezTo>
                  <a:pt x="703743" y="3239795"/>
                  <a:pt x="695829" y="3244318"/>
                  <a:pt x="687915" y="3244318"/>
                </a:cubicBezTo>
                <a:cubicBezTo>
                  <a:pt x="678871" y="3244318"/>
                  <a:pt x="675253" y="3238891"/>
                  <a:pt x="675253" y="3234142"/>
                </a:cubicBezTo>
                <a:cubicBezTo>
                  <a:pt x="675253" y="3228490"/>
                  <a:pt x="678871" y="3224646"/>
                  <a:pt x="686785" y="3224646"/>
                </a:cubicBezTo>
                <a:lnTo>
                  <a:pt x="696734" y="3224646"/>
                </a:lnTo>
                <a:cubicBezTo>
                  <a:pt x="699672" y="3224646"/>
                  <a:pt x="702386" y="3224194"/>
                  <a:pt x="703743" y="3222611"/>
                </a:cubicBezTo>
                <a:close/>
                <a:moveTo>
                  <a:pt x="1392923" y="3205201"/>
                </a:moveTo>
                <a:cubicBezTo>
                  <a:pt x="1399707" y="3205201"/>
                  <a:pt x="1404455" y="3209722"/>
                  <a:pt x="1405359" y="3215375"/>
                </a:cubicBezTo>
                <a:lnTo>
                  <a:pt x="1380261" y="3215375"/>
                </a:lnTo>
                <a:cubicBezTo>
                  <a:pt x="1381618" y="3209270"/>
                  <a:pt x="1386366" y="3204974"/>
                  <a:pt x="1392923" y="3205201"/>
                </a:cubicBezTo>
                <a:close/>
                <a:moveTo>
                  <a:pt x="850035" y="3200452"/>
                </a:moveTo>
                <a:cubicBezTo>
                  <a:pt x="862245" y="3200452"/>
                  <a:pt x="870385" y="3210175"/>
                  <a:pt x="870385" y="3222385"/>
                </a:cubicBezTo>
                <a:cubicBezTo>
                  <a:pt x="870385" y="3234821"/>
                  <a:pt x="862019" y="3244318"/>
                  <a:pt x="850035" y="3244318"/>
                </a:cubicBezTo>
                <a:cubicBezTo>
                  <a:pt x="838052" y="3244318"/>
                  <a:pt x="829685" y="3234821"/>
                  <a:pt x="829685" y="3222385"/>
                </a:cubicBezTo>
                <a:cubicBezTo>
                  <a:pt x="829685" y="3209949"/>
                  <a:pt x="838052" y="3200452"/>
                  <a:pt x="850035" y="3200452"/>
                </a:cubicBezTo>
                <a:close/>
                <a:moveTo>
                  <a:pt x="751451" y="3194573"/>
                </a:moveTo>
                <a:cubicBezTo>
                  <a:pt x="744894" y="3194573"/>
                  <a:pt x="738337" y="3197513"/>
                  <a:pt x="735171" y="3204749"/>
                </a:cubicBezTo>
                <a:lnTo>
                  <a:pt x="735171" y="3195478"/>
                </a:lnTo>
                <a:lnTo>
                  <a:pt x="728162" y="3195478"/>
                </a:lnTo>
                <a:lnTo>
                  <a:pt x="728162" y="3249292"/>
                </a:lnTo>
                <a:lnTo>
                  <a:pt x="735398" y="3249292"/>
                </a:lnTo>
                <a:lnTo>
                  <a:pt x="735398" y="3219219"/>
                </a:lnTo>
                <a:cubicBezTo>
                  <a:pt x="735398" y="3206331"/>
                  <a:pt x="742180" y="3202035"/>
                  <a:pt x="751677" y="3202035"/>
                </a:cubicBezTo>
                <a:lnTo>
                  <a:pt x="755295" y="3202035"/>
                </a:lnTo>
                <a:lnTo>
                  <a:pt x="755521" y="3194800"/>
                </a:lnTo>
                <a:cubicBezTo>
                  <a:pt x="753939" y="3194800"/>
                  <a:pt x="752582" y="3194573"/>
                  <a:pt x="751451" y="3194573"/>
                </a:cubicBezTo>
                <a:close/>
                <a:moveTo>
                  <a:pt x="850035" y="3193895"/>
                </a:moveTo>
                <a:cubicBezTo>
                  <a:pt x="834660" y="3193895"/>
                  <a:pt x="822224" y="3205879"/>
                  <a:pt x="822224" y="3222385"/>
                </a:cubicBezTo>
                <a:cubicBezTo>
                  <a:pt x="822224" y="3238891"/>
                  <a:pt x="834433" y="3250648"/>
                  <a:pt x="850035" y="3250648"/>
                </a:cubicBezTo>
                <a:cubicBezTo>
                  <a:pt x="865637" y="3250648"/>
                  <a:pt x="878073" y="3238891"/>
                  <a:pt x="878073" y="3222385"/>
                </a:cubicBezTo>
                <a:cubicBezTo>
                  <a:pt x="878073" y="3205879"/>
                  <a:pt x="865637" y="3193895"/>
                  <a:pt x="850035" y="3193895"/>
                </a:cubicBezTo>
                <a:close/>
                <a:moveTo>
                  <a:pt x="690628" y="3193895"/>
                </a:moveTo>
                <a:cubicBezTo>
                  <a:pt x="681358" y="3193895"/>
                  <a:pt x="673670" y="3197739"/>
                  <a:pt x="670053" y="3200679"/>
                </a:cubicBezTo>
                <a:lnTo>
                  <a:pt x="673670" y="3206331"/>
                </a:lnTo>
                <a:cubicBezTo>
                  <a:pt x="677966" y="3203392"/>
                  <a:pt x="683393" y="3200452"/>
                  <a:pt x="690176" y="3200452"/>
                </a:cubicBezTo>
                <a:cubicBezTo>
                  <a:pt x="697412" y="3200452"/>
                  <a:pt x="703743" y="3203844"/>
                  <a:pt x="703743" y="3211984"/>
                </a:cubicBezTo>
                <a:lnTo>
                  <a:pt x="703516" y="3213341"/>
                </a:lnTo>
                <a:cubicBezTo>
                  <a:pt x="703516" y="3216280"/>
                  <a:pt x="702160" y="3218315"/>
                  <a:pt x="698316" y="3218315"/>
                </a:cubicBezTo>
                <a:lnTo>
                  <a:pt x="685428" y="3218315"/>
                </a:lnTo>
                <a:cubicBezTo>
                  <a:pt x="674122" y="3218315"/>
                  <a:pt x="667113" y="3224420"/>
                  <a:pt x="667113" y="3234142"/>
                </a:cubicBezTo>
                <a:cubicBezTo>
                  <a:pt x="667113" y="3243866"/>
                  <a:pt x="675027" y="3250648"/>
                  <a:pt x="686785" y="3250648"/>
                </a:cubicBezTo>
                <a:cubicBezTo>
                  <a:pt x="693342" y="3250648"/>
                  <a:pt x="700578" y="3247935"/>
                  <a:pt x="703743" y="3242508"/>
                </a:cubicBezTo>
                <a:lnTo>
                  <a:pt x="703743" y="3249292"/>
                </a:lnTo>
                <a:lnTo>
                  <a:pt x="711204" y="3249292"/>
                </a:lnTo>
                <a:lnTo>
                  <a:pt x="711204" y="3212210"/>
                </a:lnTo>
                <a:cubicBezTo>
                  <a:pt x="711204" y="3201131"/>
                  <a:pt x="703516" y="3193895"/>
                  <a:pt x="690628" y="3193895"/>
                </a:cubicBezTo>
                <a:close/>
                <a:moveTo>
                  <a:pt x="1166814" y="3193443"/>
                </a:moveTo>
                <a:lnTo>
                  <a:pt x="1166814" y="3206783"/>
                </a:lnTo>
                <a:lnTo>
                  <a:pt x="1174727" y="3206783"/>
                </a:lnTo>
                <a:lnTo>
                  <a:pt x="1174727" y="3249292"/>
                </a:lnTo>
                <a:lnTo>
                  <a:pt x="1190555" y="3249292"/>
                </a:lnTo>
                <a:lnTo>
                  <a:pt x="1190555" y="3193443"/>
                </a:lnTo>
                <a:close/>
                <a:moveTo>
                  <a:pt x="1198921" y="3193216"/>
                </a:moveTo>
                <a:lnTo>
                  <a:pt x="1217915" y="3249291"/>
                </a:lnTo>
                <a:lnTo>
                  <a:pt x="1237587" y="3249291"/>
                </a:lnTo>
                <a:lnTo>
                  <a:pt x="1257484" y="3193216"/>
                </a:lnTo>
                <a:lnTo>
                  <a:pt x="1240752" y="3193216"/>
                </a:lnTo>
                <a:lnTo>
                  <a:pt x="1228090" y="3232107"/>
                </a:lnTo>
                <a:lnTo>
                  <a:pt x="1216106" y="3193216"/>
                </a:lnTo>
                <a:close/>
                <a:moveTo>
                  <a:pt x="1393150" y="3192312"/>
                </a:moveTo>
                <a:cubicBezTo>
                  <a:pt x="1376417" y="3192312"/>
                  <a:pt x="1363981" y="3204748"/>
                  <a:pt x="1363981" y="3221706"/>
                </a:cubicBezTo>
                <a:cubicBezTo>
                  <a:pt x="1363981" y="3238664"/>
                  <a:pt x="1376643" y="3251100"/>
                  <a:pt x="1393375" y="3251100"/>
                </a:cubicBezTo>
                <a:cubicBezTo>
                  <a:pt x="1405811" y="3251100"/>
                  <a:pt x="1416439" y="3245448"/>
                  <a:pt x="1421413" y="3233464"/>
                </a:cubicBezTo>
                <a:lnTo>
                  <a:pt x="1404907" y="3231655"/>
                </a:lnTo>
                <a:cubicBezTo>
                  <a:pt x="1402646" y="3235272"/>
                  <a:pt x="1398350" y="3237308"/>
                  <a:pt x="1393602" y="3237308"/>
                </a:cubicBezTo>
                <a:cubicBezTo>
                  <a:pt x="1386366" y="3237308"/>
                  <a:pt x="1381618" y="3232107"/>
                  <a:pt x="1380713" y="3226002"/>
                </a:cubicBezTo>
                <a:lnTo>
                  <a:pt x="1422317" y="3226002"/>
                </a:lnTo>
                <a:lnTo>
                  <a:pt x="1422544" y="3225776"/>
                </a:lnTo>
                <a:cubicBezTo>
                  <a:pt x="1422544" y="3202261"/>
                  <a:pt x="1408524" y="3192312"/>
                  <a:pt x="1393150" y="3192312"/>
                </a:cubicBezTo>
                <a:close/>
                <a:moveTo>
                  <a:pt x="1157996" y="3192312"/>
                </a:moveTo>
                <a:cubicBezTo>
                  <a:pt x="1150987" y="3192312"/>
                  <a:pt x="1145786" y="3196156"/>
                  <a:pt x="1143526" y="3202035"/>
                </a:cubicBezTo>
                <a:lnTo>
                  <a:pt x="1143526" y="3193217"/>
                </a:lnTo>
                <a:lnTo>
                  <a:pt x="1128150" y="3193217"/>
                </a:lnTo>
                <a:lnTo>
                  <a:pt x="1128150" y="3249292"/>
                </a:lnTo>
                <a:lnTo>
                  <a:pt x="1143978" y="3249292"/>
                </a:lnTo>
                <a:lnTo>
                  <a:pt x="1143978" y="3222611"/>
                </a:lnTo>
                <a:cubicBezTo>
                  <a:pt x="1143978" y="3212889"/>
                  <a:pt x="1147595" y="3209045"/>
                  <a:pt x="1155735" y="3209045"/>
                </a:cubicBezTo>
                <a:lnTo>
                  <a:pt x="1162519" y="3209045"/>
                </a:lnTo>
                <a:lnTo>
                  <a:pt x="1162292" y="3192764"/>
                </a:lnTo>
                <a:cubicBezTo>
                  <a:pt x="1160935" y="3192539"/>
                  <a:pt x="1159579" y="3192312"/>
                  <a:pt x="1157996" y="3192312"/>
                </a:cubicBezTo>
                <a:close/>
                <a:moveTo>
                  <a:pt x="1287103" y="3191859"/>
                </a:moveTo>
                <a:cubicBezTo>
                  <a:pt x="1273537" y="3191859"/>
                  <a:pt x="1263136" y="3198643"/>
                  <a:pt x="1263136" y="3198643"/>
                </a:cubicBezTo>
                <a:lnTo>
                  <a:pt x="1269241" y="3210626"/>
                </a:lnTo>
                <a:cubicBezTo>
                  <a:pt x="1273537" y="3208365"/>
                  <a:pt x="1280546" y="3205425"/>
                  <a:pt x="1286199" y="3205425"/>
                </a:cubicBezTo>
                <a:cubicBezTo>
                  <a:pt x="1292304" y="3205425"/>
                  <a:pt x="1295470" y="3207913"/>
                  <a:pt x="1295470" y="3211983"/>
                </a:cubicBezTo>
                <a:lnTo>
                  <a:pt x="1295470" y="3212435"/>
                </a:lnTo>
                <a:cubicBezTo>
                  <a:pt x="1295470" y="3214696"/>
                  <a:pt x="1294339" y="3215826"/>
                  <a:pt x="1291626" y="3215826"/>
                </a:cubicBezTo>
                <a:lnTo>
                  <a:pt x="1280546" y="3215826"/>
                </a:lnTo>
                <a:cubicBezTo>
                  <a:pt x="1268110" y="3215826"/>
                  <a:pt x="1260196" y="3222384"/>
                  <a:pt x="1260196" y="3233011"/>
                </a:cubicBezTo>
                <a:cubicBezTo>
                  <a:pt x="1260196" y="3242282"/>
                  <a:pt x="1268110" y="3250647"/>
                  <a:pt x="1279868" y="3250647"/>
                </a:cubicBezTo>
                <a:cubicBezTo>
                  <a:pt x="1286199" y="3250647"/>
                  <a:pt x="1292530" y="3248160"/>
                  <a:pt x="1295470" y="3243864"/>
                </a:cubicBezTo>
                <a:lnTo>
                  <a:pt x="1295470" y="3249291"/>
                </a:lnTo>
                <a:lnTo>
                  <a:pt x="1311297" y="3249291"/>
                </a:lnTo>
                <a:lnTo>
                  <a:pt x="1311297" y="3212435"/>
                </a:lnTo>
                <a:cubicBezTo>
                  <a:pt x="1311297" y="3197738"/>
                  <a:pt x="1299766" y="3191859"/>
                  <a:pt x="1287103" y="3191859"/>
                </a:cubicBezTo>
                <a:close/>
                <a:moveTo>
                  <a:pt x="1090842" y="3191859"/>
                </a:moveTo>
                <a:cubicBezTo>
                  <a:pt x="1077276" y="3191859"/>
                  <a:pt x="1066875" y="3198643"/>
                  <a:pt x="1066875" y="3198643"/>
                </a:cubicBezTo>
                <a:lnTo>
                  <a:pt x="1072979" y="3210626"/>
                </a:lnTo>
                <a:cubicBezTo>
                  <a:pt x="1077276" y="3208365"/>
                  <a:pt x="1084285" y="3205425"/>
                  <a:pt x="1089938" y="3205425"/>
                </a:cubicBezTo>
                <a:cubicBezTo>
                  <a:pt x="1096043" y="3205425"/>
                  <a:pt x="1099209" y="3207913"/>
                  <a:pt x="1099209" y="3211983"/>
                </a:cubicBezTo>
                <a:lnTo>
                  <a:pt x="1099209" y="3212435"/>
                </a:lnTo>
                <a:cubicBezTo>
                  <a:pt x="1099209" y="3214696"/>
                  <a:pt x="1098078" y="3215826"/>
                  <a:pt x="1095365" y="3215826"/>
                </a:cubicBezTo>
                <a:lnTo>
                  <a:pt x="1084285" y="3215826"/>
                </a:lnTo>
                <a:cubicBezTo>
                  <a:pt x="1071849" y="3215826"/>
                  <a:pt x="1063935" y="3222384"/>
                  <a:pt x="1063935" y="3233011"/>
                </a:cubicBezTo>
                <a:cubicBezTo>
                  <a:pt x="1063935" y="3242282"/>
                  <a:pt x="1071849" y="3250647"/>
                  <a:pt x="1083607" y="3250647"/>
                </a:cubicBezTo>
                <a:cubicBezTo>
                  <a:pt x="1089938" y="3250647"/>
                  <a:pt x="1096269" y="3248160"/>
                  <a:pt x="1099209" y="3243864"/>
                </a:cubicBezTo>
                <a:lnTo>
                  <a:pt x="1099209" y="3249291"/>
                </a:lnTo>
                <a:lnTo>
                  <a:pt x="1115036" y="3249291"/>
                </a:lnTo>
                <a:lnTo>
                  <a:pt x="1115036" y="3212435"/>
                </a:lnTo>
                <a:cubicBezTo>
                  <a:pt x="1115036" y="3197738"/>
                  <a:pt x="1103505" y="3191859"/>
                  <a:pt x="1090842" y="3191859"/>
                </a:cubicBezTo>
                <a:close/>
                <a:moveTo>
                  <a:pt x="769540" y="3172414"/>
                </a:moveTo>
                <a:lnTo>
                  <a:pt x="769540" y="3195025"/>
                </a:lnTo>
                <a:lnTo>
                  <a:pt x="760270" y="3195025"/>
                </a:lnTo>
                <a:lnTo>
                  <a:pt x="760270" y="3201130"/>
                </a:lnTo>
                <a:lnTo>
                  <a:pt x="769540" y="3201130"/>
                </a:lnTo>
                <a:lnTo>
                  <a:pt x="769540" y="3237759"/>
                </a:lnTo>
                <a:cubicBezTo>
                  <a:pt x="769540" y="3247708"/>
                  <a:pt x="776323" y="3249291"/>
                  <a:pt x="781976" y="3249291"/>
                </a:cubicBezTo>
                <a:cubicBezTo>
                  <a:pt x="786499" y="3249291"/>
                  <a:pt x="790343" y="3248839"/>
                  <a:pt x="790343" y="3248839"/>
                </a:cubicBezTo>
                <a:lnTo>
                  <a:pt x="790343" y="3242734"/>
                </a:lnTo>
                <a:cubicBezTo>
                  <a:pt x="790343" y="3242734"/>
                  <a:pt x="788081" y="3243186"/>
                  <a:pt x="784690" y="3243186"/>
                </a:cubicBezTo>
                <a:cubicBezTo>
                  <a:pt x="780620" y="3243186"/>
                  <a:pt x="777002" y="3242960"/>
                  <a:pt x="777002" y="3237986"/>
                </a:cubicBezTo>
                <a:lnTo>
                  <a:pt x="777002" y="3201356"/>
                </a:lnTo>
                <a:lnTo>
                  <a:pt x="790343" y="3201356"/>
                </a:lnTo>
                <a:lnTo>
                  <a:pt x="790343" y="3195251"/>
                </a:lnTo>
                <a:lnTo>
                  <a:pt x="777002" y="3195251"/>
                </a:lnTo>
                <a:lnTo>
                  <a:pt x="777002" y="3172641"/>
                </a:lnTo>
                <a:lnTo>
                  <a:pt x="777002" y="3172414"/>
                </a:lnTo>
                <a:close/>
                <a:moveTo>
                  <a:pt x="1328256" y="3171735"/>
                </a:moveTo>
                <a:lnTo>
                  <a:pt x="1328256" y="3192989"/>
                </a:lnTo>
                <a:lnTo>
                  <a:pt x="1319438" y="3192989"/>
                </a:lnTo>
                <a:lnTo>
                  <a:pt x="1319438" y="3206330"/>
                </a:lnTo>
                <a:lnTo>
                  <a:pt x="1328256" y="3206330"/>
                </a:lnTo>
                <a:lnTo>
                  <a:pt x="1328256" y="3237080"/>
                </a:lnTo>
                <a:cubicBezTo>
                  <a:pt x="1328256" y="3248386"/>
                  <a:pt x="1336396" y="3249742"/>
                  <a:pt x="1344311" y="3249742"/>
                </a:cubicBezTo>
                <a:cubicBezTo>
                  <a:pt x="1349059" y="3249742"/>
                  <a:pt x="1356746" y="3249064"/>
                  <a:pt x="1356746" y="3249064"/>
                </a:cubicBezTo>
                <a:lnTo>
                  <a:pt x="1356746" y="3235498"/>
                </a:lnTo>
                <a:cubicBezTo>
                  <a:pt x="1356746" y="3235498"/>
                  <a:pt x="1353581" y="3235950"/>
                  <a:pt x="1349511" y="3235950"/>
                </a:cubicBezTo>
                <a:cubicBezTo>
                  <a:pt x="1347249" y="3235950"/>
                  <a:pt x="1344311" y="3235498"/>
                  <a:pt x="1344311" y="3231880"/>
                </a:cubicBezTo>
                <a:lnTo>
                  <a:pt x="1344311" y="3206556"/>
                </a:lnTo>
                <a:lnTo>
                  <a:pt x="1356520" y="3206556"/>
                </a:lnTo>
                <a:lnTo>
                  <a:pt x="1356520" y="3193216"/>
                </a:lnTo>
                <a:lnTo>
                  <a:pt x="1344311" y="3193216"/>
                </a:lnTo>
                <a:lnTo>
                  <a:pt x="1344311" y="3171961"/>
                </a:lnTo>
                <a:close/>
                <a:moveTo>
                  <a:pt x="617143" y="3170379"/>
                </a:moveTo>
                <a:lnTo>
                  <a:pt x="633196" y="3170379"/>
                </a:lnTo>
                <a:cubicBezTo>
                  <a:pt x="644503" y="3170379"/>
                  <a:pt x="653999" y="3176711"/>
                  <a:pt x="653999" y="3189599"/>
                </a:cubicBezTo>
                <a:cubicBezTo>
                  <a:pt x="653999" y="3202487"/>
                  <a:pt x="644503" y="3209270"/>
                  <a:pt x="633196" y="3209270"/>
                </a:cubicBezTo>
                <a:lnTo>
                  <a:pt x="617143" y="3209270"/>
                </a:lnTo>
                <a:close/>
                <a:moveTo>
                  <a:pt x="1181963" y="3163822"/>
                </a:moveTo>
                <a:cubicBezTo>
                  <a:pt x="1176310" y="3163822"/>
                  <a:pt x="1171788" y="3168344"/>
                  <a:pt x="1171788" y="3173998"/>
                </a:cubicBezTo>
                <a:cubicBezTo>
                  <a:pt x="1171788" y="3179650"/>
                  <a:pt x="1176310" y="3184172"/>
                  <a:pt x="1181963" y="3184172"/>
                </a:cubicBezTo>
                <a:cubicBezTo>
                  <a:pt x="1187616" y="3184172"/>
                  <a:pt x="1192138" y="3179650"/>
                  <a:pt x="1192138" y="3173998"/>
                </a:cubicBezTo>
                <a:cubicBezTo>
                  <a:pt x="1192138" y="3168344"/>
                  <a:pt x="1187616" y="3163822"/>
                  <a:pt x="1181963" y="3163822"/>
                </a:cubicBezTo>
                <a:close/>
                <a:moveTo>
                  <a:pt x="1038610" y="3163822"/>
                </a:moveTo>
                <a:lnTo>
                  <a:pt x="1038610" y="3249292"/>
                </a:lnTo>
                <a:lnTo>
                  <a:pt x="1054438" y="3249292"/>
                </a:lnTo>
                <a:lnTo>
                  <a:pt x="1054438" y="3163822"/>
                </a:lnTo>
                <a:close/>
                <a:moveTo>
                  <a:pt x="609681" y="3163822"/>
                </a:moveTo>
                <a:lnTo>
                  <a:pt x="609681" y="3249292"/>
                </a:lnTo>
                <a:lnTo>
                  <a:pt x="617143" y="3249292"/>
                </a:lnTo>
                <a:lnTo>
                  <a:pt x="617143" y="3216279"/>
                </a:lnTo>
                <a:lnTo>
                  <a:pt x="632292" y="3216279"/>
                </a:lnTo>
                <a:cubicBezTo>
                  <a:pt x="651964" y="3216279"/>
                  <a:pt x="661686" y="3204070"/>
                  <a:pt x="661686" y="3189825"/>
                </a:cubicBezTo>
                <a:cubicBezTo>
                  <a:pt x="661686" y="3175354"/>
                  <a:pt x="651964" y="3163822"/>
                  <a:pt x="632292" y="3163822"/>
                </a:cubicBezTo>
                <a:close/>
                <a:moveTo>
                  <a:pt x="906789" y="3163144"/>
                </a:moveTo>
                <a:cubicBezTo>
                  <a:pt x="901136" y="3163144"/>
                  <a:pt x="894579" y="3166084"/>
                  <a:pt x="894579" y="3176033"/>
                </a:cubicBezTo>
                <a:lnTo>
                  <a:pt x="894353" y="3176033"/>
                </a:lnTo>
                <a:lnTo>
                  <a:pt x="894353" y="3195252"/>
                </a:lnTo>
                <a:lnTo>
                  <a:pt x="885082" y="3195252"/>
                </a:lnTo>
                <a:lnTo>
                  <a:pt x="885082" y="3201356"/>
                </a:lnTo>
                <a:lnTo>
                  <a:pt x="894353" y="3201356"/>
                </a:lnTo>
                <a:lnTo>
                  <a:pt x="894353" y="3249066"/>
                </a:lnTo>
                <a:lnTo>
                  <a:pt x="901815" y="3249066"/>
                </a:lnTo>
                <a:lnTo>
                  <a:pt x="901815" y="3201356"/>
                </a:lnTo>
                <a:lnTo>
                  <a:pt x="912894" y="3201356"/>
                </a:lnTo>
                <a:lnTo>
                  <a:pt x="912894" y="3195252"/>
                </a:lnTo>
                <a:lnTo>
                  <a:pt x="901815" y="3195252"/>
                </a:lnTo>
                <a:lnTo>
                  <a:pt x="901815" y="3176711"/>
                </a:lnTo>
                <a:cubicBezTo>
                  <a:pt x="901815" y="3171510"/>
                  <a:pt x="903849" y="3169476"/>
                  <a:pt x="908597" y="3169476"/>
                </a:cubicBezTo>
                <a:cubicBezTo>
                  <a:pt x="910633" y="3169476"/>
                  <a:pt x="914024" y="3170153"/>
                  <a:pt x="914024" y="3170153"/>
                </a:cubicBezTo>
                <a:lnTo>
                  <a:pt x="914024" y="3163596"/>
                </a:lnTo>
                <a:cubicBezTo>
                  <a:pt x="914024" y="3163596"/>
                  <a:pt x="910633" y="3163144"/>
                  <a:pt x="906789" y="3163144"/>
                </a:cubicBezTo>
                <a:close/>
                <a:moveTo>
                  <a:pt x="987283" y="3162013"/>
                </a:moveTo>
                <a:cubicBezTo>
                  <a:pt x="962185" y="3162013"/>
                  <a:pt x="942739" y="3180554"/>
                  <a:pt x="942739" y="3206331"/>
                </a:cubicBezTo>
                <a:cubicBezTo>
                  <a:pt x="942739" y="3232107"/>
                  <a:pt x="962185" y="3250648"/>
                  <a:pt x="987283" y="3250648"/>
                </a:cubicBezTo>
                <a:cubicBezTo>
                  <a:pt x="1006502" y="3250648"/>
                  <a:pt x="1024139" y="3238891"/>
                  <a:pt x="1029113" y="3218767"/>
                </a:cubicBezTo>
                <a:lnTo>
                  <a:pt x="1010347" y="3218767"/>
                </a:lnTo>
                <a:cubicBezTo>
                  <a:pt x="1007180" y="3228942"/>
                  <a:pt x="998363" y="3235047"/>
                  <a:pt x="987057" y="3235047"/>
                </a:cubicBezTo>
                <a:cubicBezTo>
                  <a:pt x="971003" y="3235047"/>
                  <a:pt x="960149" y="3222837"/>
                  <a:pt x="960149" y="3206331"/>
                </a:cubicBezTo>
                <a:cubicBezTo>
                  <a:pt x="960149" y="3189824"/>
                  <a:pt x="971003" y="3177615"/>
                  <a:pt x="987057" y="3177615"/>
                </a:cubicBezTo>
                <a:cubicBezTo>
                  <a:pt x="998363" y="3177615"/>
                  <a:pt x="1007180" y="3183720"/>
                  <a:pt x="1010347" y="3193895"/>
                </a:cubicBezTo>
                <a:lnTo>
                  <a:pt x="1029113" y="3193895"/>
                </a:lnTo>
                <a:cubicBezTo>
                  <a:pt x="1024139" y="3173771"/>
                  <a:pt x="1006502" y="3162013"/>
                  <a:pt x="987283" y="3162013"/>
                </a:cubicBezTo>
                <a:close/>
                <a:moveTo>
                  <a:pt x="1451259" y="3055516"/>
                </a:moveTo>
                <a:lnTo>
                  <a:pt x="1453972" y="3055516"/>
                </a:lnTo>
                <a:cubicBezTo>
                  <a:pt x="1454877" y="3055516"/>
                  <a:pt x="1455782" y="3055741"/>
                  <a:pt x="1456686" y="3056194"/>
                </a:cubicBezTo>
                <a:cubicBezTo>
                  <a:pt x="1457139" y="3056646"/>
                  <a:pt x="1457364" y="3057550"/>
                  <a:pt x="1457364" y="3058229"/>
                </a:cubicBezTo>
                <a:cubicBezTo>
                  <a:pt x="1457364" y="3059133"/>
                  <a:pt x="1457139" y="3059585"/>
                  <a:pt x="1456460" y="3060038"/>
                </a:cubicBezTo>
                <a:cubicBezTo>
                  <a:pt x="1455782" y="3060490"/>
                  <a:pt x="1455103" y="3060716"/>
                  <a:pt x="1454199" y="3060716"/>
                </a:cubicBezTo>
                <a:lnTo>
                  <a:pt x="1451259" y="3060716"/>
                </a:lnTo>
                <a:close/>
                <a:moveTo>
                  <a:pt x="1448094" y="3053254"/>
                </a:moveTo>
                <a:lnTo>
                  <a:pt x="1448094" y="3070213"/>
                </a:lnTo>
                <a:lnTo>
                  <a:pt x="1451259" y="3070213"/>
                </a:lnTo>
                <a:lnTo>
                  <a:pt x="1451259" y="3063429"/>
                </a:lnTo>
                <a:lnTo>
                  <a:pt x="1454651" y="3063429"/>
                </a:lnTo>
                <a:cubicBezTo>
                  <a:pt x="1455555" y="3063429"/>
                  <a:pt x="1456234" y="3063655"/>
                  <a:pt x="1456912" y="3064108"/>
                </a:cubicBezTo>
                <a:cubicBezTo>
                  <a:pt x="1457364" y="3064560"/>
                  <a:pt x="1457591" y="3065238"/>
                  <a:pt x="1457591" y="3066142"/>
                </a:cubicBezTo>
                <a:lnTo>
                  <a:pt x="1457591" y="3068856"/>
                </a:lnTo>
                <a:cubicBezTo>
                  <a:pt x="1457591" y="3069082"/>
                  <a:pt x="1457591" y="3069534"/>
                  <a:pt x="1457816" y="3069986"/>
                </a:cubicBezTo>
                <a:lnTo>
                  <a:pt x="1460756" y="3069986"/>
                </a:lnTo>
                <a:lnTo>
                  <a:pt x="1460756" y="3069761"/>
                </a:lnTo>
                <a:cubicBezTo>
                  <a:pt x="1460530" y="3069308"/>
                  <a:pt x="1460304" y="3069082"/>
                  <a:pt x="1460304" y="3068630"/>
                </a:cubicBezTo>
                <a:cubicBezTo>
                  <a:pt x="1460304" y="3068178"/>
                  <a:pt x="1460304" y="3067725"/>
                  <a:pt x="1460304" y="3067273"/>
                </a:cubicBezTo>
                <a:lnTo>
                  <a:pt x="1460304" y="3066142"/>
                </a:lnTo>
                <a:cubicBezTo>
                  <a:pt x="1460304" y="3065238"/>
                  <a:pt x="1460078" y="3064560"/>
                  <a:pt x="1459626" y="3063655"/>
                </a:cubicBezTo>
                <a:cubicBezTo>
                  <a:pt x="1459399" y="3062977"/>
                  <a:pt x="1458721" y="3062298"/>
                  <a:pt x="1457816" y="3062073"/>
                </a:cubicBezTo>
                <a:cubicBezTo>
                  <a:pt x="1458495" y="3061621"/>
                  <a:pt x="1459174" y="3061168"/>
                  <a:pt x="1459626" y="3060490"/>
                </a:cubicBezTo>
                <a:cubicBezTo>
                  <a:pt x="1460078" y="3060038"/>
                  <a:pt x="1460304" y="3059133"/>
                  <a:pt x="1460304" y="3058455"/>
                </a:cubicBezTo>
                <a:cubicBezTo>
                  <a:pt x="1460304" y="3056872"/>
                  <a:pt x="1459626" y="3055516"/>
                  <a:pt x="1458495" y="3054611"/>
                </a:cubicBezTo>
                <a:cubicBezTo>
                  <a:pt x="1457139" y="3053706"/>
                  <a:pt x="1455555" y="3053254"/>
                  <a:pt x="1453746" y="3053254"/>
                </a:cubicBezTo>
                <a:close/>
                <a:moveTo>
                  <a:pt x="1446285" y="3052576"/>
                </a:moveTo>
                <a:cubicBezTo>
                  <a:pt x="1450807" y="3048280"/>
                  <a:pt x="1458043" y="3048506"/>
                  <a:pt x="1462339" y="3053028"/>
                </a:cubicBezTo>
                <a:cubicBezTo>
                  <a:pt x="1466861" y="3058002"/>
                  <a:pt x="1466861" y="3065690"/>
                  <a:pt x="1462339" y="3070665"/>
                </a:cubicBezTo>
                <a:lnTo>
                  <a:pt x="1461660" y="3071343"/>
                </a:lnTo>
                <a:cubicBezTo>
                  <a:pt x="1457139" y="3075413"/>
                  <a:pt x="1449903" y="3075187"/>
                  <a:pt x="1445607" y="3070665"/>
                </a:cubicBezTo>
                <a:cubicBezTo>
                  <a:pt x="1443345" y="3068403"/>
                  <a:pt x="1442214" y="3065238"/>
                  <a:pt x="1442214" y="3061846"/>
                </a:cubicBezTo>
                <a:cubicBezTo>
                  <a:pt x="1442214" y="3058681"/>
                  <a:pt x="1443345" y="3055516"/>
                  <a:pt x="1445833" y="3053028"/>
                </a:cubicBezTo>
                <a:close/>
                <a:moveTo>
                  <a:pt x="1453662" y="3047008"/>
                </a:moveTo>
                <a:cubicBezTo>
                  <a:pt x="1450129" y="3047093"/>
                  <a:pt x="1446624" y="3048506"/>
                  <a:pt x="1444023" y="3051220"/>
                </a:cubicBezTo>
                <a:cubicBezTo>
                  <a:pt x="1441310" y="3054158"/>
                  <a:pt x="1439954" y="3058002"/>
                  <a:pt x="1439954" y="3061846"/>
                </a:cubicBezTo>
                <a:cubicBezTo>
                  <a:pt x="1439954" y="3065917"/>
                  <a:pt x="1441310" y="3069761"/>
                  <a:pt x="1444023" y="3072474"/>
                </a:cubicBezTo>
                <a:lnTo>
                  <a:pt x="1444476" y="3072926"/>
                </a:lnTo>
                <a:cubicBezTo>
                  <a:pt x="1449903" y="3078126"/>
                  <a:pt x="1458721" y="3077900"/>
                  <a:pt x="1463922" y="3072474"/>
                </a:cubicBezTo>
                <a:cubicBezTo>
                  <a:pt x="1466635" y="3069534"/>
                  <a:pt x="1467992" y="3065690"/>
                  <a:pt x="1467992" y="3061846"/>
                </a:cubicBezTo>
                <a:cubicBezTo>
                  <a:pt x="1468217" y="3057777"/>
                  <a:pt x="1466635" y="3054158"/>
                  <a:pt x="1463922" y="3051220"/>
                </a:cubicBezTo>
                <a:lnTo>
                  <a:pt x="1463469" y="3050768"/>
                </a:lnTo>
                <a:cubicBezTo>
                  <a:pt x="1460756" y="3048167"/>
                  <a:pt x="1457195" y="3046924"/>
                  <a:pt x="1453662" y="3047008"/>
                </a:cubicBezTo>
                <a:close/>
                <a:moveTo>
                  <a:pt x="1112094" y="2956706"/>
                </a:moveTo>
                <a:cubicBezTo>
                  <a:pt x="1135383" y="2956932"/>
                  <a:pt x="1143523" y="2979091"/>
                  <a:pt x="1143523" y="3007581"/>
                </a:cubicBezTo>
                <a:cubicBezTo>
                  <a:pt x="1143523" y="3040140"/>
                  <a:pt x="1133574" y="3060942"/>
                  <a:pt x="1109155" y="3060942"/>
                </a:cubicBezTo>
                <a:cubicBezTo>
                  <a:pt x="1103049" y="3060942"/>
                  <a:pt x="1096944" y="3060038"/>
                  <a:pt x="1091291" y="3058003"/>
                </a:cubicBezTo>
                <a:lnTo>
                  <a:pt x="1091291" y="2960776"/>
                </a:lnTo>
                <a:cubicBezTo>
                  <a:pt x="1097848" y="2957837"/>
                  <a:pt x="1104859" y="2956480"/>
                  <a:pt x="1112094" y="2956706"/>
                </a:cubicBezTo>
                <a:close/>
                <a:moveTo>
                  <a:pt x="1288684" y="2940426"/>
                </a:moveTo>
                <a:lnTo>
                  <a:pt x="1288684" y="3077223"/>
                </a:lnTo>
                <a:lnTo>
                  <a:pt x="1319661" y="3077223"/>
                </a:lnTo>
                <a:lnTo>
                  <a:pt x="1319661" y="2940426"/>
                </a:lnTo>
                <a:close/>
                <a:moveTo>
                  <a:pt x="999944" y="2940426"/>
                </a:moveTo>
                <a:lnTo>
                  <a:pt x="999944" y="3077223"/>
                </a:lnTo>
                <a:lnTo>
                  <a:pt x="1030921" y="3077223"/>
                </a:lnTo>
                <a:lnTo>
                  <a:pt x="1030921" y="2940426"/>
                </a:lnTo>
                <a:close/>
                <a:moveTo>
                  <a:pt x="728386" y="2940426"/>
                </a:moveTo>
                <a:lnTo>
                  <a:pt x="771573" y="3006450"/>
                </a:lnTo>
                <a:lnTo>
                  <a:pt x="723411" y="3077448"/>
                </a:lnTo>
                <a:lnTo>
                  <a:pt x="759137" y="3077448"/>
                </a:lnTo>
                <a:lnTo>
                  <a:pt x="788757" y="3027704"/>
                </a:lnTo>
                <a:lnTo>
                  <a:pt x="789436" y="3027704"/>
                </a:lnTo>
                <a:lnTo>
                  <a:pt x="818603" y="3077448"/>
                </a:lnTo>
                <a:lnTo>
                  <a:pt x="857042" y="3077448"/>
                </a:lnTo>
                <a:lnTo>
                  <a:pt x="808429" y="3004415"/>
                </a:lnTo>
                <a:lnTo>
                  <a:pt x="852520" y="2940426"/>
                </a:lnTo>
                <a:lnTo>
                  <a:pt x="819282" y="2940426"/>
                </a:lnTo>
                <a:lnTo>
                  <a:pt x="791923" y="2985196"/>
                </a:lnTo>
                <a:lnTo>
                  <a:pt x="791471" y="2985196"/>
                </a:lnTo>
                <a:lnTo>
                  <a:pt x="765242" y="2940426"/>
                </a:lnTo>
                <a:close/>
                <a:moveTo>
                  <a:pt x="1269691" y="2938390"/>
                </a:moveTo>
                <a:cubicBezTo>
                  <a:pt x="1237584" y="2935904"/>
                  <a:pt x="1216555" y="2940426"/>
                  <a:pt x="1198467" y="2947887"/>
                </a:cubicBezTo>
                <a:lnTo>
                  <a:pt x="1198467" y="3077448"/>
                </a:lnTo>
                <a:lnTo>
                  <a:pt x="1229444" y="3077448"/>
                </a:lnTo>
                <a:lnTo>
                  <a:pt x="1229444" y="2961906"/>
                </a:lnTo>
                <a:cubicBezTo>
                  <a:pt x="1236453" y="2957836"/>
                  <a:pt x="1252959" y="2957158"/>
                  <a:pt x="1263360" y="2960776"/>
                </a:cubicBezTo>
                <a:cubicBezTo>
                  <a:pt x="1263360" y="2960776"/>
                  <a:pt x="1269691" y="2938390"/>
                  <a:pt x="1269691" y="2938390"/>
                </a:cubicBezTo>
                <a:close/>
                <a:moveTo>
                  <a:pt x="1395182" y="2937940"/>
                </a:moveTo>
                <a:cubicBezTo>
                  <a:pt x="1366693" y="2937940"/>
                  <a:pt x="1347699" y="2955576"/>
                  <a:pt x="1347699" y="2977508"/>
                </a:cubicBezTo>
                <a:cubicBezTo>
                  <a:pt x="1347699" y="2991753"/>
                  <a:pt x="1353578" y="3005998"/>
                  <a:pt x="1382068" y="3015947"/>
                </a:cubicBezTo>
                <a:cubicBezTo>
                  <a:pt x="1397443" y="3021374"/>
                  <a:pt x="1406488" y="3027252"/>
                  <a:pt x="1406488" y="3038558"/>
                </a:cubicBezTo>
                <a:cubicBezTo>
                  <a:pt x="1406488" y="3049637"/>
                  <a:pt x="1394956" y="3057777"/>
                  <a:pt x="1380937" y="3057777"/>
                </a:cubicBezTo>
                <a:cubicBezTo>
                  <a:pt x="1370762" y="3058004"/>
                  <a:pt x="1361040" y="3055290"/>
                  <a:pt x="1352673" y="3049863"/>
                </a:cubicBezTo>
                <a:lnTo>
                  <a:pt x="1343855" y="3069761"/>
                </a:lnTo>
                <a:cubicBezTo>
                  <a:pt x="1356517" y="3076770"/>
                  <a:pt x="1370989" y="3080162"/>
                  <a:pt x="1385459" y="3079710"/>
                </a:cubicBezTo>
                <a:cubicBezTo>
                  <a:pt x="1418245" y="3079483"/>
                  <a:pt x="1439047" y="3060264"/>
                  <a:pt x="1439047" y="3037653"/>
                </a:cubicBezTo>
                <a:cubicBezTo>
                  <a:pt x="1439047" y="3021826"/>
                  <a:pt x="1432490" y="3008033"/>
                  <a:pt x="1403096" y="2997406"/>
                </a:cubicBezTo>
                <a:cubicBezTo>
                  <a:pt x="1389755" y="2992657"/>
                  <a:pt x="1378676" y="2987005"/>
                  <a:pt x="1378676" y="2975926"/>
                </a:cubicBezTo>
                <a:cubicBezTo>
                  <a:pt x="1378676" y="2966203"/>
                  <a:pt x="1388173" y="2957837"/>
                  <a:pt x="1402192" y="2957837"/>
                </a:cubicBezTo>
                <a:cubicBezTo>
                  <a:pt x="1410557" y="2958063"/>
                  <a:pt x="1418924" y="2960777"/>
                  <a:pt x="1425933" y="2965525"/>
                </a:cubicBezTo>
                <a:lnTo>
                  <a:pt x="1434299" y="2947436"/>
                </a:lnTo>
                <a:cubicBezTo>
                  <a:pt x="1422316" y="2940879"/>
                  <a:pt x="1408749" y="2937487"/>
                  <a:pt x="1395182" y="2937940"/>
                </a:cubicBezTo>
                <a:close/>
                <a:moveTo>
                  <a:pt x="644499" y="2902892"/>
                </a:moveTo>
                <a:cubicBezTo>
                  <a:pt x="621661" y="2902666"/>
                  <a:pt x="604703" y="2924373"/>
                  <a:pt x="604703" y="2950827"/>
                </a:cubicBezTo>
                <a:lnTo>
                  <a:pt x="604703" y="3029965"/>
                </a:lnTo>
                <a:cubicBezTo>
                  <a:pt x="604703" y="3056420"/>
                  <a:pt x="621661" y="3077900"/>
                  <a:pt x="644499" y="3077900"/>
                </a:cubicBezTo>
                <a:lnTo>
                  <a:pt x="706906" y="3077900"/>
                </a:lnTo>
                <a:lnTo>
                  <a:pt x="706906" y="3056420"/>
                </a:lnTo>
                <a:lnTo>
                  <a:pt x="659196" y="3056420"/>
                </a:lnTo>
                <a:cubicBezTo>
                  <a:pt x="644725" y="3056420"/>
                  <a:pt x="637037" y="3045341"/>
                  <a:pt x="637037" y="3033130"/>
                </a:cubicBezTo>
                <a:lnTo>
                  <a:pt x="637037" y="2998536"/>
                </a:lnTo>
                <a:lnTo>
                  <a:pt x="701253" y="2998536"/>
                </a:lnTo>
                <a:lnTo>
                  <a:pt x="701253" y="2977056"/>
                </a:lnTo>
                <a:lnTo>
                  <a:pt x="637037" y="2977056"/>
                </a:lnTo>
                <a:lnTo>
                  <a:pt x="637037" y="2947662"/>
                </a:lnTo>
                <a:cubicBezTo>
                  <a:pt x="637037" y="2935226"/>
                  <a:pt x="644725" y="2924373"/>
                  <a:pt x="659196" y="2924373"/>
                </a:cubicBezTo>
                <a:lnTo>
                  <a:pt x="707131" y="2924373"/>
                </a:lnTo>
                <a:lnTo>
                  <a:pt x="707131" y="2902892"/>
                </a:lnTo>
                <a:close/>
                <a:moveTo>
                  <a:pt x="877165" y="2902666"/>
                </a:moveTo>
                <a:lnTo>
                  <a:pt x="877165" y="3029740"/>
                </a:lnTo>
                <a:cubicBezTo>
                  <a:pt x="877165" y="3056194"/>
                  <a:pt x="894123" y="3077675"/>
                  <a:pt x="916960" y="3077675"/>
                </a:cubicBezTo>
                <a:lnTo>
                  <a:pt x="979140" y="3077675"/>
                </a:lnTo>
                <a:lnTo>
                  <a:pt x="979140" y="3056194"/>
                </a:lnTo>
                <a:lnTo>
                  <a:pt x="931657" y="3056194"/>
                </a:lnTo>
                <a:cubicBezTo>
                  <a:pt x="916960" y="3056194"/>
                  <a:pt x="909499" y="3045341"/>
                  <a:pt x="909499" y="3032905"/>
                </a:cubicBezTo>
                <a:lnTo>
                  <a:pt x="909499" y="2902666"/>
                </a:lnTo>
                <a:close/>
                <a:moveTo>
                  <a:pt x="1091291" y="2901309"/>
                </a:moveTo>
                <a:lnTo>
                  <a:pt x="1060541" y="2906962"/>
                </a:lnTo>
                <a:lnTo>
                  <a:pt x="1060541" y="3069986"/>
                </a:lnTo>
                <a:cubicBezTo>
                  <a:pt x="1069359" y="3075639"/>
                  <a:pt x="1086995" y="3079935"/>
                  <a:pt x="1108024" y="3079935"/>
                </a:cubicBezTo>
                <a:cubicBezTo>
                  <a:pt x="1150307" y="3079935"/>
                  <a:pt x="1174048" y="3051898"/>
                  <a:pt x="1174274" y="3005772"/>
                </a:cubicBezTo>
                <a:cubicBezTo>
                  <a:pt x="1174274" y="2965072"/>
                  <a:pt x="1152115" y="2938844"/>
                  <a:pt x="1120460" y="2938844"/>
                </a:cubicBezTo>
                <a:cubicBezTo>
                  <a:pt x="1110511" y="2938617"/>
                  <a:pt x="1100562" y="2940652"/>
                  <a:pt x="1091291" y="2944496"/>
                </a:cubicBezTo>
                <a:close/>
                <a:moveTo>
                  <a:pt x="1159351" y="2803630"/>
                </a:moveTo>
                <a:cubicBezTo>
                  <a:pt x="1098302" y="2803630"/>
                  <a:pt x="1032955" y="2827824"/>
                  <a:pt x="1001074" y="2884125"/>
                </a:cubicBezTo>
                <a:cubicBezTo>
                  <a:pt x="998361" y="2887743"/>
                  <a:pt x="996778" y="2892040"/>
                  <a:pt x="996326" y="2896561"/>
                </a:cubicBezTo>
                <a:cubicBezTo>
                  <a:pt x="996100" y="2901083"/>
                  <a:pt x="997683" y="2905606"/>
                  <a:pt x="1000622" y="2908998"/>
                </a:cubicBezTo>
                <a:cubicBezTo>
                  <a:pt x="1004240" y="2913294"/>
                  <a:pt x="1009441" y="2916007"/>
                  <a:pt x="1015093" y="2916459"/>
                </a:cubicBezTo>
                <a:cubicBezTo>
                  <a:pt x="1022329" y="2916686"/>
                  <a:pt x="1028886" y="2912842"/>
                  <a:pt x="1032503" y="2906737"/>
                </a:cubicBezTo>
                <a:cubicBezTo>
                  <a:pt x="1063481" y="2850435"/>
                  <a:pt x="1098980" y="2811996"/>
                  <a:pt x="1158899" y="2811996"/>
                </a:cubicBezTo>
                <a:cubicBezTo>
                  <a:pt x="1218818" y="2811996"/>
                  <a:pt x="1256578" y="2852696"/>
                  <a:pt x="1287556" y="2907641"/>
                </a:cubicBezTo>
                <a:cubicBezTo>
                  <a:pt x="1291852" y="2913519"/>
                  <a:pt x="1299313" y="2916686"/>
                  <a:pt x="1306549" y="2915780"/>
                </a:cubicBezTo>
                <a:cubicBezTo>
                  <a:pt x="1317854" y="2915328"/>
                  <a:pt x="1323281" y="2902893"/>
                  <a:pt x="1323055" y="2896788"/>
                </a:cubicBezTo>
                <a:cubicBezTo>
                  <a:pt x="1322829" y="2892265"/>
                  <a:pt x="1321246" y="2887969"/>
                  <a:pt x="1318759" y="2884352"/>
                </a:cubicBezTo>
                <a:cubicBezTo>
                  <a:pt x="1286425" y="2827598"/>
                  <a:pt x="1220401" y="2803630"/>
                  <a:pt x="1159351" y="280363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7" y="6348353"/>
            <a:ext cx="3292474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7FC2C0-CC0A-6C80-94BA-87548331CA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10693823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0D280ED2-2546-B928-49AE-06D36B7707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10693823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841E26EB-9911-0A6E-407B-8667159EEC1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45BEBC43-8186-4AEB-F4CF-271F011B03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95776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042CC176-3CD8-0372-5942-EAD056B059E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040687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4372927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Light Image -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B24388A-E89F-1465-CB42-4F8D1E8B7BCE}"/>
              </a:ext>
            </a:extLst>
          </p:cNvPr>
          <p:cNvSpPr/>
          <p:nvPr userDrawn="1"/>
        </p:nvSpPr>
        <p:spPr>
          <a:xfrm>
            <a:off x="0" y="6129338"/>
            <a:ext cx="3576320" cy="7286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F103FE96-715D-B096-4D6E-84C68333ABE1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6" y="4"/>
            <a:ext cx="12191995" cy="6857997"/>
          </a:xfrm>
          <a:custGeom>
            <a:avLst/>
            <a:gdLst>
              <a:gd name="connsiteX0" fmla="*/ 1286043 w 12191995"/>
              <a:gd name="connsiteY0" fmla="*/ 6672947 h 6857997"/>
              <a:gd name="connsiteX1" fmla="*/ 1286043 w 12191995"/>
              <a:gd name="connsiteY1" fmla="*/ 6677017 h 6857997"/>
              <a:gd name="connsiteX2" fmla="*/ 1275189 w 12191995"/>
              <a:gd name="connsiteY2" fmla="*/ 6686740 h 6857997"/>
              <a:gd name="connsiteX3" fmla="*/ 1267275 w 12191995"/>
              <a:gd name="connsiteY3" fmla="*/ 6680183 h 6857997"/>
              <a:gd name="connsiteX4" fmla="*/ 1275189 w 12191995"/>
              <a:gd name="connsiteY4" fmla="*/ 6674078 h 6857997"/>
              <a:gd name="connsiteX5" fmla="*/ 1281068 w 12191995"/>
              <a:gd name="connsiteY5" fmla="*/ 6674078 h 6857997"/>
              <a:gd name="connsiteX6" fmla="*/ 1286043 w 12191995"/>
              <a:gd name="connsiteY6" fmla="*/ 6672947 h 6857997"/>
              <a:gd name="connsiteX7" fmla="*/ 1089782 w 12191995"/>
              <a:gd name="connsiteY7" fmla="*/ 6672947 h 6857997"/>
              <a:gd name="connsiteX8" fmla="*/ 1089782 w 12191995"/>
              <a:gd name="connsiteY8" fmla="*/ 6677017 h 6857997"/>
              <a:gd name="connsiteX9" fmla="*/ 1078928 w 12191995"/>
              <a:gd name="connsiteY9" fmla="*/ 6686740 h 6857997"/>
              <a:gd name="connsiteX10" fmla="*/ 1071014 w 12191995"/>
              <a:gd name="connsiteY10" fmla="*/ 6680183 h 6857997"/>
              <a:gd name="connsiteX11" fmla="*/ 1078928 w 12191995"/>
              <a:gd name="connsiteY11" fmla="*/ 6674078 h 6857997"/>
              <a:gd name="connsiteX12" fmla="*/ 1084807 w 12191995"/>
              <a:gd name="connsiteY12" fmla="*/ 6674078 h 6857997"/>
              <a:gd name="connsiteX13" fmla="*/ 1089782 w 12191995"/>
              <a:gd name="connsiteY13" fmla="*/ 6672947 h 6857997"/>
              <a:gd name="connsiteX14" fmla="*/ 694316 w 12191995"/>
              <a:gd name="connsiteY14" fmla="*/ 6670461 h 6857997"/>
              <a:gd name="connsiteX15" fmla="*/ 694316 w 12191995"/>
              <a:gd name="connsiteY15" fmla="*/ 6677923 h 6857997"/>
              <a:gd name="connsiteX16" fmla="*/ 678488 w 12191995"/>
              <a:gd name="connsiteY16" fmla="*/ 6692168 h 6857997"/>
              <a:gd name="connsiteX17" fmla="*/ 665826 w 12191995"/>
              <a:gd name="connsiteY17" fmla="*/ 6681992 h 6857997"/>
              <a:gd name="connsiteX18" fmla="*/ 677358 w 12191995"/>
              <a:gd name="connsiteY18" fmla="*/ 6672496 h 6857997"/>
              <a:gd name="connsiteX19" fmla="*/ 687306 w 12191995"/>
              <a:gd name="connsiteY19" fmla="*/ 6672496 h 6857997"/>
              <a:gd name="connsiteX20" fmla="*/ 694316 w 12191995"/>
              <a:gd name="connsiteY20" fmla="*/ 6670461 h 6857997"/>
              <a:gd name="connsiteX21" fmla="*/ 1383496 w 12191995"/>
              <a:gd name="connsiteY21" fmla="*/ 6653051 h 6857997"/>
              <a:gd name="connsiteX22" fmla="*/ 1395932 w 12191995"/>
              <a:gd name="connsiteY22" fmla="*/ 6663225 h 6857997"/>
              <a:gd name="connsiteX23" fmla="*/ 1370834 w 12191995"/>
              <a:gd name="connsiteY23" fmla="*/ 6663225 h 6857997"/>
              <a:gd name="connsiteX24" fmla="*/ 1383496 w 12191995"/>
              <a:gd name="connsiteY24" fmla="*/ 6653051 h 6857997"/>
              <a:gd name="connsiteX25" fmla="*/ 840609 w 12191995"/>
              <a:gd name="connsiteY25" fmla="*/ 6648302 h 6857997"/>
              <a:gd name="connsiteX26" fmla="*/ 860959 w 12191995"/>
              <a:gd name="connsiteY26" fmla="*/ 6670235 h 6857997"/>
              <a:gd name="connsiteX27" fmla="*/ 840609 w 12191995"/>
              <a:gd name="connsiteY27" fmla="*/ 6692168 h 6857997"/>
              <a:gd name="connsiteX28" fmla="*/ 820259 w 12191995"/>
              <a:gd name="connsiteY28" fmla="*/ 6670235 h 6857997"/>
              <a:gd name="connsiteX29" fmla="*/ 840609 w 12191995"/>
              <a:gd name="connsiteY29" fmla="*/ 6648302 h 6857997"/>
              <a:gd name="connsiteX30" fmla="*/ 742023 w 12191995"/>
              <a:gd name="connsiteY30" fmla="*/ 6642423 h 6857997"/>
              <a:gd name="connsiteX31" fmla="*/ 725743 w 12191995"/>
              <a:gd name="connsiteY31" fmla="*/ 6652599 h 6857997"/>
              <a:gd name="connsiteX32" fmla="*/ 725743 w 12191995"/>
              <a:gd name="connsiteY32" fmla="*/ 6643328 h 6857997"/>
              <a:gd name="connsiteX33" fmla="*/ 718734 w 12191995"/>
              <a:gd name="connsiteY33" fmla="*/ 6643328 h 6857997"/>
              <a:gd name="connsiteX34" fmla="*/ 718734 w 12191995"/>
              <a:gd name="connsiteY34" fmla="*/ 6697142 h 6857997"/>
              <a:gd name="connsiteX35" fmla="*/ 725970 w 12191995"/>
              <a:gd name="connsiteY35" fmla="*/ 6697142 h 6857997"/>
              <a:gd name="connsiteX36" fmla="*/ 725970 w 12191995"/>
              <a:gd name="connsiteY36" fmla="*/ 6667069 h 6857997"/>
              <a:gd name="connsiteX37" fmla="*/ 742249 w 12191995"/>
              <a:gd name="connsiteY37" fmla="*/ 6649885 h 6857997"/>
              <a:gd name="connsiteX38" fmla="*/ 745867 w 12191995"/>
              <a:gd name="connsiteY38" fmla="*/ 6649885 h 6857997"/>
              <a:gd name="connsiteX39" fmla="*/ 746093 w 12191995"/>
              <a:gd name="connsiteY39" fmla="*/ 6642650 h 6857997"/>
              <a:gd name="connsiteX40" fmla="*/ 742023 w 12191995"/>
              <a:gd name="connsiteY40" fmla="*/ 6642423 h 6857997"/>
              <a:gd name="connsiteX41" fmla="*/ 840609 w 12191995"/>
              <a:gd name="connsiteY41" fmla="*/ 6641745 h 6857997"/>
              <a:gd name="connsiteX42" fmla="*/ 812797 w 12191995"/>
              <a:gd name="connsiteY42" fmla="*/ 6670235 h 6857997"/>
              <a:gd name="connsiteX43" fmla="*/ 840609 w 12191995"/>
              <a:gd name="connsiteY43" fmla="*/ 6698498 h 6857997"/>
              <a:gd name="connsiteX44" fmla="*/ 868646 w 12191995"/>
              <a:gd name="connsiteY44" fmla="*/ 6670235 h 6857997"/>
              <a:gd name="connsiteX45" fmla="*/ 840609 w 12191995"/>
              <a:gd name="connsiteY45" fmla="*/ 6641745 h 6857997"/>
              <a:gd name="connsiteX46" fmla="*/ 681201 w 12191995"/>
              <a:gd name="connsiteY46" fmla="*/ 6641745 h 6857997"/>
              <a:gd name="connsiteX47" fmla="*/ 660626 w 12191995"/>
              <a:gd name="connsiteY47" fmla="*/ 6648529 h 6857997"/>
              <a:gd name="connsiteX48" fmla="*/ 664243 w 12191995"/>
              <a:gd name="connsiteY48" fmla="*/ 6654181 h 6857997"/>
              <a:gd name="connsiteX49" fmla="*/ 680749 w 12191995"/>
              <a:gd name="connsiteY49" fmla="*/ 6648302 h 6857997"/>
              <a:gd name="connsiteX50" fmla="*/ 694316 w 12191995"/>
              <a:gd name="connsiteY50" fmla="*/ 6659834 h 6857997"/>
              <a:gd name="connsiteX51" fmla="*/ 694089 w 12191995"/>
              <a:gd name="connsiteY51" fmla="*/ 6661191 h 6857997"/>
              <a:gd name="connsiteX52" fmla="*/ 688889 w 12191995"/>
              <a:gd name="connsiteY52" fmla="*/ 6666165 h 6857997"/>
              <a:gd name="connsiteX53" fmla="*/ 676000 w 12191995"/>
              <a:gd name="connsiteY53" fmla="*/ 6666165 h 6857997"/>
              <a:gd name="connsiteX54" fmla="*/ 657686 w 12191995"/>
              <a:gd name="connsiteY54" fmla="*/ 6681992 h 6857997"/>
              <a:gd name="connsiteX55" fmla="*/ 677358 w 12191995"/>
              <a:gd name="connsiteY55" fmla="*/ 6698498 h 6857997"/>
              <a:gd name="connsiteX56" fmla="*/ 694316 w 12191995"/>
              <a:gd name="connsiteY56" fmla="*/ 6690358 h 6857997"/>
              <a:gd name="connsiteX57" fmla="*/ 694316 w 12191995"/>
              <a:gd name="connsiteY57" fmla="*/ 6697142 h 6857997"/>
              <a:gd name="connsiteX58" fmla="*/ 701777 w 12191995"/>
              <a:gd name="connsiteY58" fmla="*/ 6697142 h 6857997"/>
              <a:gd name="connsiteX59" fmla="*/ 701777 w 12191995"/>
              <a:gd name="connsiteY59" fmla="*/ 6660060 h 6857997"/>
              <a:gd name="connsiteX60" fmla="*/ 681201 w 12191995"/>
              <a:gd name="connsiteY60" fmla="*/ 6641745 h 6857997"/>
              <a:gd name="connsiteX61" fmla="*/ 1157385 w 12191995"/>
              <a:gd name="connsiteY61" fmla="*/ 6641293 h 6857997"/>
              <a:gd name="connsiteX62" fmla="*/ 1157385 w 12191995"/>
              <a:gd name="connsiteY62" fmla="*/ 6654633 h 6857997"/>
              <a:gd name="connsiteX63" fmla="*/ 1165299 w 12191995"/>
              <a:gd name="connsiteY63" fmla="*/ 6654633 h 6857997"/>
              <a:gd name="connsiteX64" fmla="*/ 1165299 w 12191995"/>
              <a:gd name="connsiteY64" fmla="*/ 6697142 h 6857997"/>
              <a:gd name="connsiteX65" fmla="*/ 1181127 w 12191995"/>
              <a:gd name="connsiteY65" fmla="*/ 6697142 h 6857997"/>
              <a:gd name="connsiteX66" fmla="*/ 1181127 w 12191995"/>
              <a:gd name="connsiteY66" fmla="*/ 6641293 h 6857997"/>
              <a:gd name="connsiteX67" fmla="*/ 1189493 w 12191995"/>
              <a:gd name="connsiteY67" fmla="*/ 6641066 h 6857997"/>
              <a:gd name="connsiteX68" fmla="*/ 1208486 w 12191995"/>
              <a:gd name="connsiteY68" fmla="*/ 6697141 h 6857997"/>
              <a:gd name="connsiteX69" fmla="*/ 1228158 w 12191995"/>
              <a:gd name="connsiteY69" fmla="*/ 6697141 h 6857997"/>
              <a:gd name="connsiteX70" fmla="*/ 1248056 w 12191995"/>
              <a:gd name="connsiteY70" fmla="*/ 6641066 h 6857997"/>
              <a:gd name="connsiteX71" fmla="*/ 1231323 w 12191995"/>
              <a:gd name="connsiteY71" fmla="*/ 6641066 h 6857997"/>
              <a:gd name="connsiteX72" fmla="*/ 1218661 w 12191995"/>
              <a:gd name="connsiteY72" fmla="*/ 6679957 h 6857997"/>
              <a:gd name="connsiteX73" fmla="*/ 1206677 w 12191995"/>
              <a:gd name="connsiteY73" fmla="*/ 6641066 h 6857997"/>
              <a:gd name="connsiteX74" fmla="*/ 1383722 w 12191995"/>
              <a:gd name="connsiteY74" fmla="*/ 6640162 h 6857997"/>
              <a:gd name="connsiteX75" fmla="*/ 1354554 w 12191995"/>
              <a:gd name="connsiteY75" fmla="*/ 6669556 h 6857997"/>
              <a:gd name="connsiteX76" fmla="*/ 1383948 w 12191995"/>
              <a:gd name="connsiteY76" fmla="*/ 6698950 h 6857997"/>
              <a:gd name="connsiteX77" fmla="*/ 1411986 w 12191995"/>
              <a:gd name="connsiteY77" fmla="*/ 6681314 h 6857997"/>
              <a:gd name="connsiteX78" fmla="*/ 1395480 w 12191995"/>
              <a:gd name="connsiteY78" fmla="*/ 6679505 h 6857997"/>
              <a:gd name="connsiteX79" fmla="*/ 1384174 w 12191995"/>
              <a:gd name="connsiteY79" fmla="*/ 6685158 h 6857997"/>
              <a:gd name="connsiteX80" fmla="*/ 1371286 w 12191995"/>
              <a:gd name="connsiteY80" fmla="*/ 6673852 h 6857997"/>
              <a:gd name="connsiteX81" fmla="*/ 1412890 w 12191995"/>
              <a:gd name="connsiteY81" fmla="*/ 6673852 h 6857997"/>
              <a:gd name="connsiteX82" fmla="*/ 1413117 w 12191995"/>
              <a:gd name="connsiteY82" fmla="*/ 6673626 h 6857997"/>
              <a:gd name="connsiteX83" fmla="*/ 1383722 w 12191995"/>
              <a:gd name="connsiteY83" fmla="*/ 6640162 h 6857997"/>
              <a:gd name="connsiteX84" fmla="*/ 1148570 w 12191995"/>
              <a:gd name="connsiteY84" fmla="*/ 6640162 h 6857997"/>
              <a:gd name="connsiteX85" fmla="*/ 1134100 w 12191995"/>
              <a:gd name="connsiteY85" fmla="*/ 6649885 h 6857997"/>
              <a:gd name="connsiteX86" fmla="*/ 1134100 w 12191995"/>
              <a:gd name="connsiteY86" fmla="*/ 6641067 h 6857997"/>
              <a:gd name="connsiteX87" fmla="*/ 1118724 w 12191995"/>
              <a:gd name="connsiteY87" fmla="*/ 6641067 h 6857997"/>
              <a:gd name="connsiteX88" fmla="*/ 1118724 w 12191995"/>
              <a:gd name="connsiteY88" fmla="*/ 6697142 h 6857997"/>
              <a:gd name="connsiteX89" fmla="*/ 1134552 w 12191995"/>
              <a:gd name="connsiteY89" fmla="*/ 6697142 h 6857997"/>
              <a:gd name="connsiteX90" fmla="*/ 1134552 w 12191995"/>
              <a:gd name="connsiteY90" fmla="*/ 6670461 h 6857997"/>
              <a:gd name="connsiteX91" fmla="*/ 1146309 w 12191995"/>
              <a:gd name="connsiteY91" fmla="*/ 6656895 h 6857997"/>
              <a:gd name="connsiteX92" fmla="*/ 1153093 w 12191995"/>
              <a:gd name="connsiteY92" fmla="*/ 6656895 h 6857997"/>
              <a:gd name="connsiteX93" fmla="*/ 1152866 w 12191995"/>
              <a:gd name="connsiteY93" fmla="*/ 6640614 h 6857997"/>
              <a:gd name="connsiteX94" fmla="*/ 1148570 w 12191995"/>
              <a:gd name="connsiteY94" fmla="*/ 6640162 h 6857997"/>
              <a:gd name="connsiteX95" fmla="*/ 1277676 w 12191995"/>
              <a:gd name="connsiteY95" fmla="*/ 6639709 h 6857997"/>
              <a:gd name="connsiteX96" fmla="*/ 1253708 w 12191995"/>
              <a:gd name="connsiteY96" fmla="*/ 6646493 h 6857997"/>
              <a:gd name="connsiteX97" fmla="*/ 1259813 w 12191995"/>
              <a:gd name="connsiteY97" fmla="*/ 6658476 h 6857997"/>
              <a:gd name="connsiteX98" fmla="*/ 1276772 w 12191995"/>
              <a:gd name="connsiteY98" fmla="*/ 6653275 h 6857997"/>
              <a:gd name="connsiteX99" fmla="*/ 1286043 w 12191995"/>
              <a:gd name="connsiteY99" fmla="*/ 6659833 h 6857997"/>
              <a:gd name="connsiteX100" fmla="*/ 1286043 w 12191995"/>
              <a:gd name="connsiteY100" fmla="*/ 6660285 h 6857997"/>
              <a:gd name="connsiteX101" fmla="*/ 1282199 w 12191995"/>
              <a:gd name="connsiteY101" fmla="*/ 6663676 h 6857997"/>
              <a:gd name="connsiteX102" fmla="*/ 1271119 w 12191995"/>
              <a:gd name="connsiteY102" fmla="*/ 6663676 h 6857997"/>
              <a:gd name="connsiteX103" fmla="*/ 1250769 w 12191995"/>
              <a:gd name="connsiteY103" fmla="*/ 6680861 h 6857997"/>
              <a:gd name="connsiteX104" fmla="*/ 1270441 w 12191995"/>
              <a:gd name="connsiteY104" fmla="*/ 6698497 h 6857997"/>
              <a:gd name="connsiteX105" fmla="*/ 1286043 w 12191995"/>
              <a:gd name="connsiteY105" fmla="*/ 6691714 h 6857997"/>
              <a:gd name="connsiteX106" fmla="*/ 1286043 w 12191995"/>
              <a:gd name="connsiteY106" fmla="*/ 6697141 h 6857997"/>
              <a:gd name="connsiteX107" fmla="*/ 1301870 w 12191995"/>
              <a:gd name="connsiteY107" fmla="*/ 6697141 h 6857997"/>
              <a:gd name="connsiteX108" fmla="*/ 1301870 w 12191995"/>
              <a:gd name="connsiteY108" fmla="*/ 6660285 h 6857997"/>
              <a:gd name="connsiteX109" fmla="*/ 1277676 w 12191995"/>
              <a:gd name="connsiteY109" fmla="*/ 6639709 h 6857997"/>
              <a:gd name="connsiteX110" fmla="*/ 1081415 w 12191995"/>
              <a:gd name="connsiteY110" fmla="*/ 6639709 h 6857997"/>
              <a:gd name="connsiteX111" fmla="*/ 1057447 w 12191995"/>
              <a:gd name="connsiteY111" fmla="*/ 6646493 h 6857997"/>
              <a:gd name="connsiteX112" fmla="*/ 1063552 w 12191995"/>
              <a:gd name="connsiteY112" fmla="*/ 6658476 h 6857997"/>
              <a:gd name="connsiteX113" fmla="*/ 1080510 w 12191995"/>
              <a:gd name="connsiteY113" fmla="*/ 6653275 h 6857997"/>
              <a:gd name="connsiteX114" fmla="*/ 1089782 w 12191995"/>
              <a:gd name="connsiteY114" fmla="*/ 6659833 h 6857997"/>
              <a:gd name="connsiteX115" fmla="*/ 1089782 w 12191995"/>
              <a:gd name="connsiteY115" fmla="*/ 6660285 h 6857997"/>
              <a:gd name="connsiteX116" fmla="*/ 1085937 w 12191995"/>
              <a:gd name="connsiteY116" fmla="*/ 6663676 h 6857997"/>
              <a:gd name="connsiteX117" fmla="*/ 1074858 w 12191995"/>
              <a:gd name="connsiteY117" fmla="*/ 6663676 h 6857997"/>
              <a:gd name="connsiteX118" fmla="*/ 1054508 w 12191995"/>
              <a:gd name="connsiteY118" fmla="*/ 6680861 h 6857997"/>
              <a:gd name="connsiteX119" fmla="*/ 1074180 w 12191995"/>
              <a:gd name="connsiteY119" fmla="*/ 6698497 h 6857997"/>
              <a:gd name="connsiteX120" fmla="*/ 1089782 w 12191995"/>
              <a:gd name="connsiteY120" fmla="*/ 6691714 h 6857997"/>
              <a:gd name="connsiteX121" fmla="*/ 1089782 w 12191995"/>
              <a:gd name="connsiteY121" fmla="*/ 6697141 h 6857997"/>
              <a:gd name="connsiteX122" fmla="*/ 1105609 w 12191995"/>
              <a:gd name="connsiteY122" fmla="*/ 6697141 h 6857997"/>
              <a:gd name="connsiteX123" fmla="*/ 1105609 w 12191995"/>
              <a:gd name="connsiteY123" fmla="*/ 6660285 h 6857997"/>
              <a:gd name="connsiteX124" fmla="*/ 1081415 w 12191995"/>
              <a:gd name="connsiteY124" fmla="*/ 6639709 h 6857997"/>
              <a:gd name="connsiteX125" fmla="*/ 760110 w 12191995"/>
              <a:gd name="connsiteY125" fmla="*/ 6620264 h 6857997"/>
              <a:gd name="connsiteX126" fmla="*/ 760110 w 12191995"/>
              <a:gd name="connsiteY126" fmla="*/ 6642875 h 6857997"/>
              <a:gd name="connsiteX127" fmla="*/ 750840 w 12191995"/>
              <a:gd name="connsiteY127" fmla="*/ 6642875 h 6857997"/>
              <a:gd name="connsiteX128" fmla="*/ 750840 w 12191995"/>
              <a:gd name="connsiteY128" fmla="*/ 6648980 h 6857997"/>
              <a:gd name="connsiteX129" fmla="*/ 760110 w 12191995"/>
              <a:gd name="connsiteY129" fmla="*/ 6648980 h 6857997"/>
              <a:gd name="connsiteX130" fmla="*/ 760110 w 12191995"/>
              <a:gd name="connsiteY130" fmla="*/ 6685609 h 6857997"/>
              <a:gd name="connsiteX131" fmla="*/ 772546 w 12191995"/>
              <a:gd name="connsiteY131" fmla="*/ 6697141 h 6857997"/>
              <a:gd name="connsiteX132" fmla="*/ 780913 w 12191995"/>
              <a:gd name="connsiteY132" fmla="*/ 6696689 h 6857997"/>
              <a:gd name="connsiteX133" fmla="*/ 780913 w 12191995"/>
              <a:gd name="connsiteY133" fmla="*/ 6690584 h 6857997"/>
              <a:gd name="connsiteX134" fmla="*/ 775260 w 12191995"/>
              <a:gd name="connsiteY134" fmla="*/ 6691036 h 6857997"/>
              <a:gd name="connsiteX135" fmla="*/ 767572 w 12191995"/>
              <a:gd name="connsiteY135" fmla="*/ 6685836 h 6857997"/>
              <a:gd name="connsiteX136" fmla="*/ 767572 w 12191995"/>
              <a:gd name="connsiteY136" fmla="*/ 6649206 h 6857997"/>
              <a:gd name="connsiteX137" fmla="*/ 780913 w 12191995"/>
              <a:gd name="connsiteY137" fmla="*/ 6649206 h 6857997"/>
              <a:gd name="connsiteX138" fmla="*/ 780913 w 12191995"/>
              <a:gd name="connsiteY138" fmla="*/ 6643101 h 6857997"/>
              <a:gd name="connsiteX139" fmla="*/ 767572 w 12191995"/>
              <a:gd name="connsiteY139" fmla="*/ 6643101 h 6857997"/>
              <a:gd name="connsiteX140" fmla="*/ 767572 w 12191995"/>
              <a:gd name="connsiteY140" fmla="*/ 6620491 h 6857997"/>
              <a:gd name="connsiteX141" fmla="*/ 767572 w 12191995"/>
              <a:gd name="connsiteY141" fmla="*/ 6620264 h 6857997"/>
              <a:gd name="connsiteX142" fmla="*/ 1318830 w 12191995"/>
              <a:gd name="connsiteY142" fmla="*/ 6619585 h 6857997"/>
              <a:gd name="connsiteX143" fmla="*/ 1318830 w 12191995"/>
              <a:gd name="connsiteY143" fmla="*/ 6640839 h 6857997"/>
              <a:gd name="connsiteX144" fmla="*/ 1310012 w 12191995"/>
              <a:gd name="connsiteY144" fmla="*/ 6640839 h 6857997"/>
              <a:gd name="connsiteX145" fmla="*/ 1310012 w 12191995"/>
              <a:gd name="connsiteY145" fmla="*/ 6654180 h 6857997"/>
              <a:gd name="connsiteX146" fmla="*/ 1318830 w 12191995"/>
              <a:gd name="connsiteY146" fmla="*/ 6654180 h 6857997"/>
              <a:gd name="connsiteX147" fmla="*/ 1318830 w 12191995"/>
              <a:gd name="connsiteY147" fmla="*/ 6684930 h 6857997"/>
              <a:gd name="connsiteX148" fmla="*/ 1334885 w 12191995"/>
              <a:gd name="connsiteY148" fmla="*/ 6697592 h 6857997"/>
              <a:gd name="connsiteX149" fmla="*/ 1347320 w 12191995"/>
              <a:gd name="connsiteY149" fmla="*/ 6696914 h 6857997"/>
              <a:gd name="connsiteX150" fmla="*/ 1347320 w 12191995"/>
              <a:gd name="connsiteY150" fmla="*/ 6683348 h 6857997"/>
              <a:gd name="connsiteX151" fmla="*/ 1340085 w 12191995"/>
              <a:gd name="connsiteY151" fmla="*/ 6683800 h 6857997"/>
              <a:gd name="connsiteX152" fmla="*/ 1334885 w 12191995"/>
              <a:gd name="connsiteY152" fmla="*/ 6679730 h 6857997"/>
              <a:gd name="connsiteX153" fmla="*/ 1334885 w 12191995"/>
              <a:gd name="connsiteY153" fmla="*/ 6654406 h 6857997"/>
              <a:gd name="connsiteX154" fmla="*/ 1347095 w 12191995"/>
              <a:gd name="connsiteY154" fmla="*/ 6654406 h 6857997"/>
              <a:gd name="connsiteX155" fmla="*/ 1347095 w 12191995"/>
              <a:gd name="connsiteY155" fmla="*/ 6641066 h 6857997"/>
              <a:gd name="connsiteX156" fmla="*/ 1334885 w 12191995"/>
              <a:gd name="connsiteY156" fmla="*/ 6641066 h 6857997"/>
              <a:gd name="connsiteX157" fmla="*/ 1334885 w 12191995"/>
              <a:gd name="connsiteY157" fmla="*/ 6619811 h 6857997"/>
              <a:gd name="connsiteX158" fmla="*/ 607712 w 12191995"/>
              <a:gd name="connsiteY158" fmla="*/ 6618229 h 6857997"/>
              <a:gd name="connsiteX159" fmla="*/ 623765 w 12191995"/>
              <a:gd name="connsiteY159" fmla="*/ 6618229 h 6857997"/>
              <a:gd name="connsiteX160" fmla="*/ 644568 w 12191995"/>
              <a:gd name="connsiteY160" fmla="*/ 6637449 h 6857997"/>
              <a:gd name="connsiteX161" fmla="*/ 623765 w 12191995"/>
              <a:gd name="connsiteY161" fmla="*/ 6657120 h 6857997"/>
              <a:gd name="connsiteX162" fmla="*/ 607712 w 12191995"/>
              <a:gd name="connsiteY162" fmla="*/ 6657120 h 6857997"/>
              <a:gd name="connsiteX163" fmla="*/ 1172535 w 12191995"/>
              <a:gd name="connsiteY163" fmla="*/ 6611672 h 6857997"/>
              <a:gd name="connsiteX164" fmla="*/ 1162359 w 12191995"/>
              <a:gd name="connsiteY164" fmla="*/ 6621848 h 6857997"/>
              <a:gd name="connsiteX165" fmla="*/ 1172535 w 12191995"/>
              <a:gd name="connsiteY165" fmla="*/ 6632022 h 6857997"/>
              <a:gd name="connsiteX166" fmla="*/ 1182710 w 12191995"/>
              <a:gd name="connsiteY166" fmla="*/ 6621848 h 6857997"/>
              <a:gd name="connsiteX167" fmla="*/ 1172535 w 12191995"/>
              <a:gd name="connsiteY167" fmla="*/ 6611672 h 6857997"/>
              <a:gd name="connsiteX168" fmla="*/ 1029181 w 12191995"/>
              <a:gd name="connsiteY168" fmla="*/ 6611672 h 6857997"/>
              <a:gd name="connsiteX169" fmla="*/ 1029181 w 12191995"/>
              <a:gd name="connsiteY169" fmla="*/ 6697142 h 6857997"/>
              <a:gd name="connsiteX170" fmla="*/ 1045009 w 12191995"/>
              <a:gd name="connsiteY170" fmla="*/ 6697142 h 6857997"/>
              <a:gd name="connsiteX171" fmla="*/ 1045009 w 12191995"/>
              <a:gd name="connsiteY171" fmla="*/ 6611672 h 6857997"/>
              <a:gd name="connsiteX172" fmla="*/ 600250 w 12191995"/>
              <a:gd name="connsiteY172" fmla="*/ 6611672 h 6857997"/>
              <a:gd name="connsiteX173" fmla="*/ 600250 w 12191995"/>
              <a:gd name="connsiteY173" fmla="*/ 6697142 h 6857997"/>
              <a:gd name="connsiteX174" fmla="*/ 607712 w 12191995"/>
              <a:gd name="connsiteY174" fmla="*/ 6697142 h 6857997"/>
              <a:gd name="connsiteX175" fmla="*/ 607712 w 12191995"/>
              <a:gd name="connsiteY175" fmla="*/ 6664129 h 6857997"/>
              <a:gd name="connsiteX176" fmla="*/ 622861 w 12191995"/>
              <a:gd name="connsiteY176" fmla="*/ 6664129 h 6857997"/>
              <a:gd name="connsiteX177" fmla="*/ 652255 w 12191995"/>
              <a:gd name="connsiteY177" fmla="*/ 6637675 h 6857997"/>
              <a:gd name="connsiteX178" fmla="*/ 622861 w 12191995"/>
              <a:gd name="connsiteY178" fmla="*/ 6611672 h 6857997"/>
              <a:gd name="connsiteX179" fmla="*/ 897360 w 12191995"/>
              <a:gd name="connsiteY179" fmla="*/ 6610994 h 6857997"/>
              <a:gd name="connsiteX180" fmla="*/ 885150 w 12191995"/>
              <a:gd name="connsiteY180" fmla="*/ 6623883 h 6857997"/>
              <a:gd name="connsiteX181" fmla="*/ 884924 w 12191995"/>
              <a:gd name="connsiteY181" fmla="*/ 6623883 h 6857997"/>
              <a:gd name="connsiteX182" fmla="*/ 884924 w 12191995"/>
              <a:gd name="connsiteY182" fmla="*/ 6643102 h 6857997"/>
              <a:gd name="connsiteX183" fmla="*/ 875653 w 12191995"/>
              <a:gd name="connsiteY183" fmla="*/ 6643102 h 6857997"/>
              <a:gd name="connsiteX184" fmla="*/ 875653 w 12191995"/>
              <a:gd name="connsiteY184" fmla="*/ 6649206 h 6857997"/>
              <a:gd name="connsiteX185" fmla="*/ 884924 w 12191995"/>
              <a:gd name="connsiteY185" fmla="*/ 6649206 h 6857997"/>
              <a:gd name="connsiteX186" fmla="*/ 884924 w 12191995"/>
              <a:gd name="connsiteY186" fmla="*/ 6696916 h 6857997"/>
              <a:gd name="connsiteX187" fmla="*/ 892386 w 12191995"/>
              <a:gd name="connsiteY187" fmla="*/ 6696916 h 6857997"/>
              <a:gd name="connsiteX188" fmla="*/ 892386 w 12191995"/>
              <a:gd name="connsiteY188" fmla="*/ 6649206 h 6857997"/>
              <a:gd name="connsiteX189" fmla="*/ 903465 w 12191995"/>
              <a:gd name="connsiteY189" fmla="*/ 6649206 h 6857997"/>
              <a:gd name="connsiteX190" fmla="*/ 903465 w 12191995"/>
              <a:gd name="connsiteY190" fmla="*/ 6643102 h 6857997"/>
              <a:gd name="connsiteX191" fmla="*/ 892386 w 12191995"/>
              <a:gd name="connsiteY191" fmla="*/ 6643102 h 6857997"/>
              <a:gd name="connsiteX192" fmla="*/ 892386 w 12191995"/>
              <a:gd name="connsiteY192" fmla="*/ 6624561 h 6857997"/>
              <a:gd name="connsiteX193" fmla="*/ 899169 w 12191995"/>
              <a:gd name="connsiteY193" fmla="*/ 6617326 h 6857997"/>
              <a:gd name="connsiteX194" fmla="*/ 904596 w 12191995"/>
              <a:gd name="connsiteY194" fmla="*/ 6618003 h 6857997"/>
              <a:gd name="connsiteX195" fmla="*/ 904596 w 12191995"/>
              <a:gd name="connsiteY195" fmla="*/ 6611446 h 6857997"/>
              <a:gd name="connsiteX196" fmla="*/ 897360 w 12191995"/>
              <a:gd name="connsiteY196" fmla="*/ 6610994 h 6857997"/>
              <a:gd name="connsiteX197" fmla="*/ 977856 w 12191995"/>
              <a:gd name="connsiteY197" fmla="*/ 6609863 h 6857997"/>
              <a:gd name="connsiteX198" fmla="*/ 933312 w 12191995"/>
              <a:gd name="connsiteY198" fmla="*/ 6654181 h 6857997"/>
              <a:gd name="connsiteX199" fmla="*/ 977856 w 12191995"/>
              <a:gd name="connsiteY199" fmla="*/ 6698498 h 6857997"/>
              <a:gd name="connsiteX200" fmla="*/ 1019686 w 12191995"/>
              <a:gd name="connsiteY200" fmla="*/ 6666617 h 6857997"/>
              <a:gd name="connsiteX201" fmla="*/ 1000920 w 12191995"/>
              <a:gd name="connsiteY201" fmla="*/ 6666617 h 6857997"/>
              <a:gd name="connsiteX202" fmla="*/ 977630 w 12191995"/>
              <a:gd name="connsiteY202" fmla="*/ 6682897 h 6857997"/>
              <a:gd name="connsiteX203" fmla="*/ 950723 w 12191995"/>
              <a:gd name="connsiteY203" fmla="*/ 6654181 h 6857997"/>
              <a:gd name="connsiteX204" fmla="*/ 977630 w 12191995"/>
              <a:gd name="connsiteY204" fmla="*/ 6625465 h 6857997"/>
              <a:gd name="connsiteX205" fmla="*/ 1000920 w 12191995"/>
              <a:gd name="connsiteY205" fmla="*/ 6641745 h 6857997"/>
              <a:gd name="connsiteX206" fmla="*/ 1019686 w 12191995"/>
              <a:gd name="connsiteY206" fmla="*/ 6641745 h 6857997"/>
              <a:gd name="connsiteX207" fmla="*/ 977856 w 12191995"/>
              <a:gd name="connsiteY207" fmla="*/ 6609863 h 6857997"/>
              <a:gd name="connsiteX208" fmla="*/ 1441831 w 12191995"/>
              <a:gd name="connsiteY208" fmla="*/ 6503366 h 6857997"/>
              <a:gd name="connsiteX209" fmla="*/ 1444544 w 12191995"/>
              <a:gd name="connsiteY209" fmla="*/ 6503366 h 6857997"/>
              <a:gd name="connsiteX210" fmla="*/ 1447258 w 12191995"/>
              <a:gd name="connsiteY210" fmla="*/ 6504044 h 6857997"/>
              <a:gd name="connsiteX211" fmla="*/ 1447936 w 12191995"/>
              <a:gd name="connsiteY211" fmla="*/ 6506079 h 6857997"/>
              <a:gd name="connsiteX212" fmla="*/ 1447032 w 12191995"/>
              <a:gd name="connsiteY212" fmla="*/ 6507888 h 6857997"/>
              <a:gd name="connsiteX213" fmla="*/ 1444771 w 12191995"/>
              <a:gd name="connsiteY213" fmla="*/ 6508566 h 6857997"/>
              <a:gd name="connsiteX214" fmla="*/ 1441831 w 12191995"/>
              <a:gd name="connsiteY214" fmla="*/ 6508566 h 6857997"/>
              <a:gd name="connsiteX215" fmla="*/ 1438666 w 12191995"/>
              <a:gd name="connsiteY215" fmla="*/ 6501104 h 6857997"/>
              <a:gd name="connsiteX216" fmla="*/ 1438666 w 12191995"/>
              <a:gd name="connsiteY216" fmla="*/ 6518063 h 6857997"/>
              <a:gd name="connsiteX217" fmla="*/ 1441831 w 12191995"/>
              <a:gd name="connsiteY217" fmla="*/ 6518063 h 6857997"/>
              <a:gd name="connsiteX218" fmla="*/ 1441831 w 12191995"/>
              <a:gd name="connsiteY218" fmla="*/ 6511279 h 6857997"/>
              <a:gd name="connsiteX219" fmla="*/ 1445223 w 12191995"/>
              <a:gd name="connsiteY219" fmla="*/ 6511279 h 6857997"/>
              <a:gd name="connsiteX220" fmla="*/ 1447484 w 12191995"/>
              <a:gd name="connsiteY220" fmla="*/ 6511958 h 6857997"/>
              <a:gd name="connsiteX221" fmla="*/ 1448163 w 12191995"/>
              <a:gd name="connsiteY221" fmla="*/ 6513992 h 6857997"/>
              <a:gd name="connsiteX222" fmla="*/ 1448163 w 12191995"/>
              <a:gd name="connsiteY222" fmla="*/ 6516706 h 6857997"/>
              <a:gd name="connsiteX223" fmla="*/ 1448388 w 12191995"/>
              <a:gd name="connsiteY223" fmla="*/ 6517836 h 6857997"/>
              <a:gd name="connsiteX224" fmla="*/ 1451328 w 12191995"/>
              <a:gd name="connsiteY224" fmla="*/ 6517836 h 6857997"/>
              <a:gd name="connsiteX225" fmla="*/ 1451328 w 12191995"/>
              <a:gd name="connsiteY225" fmla="*/ 6517611 h 6857997"/>
              <a:gd name="connsiteX226" fmla="*/ 1450876 w 12191995"/>
              <a:gd name="connsiteY226" fmla="*/ 6516480 h 6857997"/>
              <a:gd name="connsiteX227" fmla="*/ 1450876 w 12191995"/>
              <a:gd name="connsiteY227" fmla="*/ 6515123 h 6857997"/>
              <a:gd name="connsiteX228" fmla="*/ 1450876 w 12191995"/>
              <a:gd name="connsiteY228" fmla="*/ 6513992 h 6857997"/>
              <a:gd name="connsiteX229" fmla="*/ 1450198 w 12191995"/>
              <a:gd name="connsiteY229" fmla="*/ 6511505 h 6857997"/>
              <a:gd name="connsiteX230" fmla="*/ 1448388 w 12191995"/>
              <a:gd name="connsiteY230" fmla="*/ 6509923 h 6857997"/>
              <a:gd name="connsiteX231" fmla="*/ 1450198 w 12191995"/>
              <a:gd name="connsiteY231" fmla="*/ 6508340 h 6857997"/>
              <a:gd name="connsiteX232" fmla="*/ 1450876 w 12191995"/>
              <a:gd name="connsiteY232" fmla="*/ 6506305 h 6857997"/>
              <a:gd name="connsiteX233" fmla="*/ 1449067 w 12191995"/>
              <a:gd name="connsiteY233" fmla="*/ 6502461 h 6857997"/>
              <a:gd name="connsiteX234" fmla="*/ 1444318 w 12191995"/>
              <a:gd name="connsiteY234" fmla="*/ 6501104 h 6857997"/>
              <a:gd name="connsiteX235" fmla="*/ 1436857 w 12191995"/>
              <a:gd name="connsiteY235" fmla="*/ 6500426 h 6857997"/>
              <a:gd name="connsiteX236" fmla="*/ 1452911 w 12191995"/>
              <a:gd name="connsiteY236" fmla="*/ 6500878 h 6857997"/>
              <a:gd name="connsiteX237" fmla="*/ 1452911 w 12191995"/>
              <a:gd name="connsiteY237" fmla="*/ 6518515 h 6857997"/>
              <a:gd name="connsiteX238" fmla="*/ 1452232 w 12191995"/>
              <a:gd name="connsiteY238" fmla="*/ 6519193 h 6857997"/>
              <a:gd name="connsiteX239" fmla="*/ 1436178 w 12191995"/>
              <a:gd name="connsiteY239" fmla="*/ 6518515 h 6857997"/>
              <a:gd name="connsiteX240" fmla="*/ 1432786 w 12191995"/>
              <a:gd name="connsiteY240" fmla="*/ 6509696 h 6857997"/>
              <a:gd name="connsiteX241" fmla="*/ 1436405 w 12191995"/>
              <a:gd name="connsiteY241" fmla="*/ 6500878 h 6857997"/>
              <a:gd name="connsiteX242" fmla="*/ 1444233 w 12191995"/>
              <a:gd name="connsiteY242" fmla="*/ 6494858 h 6857997"/>
              <a:gd name="connsiteX243" fmla="*/ 1434595 w 12191995"/>
              <a:gd name="connsiteY243" fmla="*/ 6499070 h 6857997"/>
              <a:gd name="connsiteX244" fmla="*/ 1430526 w 12191995"/>
              <a:gd name="connsiteY244" fmla="*/ 6509696 h 6857997"/>
              <a:gd name="connsiteX245" fmla="*/ 1434595 w 12191995"/>
              <a:gd name="connsiteY245" fmla="*/ 6520324 h 6857997"/>
              <a:gd name="connsiteX246" fmla="*/ 1435047 w 12191995"/>
              <a:gd name="connsiteY246" fmla="*/ 6520776 h 6857997"/>
              <a:gd name="connsiteX247" fmla="*/ 1454494 w 12191995"/>
              <a:gd name="connsiteY247" fmla="*/ 6520324 h 6857997"/>
              <a:gd name="connsiteX248" fmla="*/ 1458564 w 12191995"/>
              <a:gd name="connsiteY248" fmla="*/ 6509696 h 6857997"/>
              <a:gd name="connsiteX249" fmla="*/ 1454494 w 12191995"/>
              <a:gd name="connsiteY249" fmla="*/ 6499070 h 6857997"/>
              <a:gd name="connsiteX250" fmla="*/ 1454041 w 12191995"/>
              <a:gd name="connsiteY250" fmla="*/ 6498618 h 6857997"/>
              <a:gd name="connsiteX251" fmla="*/ 1444233 w 12191995"/>
              <a:gd name="connsiteY251" fmla="*/ 6494858 h 6857997"/>
              <a:gd name="connsiteX252" fmla="*/ 1102668 w 12191995"/>
              <a:gd name="connsiteY252" fmla="*/ 6404556 h 6857997"/>
              <a:gd name="connsiteX253" fmla="*/ 1134098 w 12191995"/>
              <a:gd name="connsiteY253" fmla="*/ 6455431 h 6857997"/>
              <a:gd name="connsiteX254" fmla="*/ 1099730 w 12191995"/>
              <a:gd name="connsiteY254" fmla="*/ 6508792 h 6857997"/>
              <a:gd name="connsiteX255" fmla="*/ 1081866 w 12191995"/>
              <a:gd name="connsiteY255" fmla="*/ 6505853 h 6857997"/>
              <a:gd name="connsiteX256" fmla="*/ 1081866 w 12191995"/>
              <a:gd name="connsiteY256" fmla="*/ 6408626 h 6857997"/>
              <a:gd name="connsiteX257" fmla="*/ 1102668 w 12191995"/>
              <a:gd name="connsiteY257" fmla="*/ 6404556 h 6857997"/>
              <a:gd name="connsiteX258" fmla="*/ 1279260 w 12191995"/>
              <a:gd name="connsiteY258" fmla="*/ 6388276 h 6857997"/>
              <a:gd name="connsiteX259" fmla="*/ 1279260 w 12191995"/>
              <a:gd name="connsiteY259" fmla="*/ 6525073 h 6857997"/>
              <a:gd name="connsiteX260" fmla="*/ 1310237 w 12191995"/>
              <a:gd name="connsiteY260" fmla="*/ 6525073 h 6857997"/>
              <a:gd name="connsiteX261" fmla="*/ 1310237 w 12191995"/>
              <a:gd name="connsiteY261" fmla="*/ 6388276 h 6857997"/>
              <a:gd name="connsiteX262" fmla="*/ 990520 w 12191995"/>
              <a:gd name="connsiteY262" fmla="*/ 6388276 h 6857997"/>
              <a:gd name="connsiteX263" fmla="*/ 990520 w 12191995"/>
              <a:gd name="connsiteY263" fmla="*/ 6525073 h 6857997"/>
              <a:gd name="connsiteX264" fmla="*/ 1021496 w 12191995"/>
              <a:gd name="connsiteY264" fmla="*/ 6525073 h 6857997"/>
              <a:gd name="connsiteX265" fmla="*/ 1021496 w 12191995"/>
              <a:gd name="connsiteY265" fmla="*/ 6388276 h 6857997"/>
              <a:gd name="connsiteX266" fmla="*/ 718960 w 12191995"/>
              <a:gd name="connsiteY266" fmla="*/ 6388276 h 6857997"/>
              <a:gd name="connsiteX267" fmla="*/ 762147 w 12191995"/>
              <a:gd name="connsiteY267" fmla="*/ 6454300 h 6857997"/>
              <a:gd name="connsiteX268" fmla="*/ 713985 w 12191995"/>
              <a:gd name="connsiteY268" fmla="*/ 6525298 h 6857997"/>
              <a:gd name="connsiteX269" fmla="*/ 749711 w 12191995"/>
              <a:gd name="connsiteY269" fmla="*/ 6525298 h 6857997"/>
              <a:gd name="connsiteX270" fmla="*/ 779331 w 12191995"/>
              <a:gd name="connsiteY270" fmla="*/ 6475554 h 6857997"/>
              <a:gd name="connsiteX271" fmla="*/ 780010 w 12191995"/>
              <a:gd name="connsiteY271" fmla="*/ 6475554 h 6857997"/>
              <a:gd name="connsiteX272" fmla="*/ 809177 w 12191995"/>
              <a:gd name="connsiteY272" fmla="*/ 6525298 h 6857997"/>
              <a:gd name="connsiteX273" fmla="*/ 847616 w 12191995"/>
              <a:gd name="connsiteY273" fmla="*/ 6525298 h 6857997"/>
              <a:gd name="connsiteX274" fmla="*/ 799003 w 12191995"/>
              <a:gd name="connsiteY274" fmla="*/ 6452265 h 6857997"/>
              <a:gd name="connsiteX275" fmla="*/ 843094 w 12191995"/>
              <a:gd name="connsiteY275" fmla="*/ 6388276 h 6857997"/>
              <a:gd name="connsiteX276" fmla="*/ 809856 w 12191995"/>
              <a:gd name="connsiteY276" fmla="*/ 6388276 h 6857997"/>
              <a:gd name="connsiteX277" fmla="*/ 782497 w 12191995"/>
              <a:gd name="connsiteY277" fmla="*/ 6433046 h 6857997"/>
              <a:gd name="connsiteX278" fmla="*/ 782045 w 12191995"/>
              <a:gd name="connsiteY278" fmla="*/ 6433046 h 6857997"/>
              <a:gd name="connsiteX279" fmla="*/ 755816 w 12191995"/>
              <a:gd name="connsiteY279" fmla="*/ 6388276 h 6857997"/>
              <a:gd name="connsiteX280" fmla="*/ 1260268 w 12191995"/>
              <a:gd name="connsiteY280" fmla="*/ 6386240 h 6857997"/>
              <a:gd name="connsiteX281" fmla="*/ 1189043 w 12191995"/>
              <a:gd name="connsiteY281" fmla="*/ 6395737 h 6857997"/>
              <a:gd name="connsiteX282" fmla="*/ 1189043 w 12191995"/>
              <a:gd name="connsiteY282" fmla="*/ 6525298 h 6857997"/>
              <a:gd name="connsiteX283" fmla="*/ 1220020 w 12191995"/>
              <a:gd name="connsiteY283" fmla="*/ 6525298 h 6857997"/>
              <a:gd name="connsiteX284" fmla="*/ 1220020 w 12191995"/>
              <a:gd name="connsiteY284" fmla="*/ 6409756 h 6857997"/>
              <a:gd name="connsiteX285" fmla="*/ 1253936 w 12191995"/>
              <a:gd name="connsiteY285" fmla="*/ 6408626 h 6857997"/>
              <a:gd name="connsiteX286" fmla="*/ 1260268 w 12191995"/>
              <a:gd name="connsiteY286" fmla="*/ 6386240 h 6857997"/>
              <a:gd name="connsiteX287" fmla="*/ 1385756 w 12191995"/>
              <a:gd name="connsiteY287" fmla="*/ 6385790 h 6857997"/>
              <a:gd name="connsiteX288" fmla="*/ 1338273 w 12191995"/>
              <a:gd name="connsiteY288" fmla="*/ 6425358 h 6857997"/>
              <a:gd name="connsiteX289" fmla="*/ 1372641 w 12191995"/>
              <a:gd name="connsiteY289" fmla="*/ 6463797 h 6857997"/>
              <a:gd name="connsiteX290" fmla="*/ 1397061 w 12191995"/>
              <a:gd name="connsiteY290" fmla="*/ 6486408 h 6857997"/>
              <a:gd name="connsiteX291" fmla="*/ 1371511 w 12191995"/>
              <a:gd name="connsiteY291" fmla="*/ 6505627 h 6857997"/>
              <a:gd name="connsiteX292" fmla="*/ 1343247 w 12191995"/>
              <a:gd name="connsiteY292" fmla="*/ 6497713 h 6857997"/>
              <a:gd name="connsiteX293" fmla="*/ 1334429 w 12191995"/>
              <a:gd name="connsiteY293" fmla="*/ 6517611 h 6857997"/>
              <a:gd name="connsiteX294" fmla="*/ 1376033 w 12191995"/>
              <a:gd name="connsiteY294" fmla="*/ 6527560 h 6857997"/>
              <a:gd name="connsiteX295" fmla="*/ 1429621 w 12191995"/>
              <a:gd name="connsiteY295" fmla="*/ 6485503 h 6857997"/>
              <a:gd name="connsiteX296" fmla="*/ 1393670 w 12191995"/>
              <a:gd name="connsiteY296" fmla="*/ 6445256 h 6857997"/>
              <a:gd name="connsiteX297" fmla="*/ 1369250 w 12191995"/>
              <a:gd name="connsiteY297" fmla="*/ 6423776 h 6857997"/>
              <a:gd name="connsiteX298" fmla="*/ 1392765 w 12191995"/>
              <a:gd name="connsiteY298" fmla="*/ 6405687 h 6857997"/>
              <a:gd name="connsiteX299" fmla="*/ 1416507 w 12191995"/>
              <a:gd name="connsiteY299" fmla="*/ 6413375 h 6857997"/>
              <a:gd name="connsiteX300" fmla="*/ 1424873 w 12191995"/>
              <a:gd name="connsiteY300" fmla="*/ 6395286 h 6857997"/>
              <a:gd name="connsiteX301" fmla="*/ 1385756 w 12191995"/>
              <a:gd name="connsiteY301" fmla="*/ 6385790 h 6857997"/>
              <a:gd name="connsiteX302" fmla="*/ 635073 w 12191995"/>
              <a:gd name="connsiteY302" fmla="*/ 6350742 h 6857997"/>
              <a:gd name="connsiteX303" fmla="*/ 595277 w 12191995"/>
              <a:gd name="connsiteY303" fmla="*/ 6398677 h 6857997"/>
              <a:gd name="connsiteX304" fmla="*/ 595277 w 12191995"/>
              <a:gd name="connsiteY304" fmla="*/ 6477815 h 6857997"/>
              <a:gd name="connsiteX305" fmla="*/ 635073 w 12191995"/>
              <a:gd name="connsiteY305" fmla="*/ 6525750 h 6857997"/>
              <a:gd name="connsiteX306" fmla="*/ 697479 w 12191995"/>
              <a:gd name="connsiteY306" fmla="*/ 6525750 h 6857997"/>
              <a:gd name="connsiteX307" fmla="*/ 697479 w 12191995"/>
              <a:gd name="connsiteY307" fmla="*/ 6504270 h 6857997"/>
              <a:gd name="connsiteX308" fmla="*/ 649770 w 12191995"/>
              <a:gd name="connsiteY308" fmla="*/ 6504270 h 6857997"/>
              <a:gd name="connsiteX309" fmla="*/ 627611 w 12191995"/>
              <a:gd name="connsiteY309" fmla="*/ 6480980 h 6857997"/>
              <a:gd name="connsiteX310" fmla="*/ 627611 w 12191995"/>
              <a:gd name="connsiteY310" fmla="*/ 6446386 h 6857997"/>
              <a:gd name="connsiteX311" fmla="*/ 691827 w 12191995"/>
              <a:gd name="connsiteY311" fmla="*/ 6446386 h 6857997"/>
              <a:gd name="connsiteX312" fmla="*/ 691827 w 12191995"/>
              <a:gd name="connsiteY312" fmla="*/ 6424906 h 6857997"/>
              <a:gd name="connsiteX313" fmla="*/ 627611 w 12191995"/>
              <a:gd name="connsiteY313" fmla="*/ 6424906 h 6857997"/>
              <a:gd name="connsiteX314" fmla="*/ 627611 w 12191995"/>
              <a:gd name="connsiteY314" fmla="*/ 6395512 h 6857997"/>
              <a:gd name="connsiteX315" fmla="*/ 649770 w 12191995"/>
              <a:gd name="connsiteY315" fmla="*/ 6372223 h 6857997"/>
              <a:gd name="connsiteX316" fmla="*/ 697705 w 12191995"/>
              <a:gd name="connsiteY316" fmla="*/ 6372223 h 6857997"/>
              <a:gd name="connsiteX317" fmla="*/ 697705 w 12191995"/>
              <a:gd name="connsiteY317" fmla="*/ 6350742 h 6857997"/>
              <a:gd name="connsiteX318" fmla="*/ 867737 w 12191995"/>
              <a:gd name="connsiteY318" fmla="*/ 6350516 h 6857997"/>
              <a:gd name="connsiteX319" fmla="*/ 867737 w 12191995"/>
              <a:gd name="connsiteY319" fmla="*/ 6477590 h 6857997"/>
              <a:gd name="connsiteX320" fmla="*/ 907532 w 12191995"/>
              <a:gd name="connsiteY320" fmla="*/ 6525525 h 6857997"/>
              <a:gd name="connsiteX321" fmla="*/ 969712 w 12191995"/>
              <a:gd name="connsiteY321" fmla="*/ 6525525 h 6857997"/>
              <a:gd name="connsiteX322" fmla="*/ 969712 w 12191995"/>
              <a:gd name="connsiteY322" fmla="*/ 6504044 h 6857997"/>
              <a:gd name="connsiteX323" fmla="*/ 922229 w 12191995"/>
              <a:gd name="connsiteY323" fmla="*/ 6504044 h 6857997"/>
              <a:gd name="connsiteX324" fmla="*/ 900071 w 12191995"/>
              <a:gd name="connsiteY324" fmla="*/ 6480755 h 6857997"/>
              <a:gd name="connsiteX325" fmla="*/ 900071 w 12191995"/>
              <a:gd name="connsiteY325" fmla="*/ 6350516 h 6857997"/>
              <a:gd name="connsiteX326" fmla="*/ 1081866 w 12191995"/>
              <a:gd name="connsiteY326" fmla="*/ 6349159 h 6857997"/>
              <a:gd name="connsiteX327" fmla="*/ 1051115 w 12191995"/>
              <a:gd name="connsiteY327" fmla="*/ 6354812 h 6857997"/>
              <a:gd name="connsiteX328" fmla="*/ 1051115 w 12191995"/>
              <a:gd name="connsiteY328" fmla="*/ 6517836 h 6857997"/>
              <a:gd name="connsiteX329" fmla="*/ 1098599 w 12191995"/>
              <a:gd name="connsiteY329" fmla="*/ 6527785 h 6857997"/>
              <a:gd name="connsiteX330" fmla="*/ 1164849 w 12191995"/>
              <a:gd name="connsiteY330" fmla="*/ 6453622 h 6857997"/>
              <a:gd name="connsiteX331" fmla="*/ 1111035 w 12191995"/>
              <a:gd name="connsiteY331" fmla="*/ 6386694 h 6857997"/>
              <a:gd name="connsiteX332" fmla="*/ 1081866 w 12191995"/>
              <a:gd name="connsiteY332" fmla="*/ 6392346 h 6857997"/>
              <a:gd name="connsiteX333" fmla="*/ 1149925 w 12191995"/>
              <a:gd name="connsiteY333" fmla="*/ 6251480 h 6857997"/>
              <a:gd name="connsiteX334" fmla="*/ 991648 w 12191995"/>
              <a:gd name="connsiteY334" fmla="*/ 6331975 h 6857997"/>
              <a:gd name="connsiteX335" fmla="*/ 986899 w 12191995"/>
              <a:gd name="connsiteY335" fmla="*/ 6344411 h 6857997"/>
              <a:gd name="connsiteX336" fmla="*/ 991195 w 12191995"/>
              <a:gd name="connsiteY336" fmla="*/ 6356848 h 6857997"/>
              <a:gd name="connsiteX337" fmla="*/ 1005667 w 12191995"/>
              <a:gd name="connsiteY337" fmla="*/ 6364309 h 6857997"/>
              <a:gd name="connsiteX338" fmla="*/ 1023077 w 12191995"/>
              <a:gd name="connsiteY338" fmla="*/ 6354587 h 6857997"/>
              <a:gd name="connsiteX339" fmla="*/ 1149473 w 12191995"/>
              <a:gd name="connsiteY339" fmla="*/ 6259846 h 6857997"/>
              <a:gd name="connsiteX340" fmla="*/ 1278130 w 12191995"/>
              <a:gd name="connsiteY340" fmla="*/ 6355491 h 6857997"/>
              <a:gd name="connsiteX341" fmla="*/ 1297123 w 12191995"/>
              <a:gd name="connsiteY341" fmla="*/ 6363630 h 6857997"/>
              <a:gd name="connsiteX342" fmla="*/ 1313629 w 12191995"/>
              <a:gd name="connsiteY342" fmla="*/ 6344638 h 6857997"/>
              <a:gd name="connsiteX343" fmla="*/ 1309333 w 12191995"/>
              <a:gd name="connsiteY343" fmla="*/ 6332202 h 6857997"/>
              <a:gd name="connsiteX344" fmla="*/ 1149925 w 12191995"/>
              <a:gd name="connsiteY344" fmla="*/ 6251480 h 6857997"/>
              <a:gd name="connsiteX345" fmla="*/ 0 w 12191995"/>
              <a:gd name="connsiteY345" fmla="*/ 0 h 6857997"/>
              <a:gd name="connsiteX346" fmla="*/ 12191995 w 12191995"/>
              <a:gd name="connsiteY346" fmla="*/ 0 h 6857997"/>
              <a:gd name="connsiteX347" fmla="*/ 12191995 w 12191995"/>
              <a:gd name="connsiteY347" fmla="*/ 6857997 h 6857997"/>
              <a:gd name="connsiteX348" fmla="*/ 0 w 12191995"/>
              <a:gd name="connsiteY348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</a:cxnLst>
            <a:rect l="l" t="t" r="r" b="b"/>
            <a:pathLst>
              <a:path w="12191995" h="6857997">
                <a:moveTo>
                  <a:pt x="1286043" y="6672947"/>
                </a:moveTo>
                <a:lnTo>
                  <a:pt x="1286043" y="6677017"/>
                </a:lnTo>
                <a:cubicBezTo>
                  <a:pt x="1286043" y="6684027"/>
                  <a:pt x="1280842" y="6686965"/>
                  <a:pt x="1275189" y="6686740"/>
                </a:cubicBezTo>
                <a:cubicBezTo>
                  <a:pt x="1270441" y="6686740"/>
                  <a:pt x="1267275" y="6684027"/>
                  <a:pt x="1267275" y="6680183"/>
                </a:cubicBezTo>
                <a:cubicBezTo>
                  <a:pt x="1267275" y="6676339"/>
                  <a:pt x="1270214" y="6674078"/>
                  <a:pt x="1275189" y="6674078"/>
                </a:cubicBezTo>
                <a:lnTo>
                  <a:pt x="1281068" y="6674078"/>
                </a:lnTo>
                <a:cubicBezTo>
                  <a:pt x="1283329" y="6674078"/>
                  <a:pt x="1285138" y="6673852"/>
                  <a:pt x="1286043" y="6672947"/>
                </a:cubicBezTo>
                <a:close/>
                <a:moveTo>
                  <a:pt x="1089782" y="6672947"/>
                </a:moveTo>
                <a:lnTo>
                  <a:pt x="1089782" y="6677017"/>
                </a:lnTo>
                <a:cubicBezTo>
                  <a:pt x="1089782" y="6684027"/>
                  <a:pt x="1084581" y="6686965"/>
                  <a:pt x="1078928" y="6686740"/>
                </a:cubicBezTo>
                <a:cubicBezTo>
                  <a:pt x="1074180" y="6686740"/>
                  <a:pt x="1071014" y="6684027"/>
                  <a:pt x="1071014" y="6680183"/>
                </a:cubicBezTo>
                <a:cubicBezTo>
                  <a:pt x="1071014" y="6676339"/>
                  <a:pt x="1073953" y="6674078"/>
                  <a:pt x="1078928" y="6674078"/>
                </a:cubicBezTo>
                <a:lnTo>
                  <a:pt x="1084807" y="6674078"/>
                </a:lnTo>
                <a:cubicBezTo>
                  <a:pt x="1087067" y="6674078"/>
                  <a:pt x="1088877" y="6673852"/>
                  <a:pt x="1089782" y="6672947"/>
                </a:cubicBezTo>
                <a:close/>
                <a:moveTo>
                  <a:pt x="694316" y="6670461"/>
                </a:moveTo>
                <a:lnTo>
                  <a:pt x="694316" y="6677923"/>
                </a:lnTo>
                <a:cubicBezTo>
                  <a:pt x="694316" y="6687645"/>
                  <a:pt x="686402" y="6692168"/>
                  <a:pt x="678488" y="6692168"/>
                </a:cubicBezTo>
                <a:cubicBezTo>
                  <a:pt x="669443" y="6692168"/>
                  <a:pt x="665826" y="6686741"/>
                  <a:pt x="665826" y="6681992"/>
                </a:cubicBezTo>
                <a:cubicBezTo>
                  <a:pt x="665826" y="6676340"/>
                  <a:pt x="669443" y="6672496"/>
                  <a:pt x="677358" y="6672496"/>
                </a:cubicBezTo>
                <a:lnTo>
                  <a:pt x="687306" y="6672496"/>
                </a:lnTo>
                <a:cubicBezTo>
                  <a:pt x="690245" y="6672496"/>
                  <a:pt x="692959" y="6672044"/>
                  <a:pt x="694316" y="6670461"/>
                </a:cubicBezTo>
                <a:close/>
                <a:moveTo>
                  <a:pt x="1383496" y="6653051"/>
                </a:moveTo>
                <a:cubicBezTo>
                  <a:pt x="1390279" y="6653051"/>
                  <a:pt x="1395028" y="6657572"/>
                  <a:pt x="1395932" y="6663225"/>
                </a:cubicBezTo>
                <a:lnTo>
                  <a:pt x="1370834" y="6663225"/>
                </a:lnTo>
                <a:cubicBezTo>
                  <a:pt x="1372190" y="6657120"/>
                  <a:pt x="1376939" y="6652824"/>
                  <a:pt x="1383496" y="6653051"/>
                </a:cubicBezTo>
                <a:close/>
                <a:moveTo>
                  <a:pt x="840609" y="6648302"/>
                </a:moveTo>
                <a:cubicBezTo>
                  <a:pt x="852819" y="6648302"/>
                  <a:pt x="860959" y="6658025"/>
                  <a:pt x="860959" y="6670235"/>
                </a:cubicBezTo>
                <a:cubicBezTo>
                  <a:pt x="860959" y="6682671"/>
                  <a:pt x="852593" y="6692168"/>
                  <a:pt x="840609" y="6692168"/>
                </a:cubicBezTo>
                <a:cubicBezTo>
                  <a:pt x="828625" y="6692168"/>
                  <a:pt x="820259" y="6682671"/>
                  <a:pt x="820259" y="6670235"/>
                </a:cubicBezTo>
                <a:cubicBezTo>
                  <a:pt x="820259" y="6657799"/>
                  <a:pt x="828625" y="6648302"/>
                  <a:pt x="840609" y="6648302"/>
                </a:cubicBezTo>
                <a:close/>
                <a:moveTo>
                  <a:pt x="742023" y="6642423"/>
                </a:moveTo>
                <a:cubicBezTo>
                  <a:pt x="735466" y="6642423"/>
                  <a:pt x="728909" y="6645363"/>
                  <a:pt x="725743" y="6652599"/>
                </a:cubicBezTo>
                <a:lnTo>
                  <a:pt x="725743" y="6643328"/>
                </a:lnTo>
                <a:lnTo>
                  <a:pt x="718734" y="6643328"/>
                </a:lnTo>
                <a:lnTo>
                  <a:pt x="718734" y="6697142"/>
                </a:lnTo>
                <a:lnTo>
                  <a:pt x="725970" y="6697142"/>
                </a:lnTo>
                <a:lnTo>
                  <a:pt x="725970" y="6667069"/>
                </a:lnTo>
                <a:cubicBezTo>
                  <a:pt x="725970" y="6654181"/>
                  <a:pt x="732753" y="6649885"/>
                  <a:pt x="742249" y="6649885"/>
                </a:cubicBezTo>
                <a:lnTo>
                  <a:pt x="745867" y="6649885"/>
                </a:lnTo>
                <a:lnTo>
                  <a:pt x="746093" y="6642650"/>
                </a:lnTo>
                <a:cubicBezTo>
                  <a:pt x="744511" y="6642650"/>
                  <a:pt x="743154" y="6642423"/>
                  <a:pt x="742023" y="6642423"/>
                </a:cubicBezTo>
                <a:close/>
                <a:moveTo>
                  <a:pt x="840609" y="6641745"/>
                </a:moveTo>
                <a:cubicBezTo>
                  <a:pt x="825234" y="6641745"/>
                  <a:pt x="812797" y="6653729"/>
                  <a:pt x="812797" y="6670235"/>
                </a:cubicBezTo>
                <a:cubicBezTo>
                  <a:pt x="812797" y="6686741"/>
                  <a:pt x="825007" y="6698498"/>
                  <a:pt x="840609" y="6698498"/>
                </a:cubicBezTo>
                <a:cubicBezTo>
                  <a:pt x="856211" y="6698498"/>
                  <a:pt x="868646" y="6686741"/>
                  <a:pt x="868646" y="6670235"/>
                </a:cubicBezTo>
                <a:cubicBezTo>
                  <a:pt x="868646" y="6653729"/>
                  <a:pt x="856211" y="6641745"/>
                  <a:pt x="840609" y="6641745"/>
                </a:cubicBezTo>
                <a:close/>
                <a:moveTo>
                  <a:pt x="681201" y="6641745"/>
                </a:moveTo>
                <a:cubicBezTo>
                  <a:pt x="671931" y="6641745"/>
                  <a:pt x="664243" y="6645589"/>
                  <a:pt x="660626" y="6648529"/>
                </a:cubicBezTo>
                <a:lnTo>
                  <a:pt x="664243" y="6654181"/>
                </a:lnTo>
                <a:cubicBezTo>
                  <a:pt x="668539" y="6651242"/>
                  <a:pt x="673966" y="6648302"/>
                  <a:pt x="680749" y="6648302"/>
                </a:cubicBezTo>
                <a:cubicBezTo>
                  <a:pt x="687984" y="6648302"/>
                  <a:pt x="694316" y="6651694"/>
                  <a:pt x="694316" y="6659834"/>
                </a:cubicBezTo>
                <a:lnTo>
                  <a:pt x="694089" y="6661191"/>
                </a:lnTo>
                <a:cubicBezTo>
                  <a:pt x="694089" y="6664130"/>
                  <a:pt x="692733" y="6666165"/>
                  <a:pt x="688889" y="6666165"/>
                </a:cubicBezTo>
                <a:lnTo>
                  <a:pt x="676000" y="6666165"/>
                </a:lnTo>
                <a:cubicBezTo>
                  <a:pt x="664695" y="6666165"/>
                  <a:pt x="657686" y="6672270"/>
                  <a:pt x="657686" y="6681992"/>
                </a:cubicBezTo>
                <a:cubicBezTo>
                  <a:pt x="657686" y="6691716"/>
                  <a:pt x="665600" y="6698498"/>
                  <a:pt x="677358" y="6698498"/>
                </a:cubicBezTo>
                <a:cubicBezTo>
                  <a:pt x="683915" y="6698498"/>
                  <a:pt x="691150" y="6695785"/>
                  <a:pt x="694316" y="6690358"/>
                </a:cubicBezTo>
                <a:lnTo>
                  <a:pt x="694316" y="6697142"/>
                </a:lnTo>
                <a:lnTo>
                  <a:pt x="701777" y="6697142"/>
                </a:lnTo>
                <a:lnTo>
                  <a:pt x="701777" y="6660060"/>
                </a:lnTo>
                <a:cubicBezTo>
                  <a:pt x="701777" y="6648981"/>
                  <a:pt x="694089" y="6641745"/>
                  <a:pt x="681201" y="6641745"/>
                </a:cubicBezTo>
                <a:close/>
                <a:moveTo>
                  <a:pt x="1157385" y="6641293"/>
                </a:moveTo>
                <a:lnTo>
                  <a:pt x="1157385" y="6654633"/>
                </a:lnTo>
                <a:lnTo>
                  <a:pt x="1165299" y="6654633"/>
                </a:lnTo>
                <a:lnTo>
                  <a:pt x="1165299" y="6697142"/>
                </a:lnTo>
                <a:lnTo>
                  <a:pt x="1181127" y="6697142"/>
                </a:lnTo>
                <a:lnTo>
                  <a:pt x="1181127" y="6641293"/>
                </a:lnTo>
                <a:close/>
                <a:moveTo>
                  <a:pt x="1189493" y="6641066"/>
                </a:moveTo>
                <a:lnTo>
                  <a:pt x="1208486" y="6697141"/>
                </a:lnTo>
                <a:lnTo>
                  <a:pt x="1228158" y="6697141"/>
                </a:lnTo>
                <a:lnTo>
                  <a:pt x="1248056" y="6641066"/>
                </a:lnTo>
                <a:lnTo>
                  <a:pt x="1231323" y="6641066"/>
                </a:lnTo>
                <a:lnTo>
                  <a:pt x="1218661" y="6679957"/>
                </a:lnTo>
                <a:lnTo>
                  <a:pt x="1206677" y="6641066"/>
                </a:lnTo>
                <a:close/>
                <a:moveTo>
                  <a:pt x="1383722" y="6640162"/>
                </a:moveTo>
                <a:cubicBezTo>
                  <a:pt x="1366990" y="6640162"/>
                  <a:pt x="1354554" y="6652598"/>
                  <a:pt x="1354554" y="6669556"/>
                </a:cubicBezTo>
                <a:cubicBezTo>
                  <a:pt x="1354554" y="6686514"/>
                  <a:pt x="1367216" y="6698950"/>
                  <a:pt x="1383948" y="6698950"/>
                </a:cubicBezTo>
                <a:cubicBezTo>
                  <a:pt x="1396384" y="6698950"/>
                  <a:pt x="1407012" y="6693298"/>
                  <a:pt x="1411986" y="6681314"/>
                </a:cubicBezTo>
                <a:lnTo>
                  <a:pt x="1395480" y="6679505"/>
                </a:lnTo>
                <a:cubicBezTo>
                  <a:pt x="1393219" y="6683122"/>
                  <a:pt x="1388923" y="6685158"/>
                  <a:pt x="1384174" y="6685158"/>
                </a:cubicBezTo>
                <a:cubicBezTo>
                  <a:pt x="1376939" y="6685158"/>
                  <a:pt x="1372190" y="6679957"/>
                  <a:pt x="1371286" y="6673852"/>
                </a:cubicBezTo>
                <a:lnTo>
                  <a:pt x="1412890" y="6673852"/>
                </a:lnTo>
                <a:lnTo>
                  <a:pt x="1413117" y="6673626"/>
                </a:lnTo>
                <a:cubicBezTo>
                  <a:pt x="1413117" y="6650111"/>
                  <a:pt x="1399097" y="6640162"/>
                  <a:pt x="1383722" y="6640162"/>
                </a:cubicBezTo>
                <a:close/>
                <a:moveTo>
                  <a:pt x="1148570" y="6640162"/>
                </a:moveTo>
                <a:cubicBezTo>
                  <a:pt x="1141561" y="6640162"/>
                  <a:pt x="1136361" y="6644006"/>
                  <a:pt x="1134100" y="6649885"/>
                </a:cubicBezTo>
                <a:lnTo>
                  <a:pt x="1134100" y="6641067"/>
                </a:lnTo>
                <a:lnTo>
                  <a:pt x="1118724" y="6641067"/>
                </a:lnTo>
                <a:lnTo>
                  <a:pt x="1118724" y="6697142"/>
                </a:lnTo>
                <a:lnTo>
                  <a:pt x="1134552" y="6697142"/>
                </a:lnTo>
                <a:lnTo>
                  <a:pt x="1134552" y="6670461"/>
                </a:lnTo>
                <a:cubicBezTo>
                  <a:pt x="1134552" y="6660739"/>
                  <a:pt x="1138169" y="6656895"/>
                  <a:pt x="1146309" y="6656895"/>
                </a:cubicBezTo>
                <a:lnTo>
                  <a:pt x="1153093" y="6656895"/>
                </a:lnTo>
                <a:lnTo>
                  <a:pt x="1152866" y="6640614"/>
                </a:lnTo>
                <a:cubicBezTo>
                  <a:pt x="1151510" y="6640389"/>
                  <a:pt x="1150153" y="6640162"/>
                  <a:pt x="1148570" y="6640162"/>
                </a:cubicBezTo>
                <a:close/>
                <a:moveTo>
                  <a:pt x="1277676" y="6639709"/>
                </a:moveTo>
                <a:cubicBezTo>
                  <a:pt x="1264110" y="6639709"/>
                  <a:pt x="1253708" y="6646493"/>
                  <a:pt x="1253708" y="6646493"/>
                </a:cubicBezTo>
                <a:lnTo>
                  <a:pt x="1259813" y="6658476"/>
                </a:lnTo>
                <a:cubicBezTo>
                  <a:pt x="1264110" y="6656215"/>
                  <a:pt x="1271119" y="6653275"/>
                  <a:pt x="1276772" y="6653275"/>
                </a:cubicBezTo>
                <a:cubicBezTo>
                  <a:pt x="1282877" y="6653275"/>
                  <a:pt x="1286043" y="6655763"/>
                  <a:pt x="1286043" y="6659833"/>
                </a:cubicBezTo>
                <a:lnTo>
                  <a:pt x="1286043" y="6660285"/>
                </a:lnTo>
                <a:cubicBezTo>
                  <a:pt x="1286043" y="6662546"/>
                  <a:pt x="1284912" y="6663676"/>
                  <a:pt x="1282199" y="6663676"/>
                </a:cubicBezTo>
                <a:lnTo>
                  <a:pt x="1271119" y="6663676"/>
                </a:lnTo>
                <a:cubicBezTo>
                  <a:pt x="1258683" y="6663676"/>
                  <a:pt x="1250769" y="6670234"/>
                  <a:pt x="1250769" y="6680861"/>
                </a:cubicBezTo>
                <a:cubicBezTo>
                  <a:pt x="1250769" y="6690132"/>
                  <a:pt x="1258683" y="6698497"/>
                  <a:pt x="1270441" y="6698497"/>
                </a:cubicBezTo>
                <a:cubicBezTo>
                  <a:pt x="1276772" y="6698497"/>
                  <a:pt x="1283103" y="6696010"/>
                  <a:pt x="1286043" y="6691714"/>
                </a:cubicBezTo>
                <a:lnTo>
                  <a:pt x="1286043" y="6697141"/>
                </a:lnTo>
                <a:lnTo>
                  <a:pt x="1301870" y="6697141"/>
                </a:lnTo>
                <a:lnTo>
                  <a:pt x="1301870" y="6660285"/>
                </a:lnTo>
                <a:cubicBezTo>
                  <a:pt x="1301870" y="6645588"/>
                  <a:pt x="1290339" y="6639709"/>
                  <a:pt x="1277676" y="6639709"/>
                </a:cubicBezTo>
                <a:close/>
                <a:moveTo>
                  <a:pt x="1081415" y="6639709"/>
                </a:moveTo>
                <a:cubicBezTo>
                  <a:pt x="1067848" y="6639709"/>
                  <a:pt x="1057447" y="6646493"/>
                  <a:pt x="1057447" y="6646493"/>
                </a:cubicBezTo>
                <a:lnTo>
                  <a:pt x="1063552" y="6658476"/>
                </a:lnTo>
                <a:cubicBezTo>
                  <a:pt x="1067848" y="6656215"/>
                  <a:pt x="1074858" y="6653275"/>
                  <a:pt x="1080510" y="6653275"/>
                </a:cubicBezTo>
                <a:cubicBezTo>
                  <a:pt x="1086615" y="6653275"/>
                  <a:pt x="1089782" y="6655763"/>
                  <a:pt x="1089782" y="6659833"/>
                </a:cubicBezTo>
                <a:lnTo>
                  <a:pt x="1089782" y="6660285"/>
                </a:lnTo>
                <a:cubicBezTo>
                  <a:pt x="1089782" y="6662546"/>
                  <a:pt x="1088651" y="6663676"/>
                  <a:pt x="1085937" y="6663676"/>
                </a:cubicBezTo>
                <a:lnTo>
                  <a:pt x="1074858" y="6663676"/>
                </a:lnTo>
                <a:cubicBezTo>
                  <a:pt x="1062421" y="6663676"/>
                  <a:pt x="1054508" y="6670234"/>
                  <a:pt x="1054508" y="6680861"/>
                </a:cubicBezTo>
                <a:cubicBezTo>
                  <a:pt x="1054508" y="6690132"/>
                  <a:pt x="1062421" y="6698497"/>
                  <a:pt x="1074180" y="6698497"/>
                </a:cubicBezTo>
                <a:cubicBezTo>
                  <a:pt x="1080510" y="6698497"/>
                  <a:pt x="1086842" y="6696010"/>
                  <a:pt x="1089782" y="6691714"/>
                </a:cubicBezTo>
                <a:lnTo>
                  <a:pt x="1089782" y="6697141"/>
                </a:lnTo>
                <a:lnTo>
                  <a:pt x="1105609" y="6697141"/>
                </a:lnTo>
                <a:lnTo>
                  <a:pt x="1105609" y="6660285"/>
                </a:lnTo>
                <a:cubicBezTo>
                  <a:pt x="1105609" y="6645588"/>
                  <a:pt x="1094078" y="6639709"/>
                  <a:pt x="1081415" y="6639709"/>
                </a:cubicBezTo>
                <a:close/>
                <a:moveTo>
                  <a:pt x="760110" y="6620264"/>
                </a:moveTo>
                <a:lnTo>
                  <a:pt x="760110" y="6642875"/>
                </a:lnTo>
                <a:lnTo>
                  <a:pt x="750840" y="6642875"/>
                </a:lnTo>
                <a:lnTo>
                  <a:pt x="750840" y="6648980"/>
                </a:lnTo>
                <a:lnTo>
                  <a:pt x="760110" y="6648980"/>
                </a:lnTo>
                <a:lnTo>
                  <a:pt x="760110" y="6685609"/>
                </a:lnTo>
                <a:cubicBezTo>
                  <a:pt x="760110" y="6695558"/>
                  <a:pt x="766894" y="6697141"/>
                  <a:pt x="772546" y="6697141"/>
                </a:cubicBezTo>
                <a:cubicBezTo>
                  <a:pt x="777069" y="6697141"/>
                  <a:pt x="780913" y="6696689"/>
                  <a:pt x="780913" y="6696689"/>
                </a:cubicBezTo>
                <a:lnTo>
                  <a:pt x="780913" y="6690584"/>
                </a:lnTo>
                <a:cubicBezTo>
                  <a:pt x="780913" y="6690584"/>
                  <a:pt x="778651" y="6691036"/>
                  <a:pt x="775260" y="6691036"/>
                </a:cubicBezTo>
                <a:cubicBezTo>
                  <a:pt x="771190" y="6691036"/>
                  <a:pt x="767572" y="6690810"/>
                  <a:pt x="767572" y="6685836"/>
                </a:cubicBezTo>
                <a:lnTo>
                  <a:pt x="767572" y="6649206"/>
                </a:lnTo>
                <a:lnTo>
                  <a:pt x="780913" y="6649206"/>
                </a:lnTo>
                <a:lnTo>
                  <a:pt x="780913" y="6643101"/>
                </a:lnTo>
                <a:lnTo>
                  <a:pt x="767572" y="6643101"/>
                </a:lnTo>
                <a:lnTo>
                  <a:pt x="767572" y="6620491"/>
                </a:lnTo>
                <a:lnTo>
                  <a:pt x="767572" y="6620264"/>
                </a:lnTo>
                <a:close/>
                <a:moveTo>
                  <a:pt x="1318830" y="6619585"/>
                </a:moveTo>
                <a:lnTo>
                  <a:pt x="1318830" y="6640839"/>
                </a:lnTo>
                <a:lnTo>
                  <a:pt x="1310012" y="6640839"/>
                </a:lnTo>
                <a:lnTo>
                  <a:pt x="1310012" y="6654180"/>
                </a:lnTo>
                <a:lnTo>
                  <a:pt x="1318830" y="6654180"/>
                </a:lnTo>
                <a:lnTo>
                  <a:pt x="1318830" y="6684930"/>
                </a:lnTo>
                <a:cubicBezTo>
                  <a:pt x="1318830" y="6696236"/>
                  <a:pt x="1326970" y="6697592"/>
                  <a:pt x="1334885" y="6697592"/>
                </a:cubicBezTo>
                <a:cubicBezTo>
                  <a:pt x="1339633" y="6697592"/>
                  <a:pt x="1347320" y="6696914"/>
                  <a:pt x="1347320" y="6696914"/>
                </a:cubicBezTo>
                <a:lnTo>
                  <a:pt x="1347320" y="6683348"/>
                </a:lnTo>
                <a:cubicBezTo>
                  <a:pt x="1347320" y="6683348"/>
                  <a:pt x="1344155" y="6683800"/>
                  <a:pt x="1340085" y="6683800"/>
                </a:cubicBezTo>
                <a:cubicBezTo>
                  <a:pt x="1337824" y="6683800"/>
                  <a:pt x="1334885" y="6683348"/>
                  <a:pt x="1334885" y="6679730"/>
                </a:cubicBezTo>
                <a:lnTo>
                  <a:pt x="1334885" y="6654406"/>
                </a:lnTo>
                <a:lnTo>
                  <a:pt x="1347095" y="6654406"/>
                </a:lnTo>
                <a:lnTo>
                  <a:pt x="1347095" y="6641066"/>
                </a:lnTo>
                <a:lnTo>
                  <a:pt x="1334885" y="6641066"/>
                </a:lnTo>
                <a:lnTo>
                  <a:pt x="1334885" y="6619811"/>
                </a:lnTo>
                <a:close/>
                <a:moveTo>
                  <a:pt x="607712" y="6618229"/>
                </a:moveTo>
                <a:lnTo>
                  <a:pt x="623765" y="6618229"/>
                </a:lnTo>
                <a:cubicBezTo>
                  <a:pt x="635072" y="6618229"/>
                  <a:pt x="644568" y="6624561"/>
                  <a:pt x="644568" y="6637449"/>
                </a:cubicBezTo>
                <a:cubicBezTo>
                  <a:pt x="644568" y="6650337"/>
                  <a:pt x="635072" y="6657120"/>
                  <a:pt x="623765" y="6657120"/>
                </a:cubicBezTo>
                <a:lnTo>
                  <a:pt x="607712" y="6657120"/>
                </a:lnTo>
                <a:close/>
                <a:moveTo>
                  <a:pt x="1172535" y="6611672"/>
                </a:moveTo>
                <a:cubicBezTo>
                  <a:pt x="1166882" y="6611672"/>
                  <a:pt x="1162359" y="6616194"/>
                  <a:pt x="1162359" y="6621848"/>
                </a:cubicBezTo>
                <a:cubicBezTo>
                  <a:pt x="1162359" y="6627500"/>
                  <a:pt x="1166882" y="6632022"/>
                  <a:pt x="1172535" y="6632022"/>
                </a:cubicBezTo>
                <a:cubicBezTo>
                  <a:pt x="1178187" y="6632022"/>
                  <a:pt x="1182710" y="6627500"/>
                  <a:pt x="1182710" y="6621848"/>
                </a:cubicBezTo>
                <a:cubicBezTo>
                  <a:pt x="1182710" y="6616194"/>
                  <a:pt x="1178187" y="6611672"/>
                  <a:pt x="1172535" y="6611672"/>
                </a:cubicBezTo>
                <a:close/>
                <a:moveTo>
                  <a:pt x="1029181" y="6611672"/>
                </a:moveTo>
                <a:lnTo>
                  <a:pt x="1029181" y="6697142"/>
                </a:lnTo>
                <a:lnTo>
                  <a:pt x="1045009" y="6697142"/>
                </a:lnTo>
                <a:lnTo>
                  <a:pt x="1045009" y="6611672"/>
                </a:lnTo>
                <a:close/>
                <a:moveTo>
                  <a:pt x="600250" y="6611672"/>
                </a:moveTo>
                <a:lnTo>
                  <a:pt x="600250" y="6697142"/>
                </a:lnTo>
                <a:lnTo>
                  <a:pt x="607712" y="6697142"/>
                </a:lnTo>
                <a:lnTo>
                  <a:pt x="607712" y="6664129"/>
                </a:lnTo>
                <a:lnTo>
                  <a:pt x="622861" y="6664129"/>
                </a:lnTo>
                <a:cubicBezTo>
                  <a:pt x="642533" y="6664129"/>
                  <a:pt x="652255" y="6651920"/>
                  <a:pt x="652255" y="6637675"/>
                </a:cubicBezTo>
                <a:cubicBezTo>
                  <a:pt x="652255" y="6623204"/>
                  <a:pt x="642533" y="6611672"/>
                  <a:pt x="622861" y="6611672"/>
                </a:cubicBezTo>
                <a:close/>
                <a:moveTo>
                  <a:pt x="897360" y="6610994"/>
                </a:moveTo>
                <a:cubicBezTo>
                  <a:pt x="891707" y="6610994"/>
                  <a:pt x="885150" y="6613934"/>
                  <a:pt x="885150" y="6623883"/>
                </a:cubicBezTo>
                <a:lnTo>
                  <a:pt x="884924" y="6623883"/>
                </a:lnTo>
                <a:lnTo>
                  <a:pt x="884924" y="6643102"/>
                </a:lnTo>
                <a:lnTo>
                  <a:pt x="875653" y="6643102"/>
                </a:lnTo>
                <a:lnTo>
                  <a:pt x="875653" y="6649206"/>
                </a:lnTo>
                <a:lnTo>
                  <a:pt x="884924" y="6649206"/>
                </a:lnTo>
                <a:lnTo>
                  <a:pt x="884924" y="6696916"/>
                </a:lnTo>
                <a:lnTo>
                  <a:pt x="892386" y="6696916"/>
                </a:lnTo>
                <a:lnTo>
                  <a:pt x="892386" y="6649206"/>
                </a:lnTo>
                <a:lnTo>
                  <a:pt x="903465" y="6649206"/>
                </a:lnTo>
                <a:lnTo>
                  <a:pt x="903465" y="6643102"/>
                </a:lnTo>
                <a:lnTo>
                  <a:pt x="892386" y="6643102"/>
                </a:lnTo>
                <a:lnTo>
                  <a:pt x="892386" y="6624561"/>
                </a:lnTo>
                <a:cubicBezTo>
                  <a:pt x="892386" y="6619360"/>
                  <a:pt x="894420" y="6617326"/>
                  <a:pt x="899169" y="6617326"/>
                </a:cubicBezTo>
                <a:cubicBezTo>
                  <a:pt x="901204" y="6617326"/>
                  <a:pt x="904596" y="6618003"/>
                  <a:pt x="904596" y="6618003"/>
                </a:cubicBezTo>
                <a:lnTo>
                  <a:pt x="904596" y="6611446"/>
                </a:lnTo>
                <a:cubicBezTo>
                  <a:pt x="904596" y="6611446"/>
                  <a:pt x="901204" y="6610994"/>
                  <a:pt x="897360" y="6610994"/>
                </a:cubicBezTo>
                <a:close/>
                <a:moveTo>
                  <a:pt x="977856" y="6609863"/>
                </a:moveTo>
                <a:cubicBezTo>
                  <a:pt x="952758" y="6609863"/>
                  <a:pt x="933312" y="6628404"/>
                  <a:pt x="933312" y="6654181"/>
                </a:cubicBezTo>
                <a:cubicBezTo>
                  <a:pt x="933312" y="6679957"/>
                  <a:pt x="952758" y="6698498"/>
                  <a:pt x="977856" y="6698498"/>
                </a:cubicBezTo>
                <a:cubicBezTo>
                  <a:pt x="997076" y="6698498"/>
                  <a:pt x="1014712" y="6686741"/>
                  <a:pt x="1019686" y="6666617"/>
                </a:cubicBezTo>
                <a:lnTo>
                  <a:pt x="1000920" y="6666617"/>
                </a:lnTo>
                <a:cubicBezTo>
                  <a:pt x="997754" y="6676792"/>
                  <a:pt x="988936" y="6682897"/>
                  <a:pt x="977630" y="6682897"/>
                </a:cubicBezTo>
                <a:cubicBezTo>
                  <a:pt x="961576" y="6682897"/>
                  <a:pt x="950723" y="6670687"/>
                  <a:pt x="950723" y="6654181"/>
                </a:cubicBezTo>
                <a:cubicBezTo>
                  <a:pt x="950723" y="6637674"/>
                  <a:pt x="961576" y="6625465"/>
                  <a:pt x="977630" y="6625465"/>
                </a:cubicBezTo>
                <a:cubicBezTo>
                  <a:pt x="988936" y="6625465"/>
                  <a:pt x="997754" y="6631570"/>
                  <a:pt x="1000920" y="6641745"/>
                </a:cubicBezTo>
                <a:lnTo>
                  <a:pt x="1019686" y="6641745"/>
                </a:lnTo>
                <a:cubicBezTo>
                  <a:pt x="1014712" y="6621621"/>
                  <a:pt x="997076" y="6609863"/>
                  <a:pt x="977856" y="6609863"/>
                </a:cubicBezTo>
                <a:close/>
                <a:moveTo>
                  <a:pt x="1441831" y="6503366"/>
                </a:moveTo>
                <a:lnTo>
                  <a:pt x="1444544" y="6503366"/>
                </a:lnTo>
                <a:cubicBezTo>
                  <a:pt x="1445449" y="6503366"/>
                  <a:pt x="1446354" y="6503591"/>
                  <a:pt x="1447258" y="6504044"/>
                </a:cubicBezTo>
                <a:cubicBezTo>
                  <a:pt x="1447710" y="6504496"/>
                  <a:pt x="1447936" y="6505400"/>
                  <a:pt x="1447936" y="6506079"/>
                </a:cubicBezTo>
                <a:cubicBezTo>
                  <a:pt x="1447936" y="6506983"/>
                  <a:pt x="1447710" y="6507435"/>
                  <a:pt x="1447032" y="6507888"/>
                </a:cubicBezTo>
                <a:cubicBezTo>
                  <a:pt x="1446354" y="6508340"/>
                  <a:pt x="1445675" y="6508566"/>
                  <a:pt x="1444771" y="6508566"/>
                </a:cubicBezTo>
                <a:lnTo>
                  <a:pt x="1441831" y="6508566"/>
                </a:lnTo>
                <a:close/>
                <a:moveTo>
                  <a:pt x="1438666" y="6501104"/>
                </a:moveTo>
                <a:lnTo>
                  <a:pt x="1438666" y="6518063"/>
                </a:lnTo>
                <a:lnTo>
                  <a:pt x="1441831" y="6518063"/>
                </a:lnTo>
                <a:lnTo>
                  <a:pt x="1441831" y="6511279"/>
                </a:lnTo>
                <a:lnTo>
                  <a:pt x="1445223" y="6511279"/>
                </a:lnTo>
                <a:cubicBezTo>
                  <a:pt x="1446127" y="6511279"/>
                  <a:pt x="1446806" y="6511505"/>
                  <a:pt x="1447484" y="6511958"/>
                </a:cubicBezTo>
                <a:cubicBezTo>
                  <a:pt x="1447936" y="6512410"/>
                  <a:pt x="1448163" y="6513088"/>
                  <a:pt x="1448163" y="6513992"/>
                </a:cubicBezTo>
                <a:lnTo>
                  <a:pt x="1448163" y="6516706"/>
                </a:lnTo>
                <a:cubicBezTo>
                  <a:pt x="1448163" y="6516932"/>
                  <a:pt x="1448163" y="6517384"/>
                  <a:pt x="1448388" y="6517836"/>
                </a:cubicBezTo>
                <a:lnTo>
                  <a:pt x="1451328" y="6517836"/>
                </a:lnTo>
                <a:lnTo>
                  <a:pt x="1451328" y="6517611"/>
                </a:lnTo>
                <a:cubicBezTo>
                  <a:pt x="1451102" y="6517158"/>
                  <a:pt x="1450876" y="6516932"/>
                  <a:pt x="1450876" y="6516480"/>
                </a:cubicBezTo>
                <a:cubicBezTo>
                  <a:pt x="1450876" y="6516028"/>
                  <a:pt x="1450876" y="6515575"/>
                  <a:pt x="1450876" y="6515123"/>
                </a:cubicBezTo>
                <a:lnTo>
                  <a:pt x="1450876" y="6513992"/>
                </a:lnTo>
                <a:cubicBezTo>
                  <a:pt x="1450876" y="6513088"/>
                  <a:pt x="1450650" y="6512410"/>
                  <a:pt x="1450198" y="6511505"/>
                </a:cubicBezTo>
                <a:cubicBezTo>
                  <a:pt x="1449971" y="6510827"/>
                  <a:pt x="1449293" y="6510148"/>
                  <a:pt x="1448388" y="6509923"/>
                </a:cubicBezTo>
                <a:cubicBezTo>
                  <a:pt x="1449067" y="6509471"/>
                  <a:pt x="1449746" y="6509018"/>
                  <a:pt x="1450198" y="6508340"/>
                </a:cubicBezTo>
                <a:cubicBezTo>
                  <a:pt x="1450650" y="6507888"/>
                  <a:pt x="1450876" y="6506983"/>
                  <a:pt x="1450876" y="6506305"/>
                </a:cubicBezTo>
                <a:cubicBezTo>
                  <a:pt x="1450876" y="6504722"/>
                  <a:pt x="1450198" y="6503366"/>
                  <a:pt x="1449067" y="6502461"/>
                </a:cubicBezTo>
                <a:cubicBezTo>
                  <a:pt x="1447710" y="6501556"/>
                  <a:pt x="1446127" y="6501104"/>
                  <a:pt x="1444318" y="6501104"/>
                </a:cubicBezTo>
                <a:close/>
                <a:moveTo>
                  <a:pt x="1436857" y="6500426"/>
                </a:moveTo>
                <a:cubicBezTo>
                  <a:pt x="1441379" y="6496130"/>
                  <a:pt x="1448615" y="6496356"/>
                  <a:pt x="1452911" y="6500878"/>
                </a:cubicBezTo>
                <a:cubicBezTo>
                  <a:pt x="1457433" y="6505852"/>
                  <a:pt x="1457433" y="6513540"/>
                  <a:pt x="1452911" y="6518515"/>
                </a:cubicBezTo>
                <a:lnTo>
                  <a:pt x="1452232" y="6519193"/>
                </a:lnTo>
                <a:cubicBezTo>
                  <a:pt x="1447710" y="6523263"/>
                  <a:pt x="1440474" y="6523037"/>
                  <a:pt x="1436178" y="6518515"/>
                </a:cubicBezTo>
                <a:cubicBezTo>
                  <a:pt x="1433917" y="6516253"/>
                  <a:pt x="1432786" y="6513088"/>
                  <a:pt x="1432786" y="6509696"/>
                </a:cubicBezTo>
                <a:cubicBezTo>
                  <a:pt x="1432786" y="6506531"/>
                  <a:pt x="1433917" y="6503366"/>
                  <a:pt x="1436405" y="6500878"/>
                </a:cubicBezTo>
                <a:close/>
                <a:moveTo>
                  <a:pt x="1444233" y="6494858"/>
                </a:moveTo>
                <a:cubicBezTo>
                  <a:pt x="1440700" y="6494943"/>
                  <a:pt x="1437196" y="6496356"/>
                  <a:pt x="1434595" y="6499070"/>
                </a:cubicBezTo>
                <a:cubicBezTo>
                  <a:pt x="1431882" y="6502008"/>
                  <a:pt x="1430526" y="6505852"/>
                  <a:pt x="1430526" y="6509696"/>
                </a:cubicBezTo>
                <a:cubicBezTo>
                  <a:pt x="1430526" y="6513767"/>
                  <a:pt x="1431882" y="6517611"/>
                  <a:pt x="1434595" y="6520324"/>
                </a:cubicBezTo>
                <a:lnTo>
                  <a:pt x="1435047" y="6520776"/>
                </a:lnTo>
                <a:cubicBezTo>
                  <a:pt x="1440474" y="6525976"/>
                  <a:pt x="1449293" y="6525750"/>
                  <a:pt x="1454494" y="6520324"/>
                </a:cubicBezTo>
                <a:cubicBezTo>
                  <a:pt x="1457207" y="6517384"/>
                  <a:pt x="1458564" y="6513540"/>
                  <a:pt x="1458564" y="6509696"/>
                </a:cubicBezTo>
                <a:cubicBezTo>
                  <a:pt x="1458789" y="6505627"/>
                  <a:pt x="1457207" y="6502008"/>
                  <a:pt x="1454494" y="6499070"/>
                </a:cubicBezTo>
                <a:lnTo>
                  <a:pt x="1454041" y="6498618"/>
                </a:lnTo>
                <a:cubicBezTo>
                  <a:pt x="1451328" y="6496017"/>
                  <a:pt x="1447766" y="6494774"/>
                  <a:pt x="1444233" y="6494858"/>
                </a:cubicBezTo>
                <a:close/>
                <a:moveTo>
                  <a:pt x="1102668" y="6404556"/>
                </a:moveTo>
                <a:cubicBezTo>
                  <a:pt x="1125958" y="6404782"/>
                  <a:pt x="1134098" y="6426941"/>
                  <a:pt x="1134098" y="6455431"/>
                </a:cubicBezTo>
                <a:cubicBezTo>
                  <a:pt x="1134098" y="6487990"/>
                  <a:pt x="1124149" y="6508792"/>
                  <a:pt x="1099730" y="6508792"/>
                </a:cubicBezTo>
                <a:cubicBezTo>
                  <a:pt x="1093624" y="6508792"/>
                  <a:pt x="1087519" y="6507888"/>
                  <a:pt x="1081866" y="6505853"/>
                </a:cubicBezTo>
                <a:lnTo>
                  <a:pt x="1081866" y="6408626"/>
                </a:lnTo>
                <a:cubicBezTo>
                  <a:pt x="1088423" y="6405687"/>
                  <a:pt x="1095433" y="6404330"/>
                  <a:pt x="1102668" y="6404556"/>
                </a:cubicBezTo>
                <a:close/>
                <a:moveTo>
                  <a:pt x="1279260" y="6388276"/>
                </a:moveTo>
                <a:lnTo>
                  <a:pt x="1279260" y="6525073"/>
                </a:lnTo>
                <a:lnTo>
                  <a:pt x="1310237" y="6525073"/>
                </a:lnTo>
                <a:lnTo>
                  <a:pt x="1310237" y="6388276"/>
                </a:lnTo>
                <a:close/>
                <a:moveTo>
                  <a:pt x="990520" y="6388276"/>
                </a:moveTo>
                <a:lnTo>
                  <a:pt x="990520" y="6525073"/>
                </a:lnTo>
                <a:lnTo>
                  <a:pt x="1021496" y="6525073"/>
                </a:lnTo>
                <a:lnTo>
                  <a:pt x="1021496" y="6388276"/>
                </a:lnTo>
                <a:close/>
                <a:moveTo>
                  <a:pt x="718960" y="6388276"/>
                </a:moveTo>
                <a:lnTo>
                  <a:pt x="762147" y="6454300"/>
                </a:lnTo>
                <a:lnTo>
                  <a:pt x="713985" y="6525298"/>
                </a:lnTo>
                <a:lnTo>
                  <a:pt x="749711" y="6525298"/>
                </a:lnTo>
                <a:lnTo>
                  <a:pt x="779331" y="6475554"/>
                </a:lnTo>
                <a:lnTo>
                  <a:pt x="780010" y="6475554"/>
                </a:lnTo>
                <a:lnTo>
                  <a:pt x="809177" y="6525298"/>
                </a:lnTo>
                <a:lnTo>
                  <a:pt x="847616" y="6525298"/>
                </a:lnTo>
                <a:lnTo>
                  <a:pt x="799003" y="6452265"/>
                </a:lnTo>
                <a:lnTo>
                  <a:pt x="843094" y="6388276"/>
                </a:lnTo>
                <a:lnTo>
                  <a:pt x="809856" y="6388276"/>
                </a:lnTo>
                <a:lnTo>
                  <a:pt x="782497" y="6433046"/>
                </a:lnTo>
                <a:lnTo>
                  <a:pt x="782045" y="6433046"/>
                </a:lnTo>
                <a:lnTo>
                  <a:pt x="755816" y="6388276"/>
                </a:lnTo>
                <a:close/>
                <a:moveTo>
                  <a:pt x="1260268" y="6386240"/>
                </a:moveTo>
                <a:cubicBezTo>
                  <a:pt x="1228160" y="6383754"/>
                  <a:pt x="1207132" y="6388276"/>
                  <a:pt x="1189043" y="6395737"/>
                </a:cubicBezTo>
                <a:lnTo>
                  <a:pt x="1189043" y="6525298"/>
                </a:lnTo>
                <a:lnTo>
                  <a:pt x="1220020" y="6525298"/>
                </a:lnTo>
                <a:lnTo>
                  <a:pt x="1220020" y="6409756"/>
                </a:lnTo>
                <a:cubicBezTo>
                  <a:pt x="1227029" y="6405686"/>
                  <a:pt x="1243535" y="6405008"/>
                  <a:pt x="1253936" y="6408626"/>
                </a:cubicBezTo>
                <a:cubicBezTo>
                  <a:pt x="1253936" y="6408626"/>
                  <a:pt x="1260268" y="6386240"/>
                  <a:pt x="1260268" y="6386240"/>
                </a:cubicBezTo>
                <a:close/>
                <a:moveTo>
                  <a:pt x="1385756" y="6385790"/>
                </a:moveTo>
                <a:cubicBezTo>
                  <a:pt x="1357266" y="6385790"/>
                  <a:pt x="1338273" y="6403426"/>
                  <a:pt x="1338273" y="6425358"/>
                </a:cubicBezTo>
                <a:cubicBezTo>
                  <a:pt x="1338273" y="6439603"/>
                  <a:pt x="1344152" y="6453848"/>
                  <a:pt x="1372641" y="6463797"/>
                </a:cubicBezTo>
                <a:cubicBezTo>
                  <a:pt x="1388017" y="6469224"/>
                  <a:pt x="1397061" y="6475102"/>
                  <a:pt x="1397061" y="6486408"/>
                </a:cubicBezTo>
                <a:cubicBezTo>
                  <a:pt x="1397061" y="6497487"/>
                  <a:pt x="1385530" y="6505627"/>
                  <a:pt x="1371511" y="6505627"/>
                </a:cubicBezTo>
                <a:cubicBezTo>
                  <a:pt x="1361336" y="6505854"/>
                  <a:pt x="1351613" y="6503140"/>
                  <a:pt x="1343247" y="6497713"/>
                </a:cubicBezTo>
                <a:lnTo>
                  <a:pt x="1334429" y="6517611"/>
                </a:lnTo>
                <a:cubicBezTo>
                  <a:pt x="1347091" y="6524620"/>
                  <a:pt x="1361562" y="6528012"/>
                  <a:pt x="1376033" y="6527560"/>
                </a:cubicBezTo>
                <a:cubicBezTo>
                  <a:pt x="1408819" y="6527333"/>
                  <a:pt x="1429621" y="6508114"/>
                  <a:pt x="1429621" y="6485503"/>
                </a:cubicBezTo>
                <a:cubicBezTo>
                  <a:pt x="1429621" y="6469676"/>
                  <a:pt x="1423064" y="6455883"/>
                  <a:pt x="1393670" y="6445256"/>
                </a:cubicBezTo>
                <a:cubicBezTo>
                  <a:pt x="1380329" y="6440507"/>
                  <a:pt x="1369250" y="6434855"/>
                  <a:pt x="1369250" y="6423776"/>
                </a:cubicBezTo>
                <a:cubicBezTo>
                  <a:pt x="1369250" y="6414053"/>
                  <a:pt x="1378747" y="6405687"/>
                  <a:pt x="1392765" y="6405687"/>
                </a:cubicBezTo>
                <a:cubicBezTo>
                  <a:pt x="1401131" y="6405913"/>
                  <a:pt x="1409498" y="6408627"/>
                  <a:pt x="1416507" y="6413375"/>
                </a:cubicBezTo>
                <a:lnTo>
                  <a:pt x="1424873" y="6395286"/>
                </a:lnTo>
                <a:cubicBezTo>
                  <a:pt x="1412889" y="6388729"/>
                  <a:pt x="1399322" y="6385337"/>
                  <a:pt x="1385756" y="6385790"/>
                </a:cubicBezTo>
                <a:close/>
                <a:moveTo>
                  <a:pt x="635073" y="6350742"/>
                </a:moveTo>
                <a:cubicBezTo>
                  <a:pt x="612235" y="6350516"/>
                  <a:pt x="595277" y="6372223"/>
                  <a:pt x="595277" y="6398677"/>
                </a:cubicBezTo>
                <a:lnTo>
                  <a:pt x="595277" y="6477815"/>
                </a:lnTo>
                <a:cubicBezTo>
                  <a:pt x="595277" y="6504270"/>
                  <a:pt x="612235" y="6525750"/>
                  <a:pt x="635073" y="6525750"/>
                </a:cubicBezTo>
                <a:lnTo>
                  <a:pt x="697479" y="6525750"/>
                </a:lnTo>
                <a:lnTo>
                  <a:pt x="697479" y="6504270"/>
                </a:lnTo>
                <a:lnTo>
                  <a:pt x="649770" y="6504270"/>
                </a:lnTo>
                <a:cubicBezTo>
                  <a:pt x="635299" y="6504270"/>
                  <a:pt x="627611" y="6493191"/>
                  <a:pt x="627611" y="6480980"/>
                </a:cubicBezTo>
                <a:lnTo>
                  <a:pt x="627611" y="6446386"/>
                </a:lnTo>
                <a:lnTo>
                  <a:pt x="691827" y="6446386"/>
                </a:lnTo>
                <a:lnTo>
                  <a:pt x="691827" y="6424906"/>
                </a:lnTo>
                <a:lnTo>
                  <a:pt x="627611" y="6424906"/>
                </a:lnTo>
                <a:lnTo>
                  <a:pt x="627611" y="6395512"/>
                </a:lnTo>
                <a:cubicBezTo>
                  <a:pt x="627611" y="6383076"/>
                  <a:pt x="635299" y="6372223"/>
                  <a:pt x="649770" y="6372223"/>
                </a:cubicBezTo>
                <a:lnTo>
                  <a:pt x="697705" y="6372223"/>
                </a:lnTo>
                <a:lnTo>
                  <a:pt x="697705" y="6350742"/>
                </a:lnTo>
                <a:close/>
                <a:moveTo>
                  <a:pt x="867737" y="6350516"/>
                </a:moveTo>
                <a:lnTo>
                  <a:pt x="867737" y="6477590"/>
                </a:lnTo>
                <a:cubicBezTo>
                  <a:pt x="867737" y="6504044"/>
                  <a:pt x="884695" y="6525525"/>
                  <a:pt x="907532" y="6525525"/>
                </a:cubicBezTo>
                <a:lnTo>
                  <a:pt x="969712" y="6525525"/>
                </a:lnTo>
                <a:lnTo>
                  <a:pt x="969712" y="6504044"/>
                </a:lnTo>
                <a:lnTo>
                  <a:pt x="922229" y="6504044"/>
                </a:lnTo>
                <a:cubicBezTo>
                  <a:pt x="907532" y="6504044"/>
                  <a:pt x="900071" y="6493191"/>
                  <a:pt x="900071" y="6480755"/>
                </a:cubicBezTo>
                <a:lnTo>
                  <a:pt x="900071" y="6350516"/>
                </a:lnTo>
                <a:close/>
                <a:moveTo>
                  <a:pt x="1081866" y="6349159"/>
                </a:moveTo>
                <a:lnTo>
                  <a:pt x="1051115" y="6354812"/>
                </a:lnTo>
                <a:lnTo>
                  <a:pt x="1051115" y="6517836"/>
                </a:lnTo>
                <a:cubicBezTo>
                  <a:pt x="1059933" y="6523489"/>
                  <a:pt x="1077570" y="6527785"/>
                  <a:pt x="1098599" y="6527785"/>
                </a:cubicBezTo>
                <a:cubicBezTo>
                  <a:pt x="1140881" y="6527785"/>
                  <a:pt x="1164623" y="6499748"/>
                  <a:pt x="1164849" y="6453622"/>
                </a:cubicBezTo>
                <a:cubicBezTo>
                  <a:pt x="1164849" y="6412922"/>
                  <a:pt x="1142690" y="6386694"/>
                  <a:pt x="1111035" y="6386694"/>
                </a:cubicBezTo>
                <a:cubicBezTo>
                  <a:pt x="1101086" y="6386467"/>
                  <a:pt x="1091137" y="6388502"/>
                  <a:pt x="1081866" y="6392346"/>
                </a:cubicBezTo>
                <a:close/>
                <a:moveTo>
                  <a:pt x="1149925" y="6251480"/>
                </a:moveTo>
                <a:cubicBezTo>
                  <a:pt x="1088876" y="6251480"/>
                  <a:pt x="1023529" y="6275674"/>
                  <a:pt x="991648" y="6331975"/>
                </a:cubicBezTo>
                <a:cubicBezTo>
                  <a:pt x="988934" y="6335593"/>
                  <a:pt x="987352" y="6339890"/>
                  <a:pt x="986899" y="6344411"/>
                </a:cubicBezTo>
                <a:cubicBezTo>
                  <a:pt x="986674" y="6348933"/>
                  <a:pt x="988257" y="6353456"/>
                  <a:pt x="991195" y="6356848"/>
                </a:cubicBezTo>
                <a:cubicBezTo>
                  <a:pt x="994814" y="6361144"/>
                  <a:pt x="1000014" y="6363857"/>
                  <a:pt x="1005667" y="6364309"/>
                </a:cubicBezTo>
                <a:cubicBezTo>
                  <a:pt x="1012903" y="6364536"/>
                  <a:pt x="1019460" y="6360692"/>
                  <a:pt x="1023077" y="6354587"/>
                </a:cubicBezTo>
                <a:cubicBezTo>
                  <a:pt x="1054054" y="6298285"/>
                  <a:pt x="1089554" y="6259846"/>
                  <a:pt x="1149473" y="6259846"/>
                </a:cubicBezTo>
                <a:cubicBezTo>
                  <a:pt x="1209392" y="6259846"/>
                  <a:pt x="1247152" y="6300546"/>
                  <a:pt x="1278130" y="6355491"/>
                </a:cubicBezTo>
                <a:cubicBezTo>
                  <a:pt x="1282426" y="6361369"/>
                  <a:pt x="1289887" y="6364536"/>
                  <a:pt x="1297123" y="6363630"/>
                </a:cubicBezTo>
                <a:cubicBezTo>
                  <a:pt x="1308428" y="6363178"/>
                  <a:pt x="1313855" y="6350743"/>
                  <a:pt x="1313629" y="6344638"/>
                </a:cubicBezTo>
                <a:cubicBezTo>
                  <a:pt x="1313403" y="6340115"/>
                  <a:pt x="1311820" y="6335819"/>
                  <a:pt x="1309333" y="6332202"/>
                </a:cubicBezTo>
                <a:cubicBezTo>
                  <a:pt x="1276999" y="6275448"/>
                  <a:pt x="1210974" y="6251480"/>
                  <a:pt x="1149925" y="625148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8DDC60B7-E753-52DF-078B-3DC551E1050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487488" y="4286568"/>
            <a:ext cx="3600450" cy="259239"/>
          </a:xfrm>
          <a:prstGeom prst="rect">
            <a:avLst/>
          </a:prstGeom>
          <a:noFill/>
        </p:spPr>
        <p:txBody>
          <a:bodyPr/>
          <a:lstStyle>
            <a:lvl1pPr marL="0" indent="0" algn="l">
              <a:buNone/>
              <a:defRPr sz="1600">
                <a:solidFill>
                  <a:schemeClr val="tx1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Forename Surname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4BB56A7A-43A7-EBC8-E591-5A304D59169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487488" y="4543748"/>
            <a:ext cx="3600450" cy="259239"/>
          </a:xfrm>
          <a:prstGeom prst="rect">
            <a:avLst/>
          </a:prstGeom>
          <a:noFill/>
        </p:spPr>
        <p:txBody>
          <a:bodyPr/>
          <a:lstStyle>
            <a:lvl1pPr marL="0" indent="0" algn="l">
              <a:buNone/>
              <a:defRPr sz="1500">
                <a:solidFill>
                  <a:schemeClr val="tx1"/>
                </a:solidFill>
                <a:latin typeface="+mn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Job title, Company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68C0EE5-7595-B97C-61F7-F69AAADB86E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487488" y="2979813"/>
            <a:ext cx="8280400" cy="1107996"/>
          </a:xfrm>
          <a:prstGeom prst="rect">
            <a:avLst/>
          </a:prstGeom>
          <a:noFill/>
        </p:spPr>
        <p:txBody>
          <a:bodyPr wrap="square" lIns="0" tIns="0" rIns="0" bIns="0" anchor="b" anchorCtr="0">
            <a:spAutoFit/>
          </a:bodyPr>
          <a:lstStyle>
            <a:lvl1pPr marL="0" indent="0" algn="l">
              <a:buNone/>
              <a:tabLst/>
              <a:defRPr sz="3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“Quote copy, resize textbox </a:t>
            </a:r>
            <a:r>
              <a:rPr lang="en-US" err="1"/>
              <a:t>recolour</a:t>
            </a:r>
            <a:r>
              <a:rPr lang="en-US"/>
              <a:t> text as required”.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069150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radien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99F2FCA-3A1B-2C34-BAB8-06E7404831F2}"/>
              </a:ext>
            </a:extLst>
          </p:cNvPr>
          <p:cNvSpPr/>
          <p:nvPr userDrawn="1"/>
        </p:nvSpPr>
        <p:spPr>
          <a:xfrm rot="10800000">
            <a:off x="0" y="0"/>
            <a:ext cx="41656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3072869" cy="25188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Header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2052"/>
            <a:ext cx="3072869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3072869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888090" y="1808163"/>
            <a:ext cx="6833018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0CE2BE81-D9EC-F6B3-3B70-F5DDEA7B099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873561" y="746408"/>
            <a:ext cx="6833018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509A6B2-B7B6-31AC-D11A-A72454157CCF}"/>
              </a:ext>
            </a:extLst>
          </p:cNvPr>
          <p:cNvGrpSpPr/>
          <p:nvPr userDrawn="1"/>
        </p:nvGrpSpPr>
        <p:grpSpPr>
          <a:xfrm>
            <a:off x="592101" y="6241682"/>
            <a:ext cx="863309" cy="447470"/>
            <a:chOff x="5591148" y="347222"/>
            <a:chExt cx="1029067" cy="533386"/>
          </a:xfrm>
        </p:grpSpPr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FE2EA192-AA27-1106-BFE1-CA43C34A62C9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2E78C2C0-D801-1B59-8247-C6C89F09BEF0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CC591522-DEE5-9FFE-3824-070DAF71C4AC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DC737273-98EC-C507-926D-B22A7C24937C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0A62FEF7-AB11-991F-5749-5A19D3D5512B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A1512C01-66FE-A809-A721-1A8AED2A6916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175463AD-18B8-5BF1-3412-326CDF4DDD8D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C44F215F-F667-58EE-4614-61C66E12B6FC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5ED4ADA8-8CCB-5874-205A-0079D830723F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576BBD72-E24D-6676-FED7-D9228F5BD038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CA69BB79-3DC1-2C9E-0039-44E7C3AE08C7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9DB35863-EAC3-8DB6-8B10-3C66054A2E0F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17B6777D-4C65-5784-9A74-77B6EA54AD19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7D10368E-9CD6-1CFB-7A4D-730EC948FF77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2E265164-07D0-57EE-896C-BBB3A0FE28C9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AED05A3A-956C-C9DA-762A-263A56DE51F1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CDE42446-6E20-2114-E97B-4A79E1E87338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2B7B8DE3-8E70-1962-56D3-5E2E8B3649A1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999A98E8-941D-7A3F-00F4-EC81838F8143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1FAE9F13-05E4-E5ED-7F22-8BEAA6553315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3839A713-45C2-52EB-03DD-E8AB6173FEDC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51F6F71F-5BE9-9B1C-25DC-039F3D5232CE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4581C6C1-BF6B-B62C-7A00-9325217162B4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A954BC54-35A4-856D-2772-7E6BC1F4A963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45793651-9C36-FD68-54E8-F7B0347E33B9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065273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420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Gradien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CA0B5F4-9BE5-9DF3-3D1E-88F3EBDD4AC2}"/>
              </a:ext>
            </a:extLst>
          </p:cNvPr>
          <p:cNvSpPr/>
          <p:nvPr userDrawn="1"/>
        </p:nvSpPr>
        <p:spPr>
          <a:xfrm>
            <a:off x="0" y="0"/>
            <a:ext cx="4151312" cy="6858000"/>
          </a:xfrm>
          <a:prstGeom prst="rect">
            <a:avLst/>
          </a:prstGeom>
          <a:gradFill>
            <a:gsLst>
              <a:gs pos="38000">
                <a:srgbClr val="3595F0"/>
              </a:gs>
              <a:gs pos="7000">
                <a:srgbClr val="3595F0"/>
              </a:gs>
              <a:gs pos="83000">
                <a:srgbClr val="93FF9E"/>
              </a:gs>
            </a:gsLst>
            <a:lin ang="42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3072869" cy="25188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Header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2052"/>
            <a:ext cx="3072869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3072869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888090" y="1808163"/>
            <a:ext cx="6833018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0CE2BE81-D9EC-F6B3-3B70-F5DDEA7B099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873561" y="746408"/>
            <a:ext cx="6833018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461E828-8278-D9B7-0AC6-458E818497B9}"/>
              </a:ext>
            </a:extLst>
          </p:cNvPr>
          <p:cNvGrpSpPr/>
          <p:nvPr userDrawn="1"/>
        </p:nvGrpSpPr>
        <p:grpSpPr>
          <a:xfrm>
            <a:off x="594288" y="6242315"/>
            <a:ext cx="863309" cy="447470"/>
            <a:chOff x="5591148" y="1647262"/>
            <a:chExt cx="1029067" cy="533386"/>
          </a:xfrm>
        </p:grpSpPr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AA976A32-0EA5-4B87-3E15-244E5FA1BFA5}"/>
                </a:ext>
              </a:extLst>
            </p:cNvPr>
            <p:cNvSpPr/>
            <p:nvPr/>
          </p:nvSpPr>
          <p:spPr>
            <a:xfrm>
              <a:off x="5597078" y="207661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4F883BDF-CA8B-1787-BB09-5A45EE555DE7}"/>
                </a:ext>
              </a:extLst>
            </p:cNvPr>
            <p:cNvSpPr/>
            <p:nvPr/>
          </p:nvSpPr>
          <p:spPr>
            <a:xfrm>
              <a:off x="5665537" y="211245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D58E560A-B3F6-8336-20C4-6BD0FF4ADC60}"/>
                </a:ext>
              </a:extLst>
            </p:cNvPr>
            <p:cNvSpPr/>
            <p:nvPr/>
          </p:nvSpPr>
          <p:spPr>
            <a:xfrm>
              <a:off x="5738308" y="211326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9C590BAF-5707-61E9-45DB-4FF5789E36EC}"/>
                </a:ext>
              </a:extLst>
            </p:cNvPr>
            <p:cNvSpPr/>
            <p:nvPr/>
          </p:nvSpPr>
          <p:spPr>
            <a:xfrm>
              <a:off x="5776581" y="208685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1" name="Freeform 90">
              <a:extLst>
                <a:ext uri="{FF2B5EF4-FFF2-40B4-BE49-F238E27FC236}">
                  <a16:creationId xmlns:a16="http://schemas.microsoft.com/office/drawing/2014/main" id="{D1B24298-065C-2A3C-AE78-899A17B8804C}"/>
                </a:ext>
              </a:extLst>
            </p:cNvPr>
            <p:cNvSpPr/>
            <p:nvPr/>
          </p:nvSpPr>
          <p:spPr>
            <a:xfrm>
              <a:off x="5850430" y="211245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id="{A9314CA2-9EBA-E46F-01C9-040CBED0A91B}"/>
                </a:ext>
              </a:extLst>
            </p:cNvPr>
            <p:cNvSpPr/>
            <p:nvPr/>
          </p:nvSpPr>
          <p:spPr>
            <a:xfrm>
              <a:off x="5925358" y="207580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3" name="Freeform 92">
              <a:extLst>
                <a:ext uri="{FF2B5EF4-FFF2-40B4-BE49-F238E27FC236}">
                  <a16:creationId xmlns:a16="http://schemas.microsoft.com/office/drawing/2014/main" id="{8E3B1A46-11F8-F3FA-93D4-DA94906CD075}"/>
                </a:ext>
              </a:extLst>
            </p:cNvPr>
            <p:cNvSpPr/>
            <p:nvPr/>
          </p:nvSpPr>
          <p:spPr>
            <a:xfrm>
              <a:off x="5994086" y="207445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id="{58E8E4A7-6983-D3BC-E238-3B5DFFC9CE6D}"/>
                </a:ext>
              </a:extLst>
            </p:cNvPr>
            <p:cNvSpPr/>
            <p:nvPr/>
          </p:nvSpPr>
          <p:spPr>
            <a:xfrm>
              <a:off x="6108364" y="207661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71687FFE-76AF-53CE-EEBA-AAADFCD4372E}"/>
                </a:ext>
              </a:extLst>
            </p:cNvPr>
            <p:cNvSpPr/>
            <p:nvPr/>
          </p:nvSpPr>
          <p:spPr>
            <a:xfrm>
              <a:off x="6138551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id="{2B2EE6C7-CF7B-DC37-1FA1-E31181C54B0E}"/>
                </a:ext>
              </a:extLst>
            </p:cNvPr>
            <p:cNvSpPr/>
            <p:nvPr/>
          </p:nvSpPr>
          <p:spPr>
            <a:xfrm>
              <a:off x="6215096" y="211057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7" name="Freeform 96">
              <a:extLst>
                <a:ext uri="{FF2B5EF4-FFF2-40B4-BE49-F238E27FC236}">
                  <a16:creationId xmlns:a16="http://schemas.microsoft.com/office/drawing/2014/main" id="{102D9565-CE31-43D9-4C14-7BFD6E626E8D}"/>
                </a:ext>
              </a:extLst>
            </p:cNvPr>
            <p:cNvSpPr/>
            <p:nvPr/>
          </p:nvSpPr>
          <p:spPr>
            <a:xfrm>
              <a:off x="6261184" y="207661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E1083FB7-B0A3-F2FE-433B-A6AAFBF252FE}"/>
                </a:ext>
              </a:extLst>
            </p:cNvPr>
            <p:cNvSpPr/>
            <p:nvPr/>
          </p:nvSpPr>
          <p:spPr>
            <a:xfrm>
              <a:off x="6299456" y="211165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53348BC6-9590-2FD5-63C0-2AC383F81CC6}"/>
                </a:ext>
              </a:extLst>
            </p:cNvPr>
            <p:cNvSpPr/>
            <p:nvPr/>
          </p:nvSpPr>
          <p:spPr>
            <a:xfrm>
              <a:off x="6372497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BABBDF44-8A00-EB25-D8D5-A3243D320BB6}"/>
                </a:ext>
              </a:extLst>
            </p:cNvPr>
            <p:cNvSpPr/>
            <p:nvPr/>
          </p:nvSpPr>
          <p:spPr>
            <a:xfrm>
              <a:off x="6443113" y="208604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5B7BAE74-8A4D-2408-1720-BECD7849E832}"/>
                </a:ext>
              </a:extLst>
            </p:cNvPr>
            <p:cNvSpPr/>
            <p:nvPr/>
          </p:nvSpPr>
          <p:spPr>
            <a:xfrm>
              <a:off x="6496209" y="211057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77DFD7A2-CCA4-6013-6F19-194BB1F0C815}"/>
                </a:ext>
              </a:extLst>
            </p:cNvPr>
            <p:cNvSpPr/>
            <p:nvPr/>
          </p:nvSpPr>
          <p:spPr>
            <a:xfrm>
              <a:off x="6586769" y="193736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4C7FBA1B-05F4-3965-7573-14C0D4119D66}"/>
                </a:ext>
              </a:extLst>
            </p:cNvPr>
            <p:cNvSpPr/>
            <p:nvPr/>
          </p:nvSpPr>
          <p:spPr>
            <a:xfrm>
              <a:off x="6057938" y="164726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F84B985D-E036-B179-1F1B-28D82D40CCCD}"/>
                </a:ext>
              </a:extLst>
            </p:cNvPr>
            <p:cNvSpPr/>
            <p:nvPr/>
          </p:nvSpPr>
          <p:spPr>
            <a:xfrm>
              <a:off x="5591148" y="176558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F948226E-9BFE-C9A3-A69B-B7DA01D09DA1}"/>
                </a:ext>
              </a:extLst>
            </p:cNvPr>
            <p:cNvSpPr/>
            <p:nvPr/>
          </p:nvSpPr>
          <p:spPr>
            <a:xfrm>
              <a:off x="5732648" y="181032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C801628B-627B-0D9A-852B-C03E60F35C52}"/>
                </a:ext>
              </a:extLst>
            </p:cNvPr>
            <p:cNvSpPr/>
            <p:nvPr/>
          </p:nvSpPr>
          <p:spPr>
            <a:xfrm>
              <a:off x="5915924" y="176531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B38D4311-1554-1DBA-078D-87FE6818DAE0}"/>
                </a:ext>
              </a:extLst>
            </p:cNvPr>
            <p:cNvSpPr/>
            <p:nvPr/>
          </p:nvSpPr>
          <p:spPr>
            <a:xfrm>
              <a:off x="6062276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F9B53846-C7BE-F731-6328-58BF4495910A}"/>
                </a:ext>
              </a:extLst>
            </p:cNvPr>
            <p:cNvSpPr/>
            <p:nvPr/>
          </p:nvSpPr>
          <p:spPr>
            <a:xfrm>
              <a:off x="6134508" y="176369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02F36ECD-A6B5-3226-76B6-909D4D4A4D32}"/>
                </a:ext>
              </a:extLst>
            </p:cNvPr>
            <p:cNvSpPr/>
            <p:nvPr/>
          </p:nvSpPr>
          <p:spPr>
            <a:xfrm>
              <a:off x="6298917" y="180707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9A92071B-A0ED-0D54-7ABD-BD97CD27C783}"/>
                </a:ext>
              </a:extLst>
            </p:cNvPr>
            <p:cNvSpPr/>
            <p:nvPr/>
          </p:nvSpPr>
          <p:spPr>
            <a:xfrm>
              <a:off x="6406457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D21D4160-9DDA-91F7-F547-4DAB54A06FA6}"/>
                </a:ext>
              </a:extLst>
            </p:cNvPr>
            <p:cNvSpPr/>
            <p:nvPr/>
          </p:nvSpPr>
          <p:spPr>
            <a:xfrm>
              <a:off x="6472221" y="180731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908418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420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radien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2DF1526-FA8A-F101-800A-1B3FE5448BCF}"/>
              </a:ext>
            </a:extLst>
          </p:cNvPr>
          <p:cNvSpPr/>
          <p:nvPr userDrawn="1"/>
        </p:nvSpPr>
        <p:spPr>
          <a:xfrm rot="10800000">
            <a:off x="6096000" y="0"/>
            <a:ext cx="60960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5199696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2052"/>
            <a:ext cx="5199696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5199696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89616" y="1808163"/>
            <a:ext cx="5199696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883898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Gradien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EEC960F-3C3C-48DF-6CCF-11E0404CFE45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gradFill>
            <a:gsLst>
              <a:gs pos="38000">
                <a:srgbClr val="3595F0"/>
              </a:gs>
              <a:gs pos="7000">
                <a:srgbClr val="3595F0"/>
              </a:gs>
              <a:gs pos="83000">
                <a:srgbClr val="93FF9E"/>
              </a:gs>
            </a:gsLst>
            <a:lin ang="42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5199696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2052"/>
            <a:ext cx="5199696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5199696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89616" y="1808163"/>
            <a:ext cx="5199696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3103316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radien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4697233-3C21-6461-0DCB-A71376D62791}"/>
              </a:ext>
            </a:extLst>
          </p:cNvPr>
          <p:cNvSpPr/>
          <p:nvPr userDrawn="1"/>
        </p:nvSpPr>
        <p:spPr>
          <a:xfrm rot="10800000">
            <a:off x="8026400" y="0"/>
            <a:ext cx="41656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66375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6947216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437136" y="1808163"/>
            <a:ext cx="3204000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72244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- 2 or 3 lin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">
            <a:extLst>
              <a:ext uri="{FF2B5EF4-FFF2-40B4-BE49-F238E27FC236}">
                <a16:creationId xmlns:a16="http://schemas.microsoft.com/office/drawing/2014/main" id="{268B50F7-3BFA-99DA-1C43-9A5213ADA5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" y="4"/>
            <a:ext cx="12191995" cy="6857997"/>
          </a:xfrm>
          <a:custGeom>
            <a:avLst/>
            <a:gdLst>
              <a:gd name="connsiteX0" fmla="*/ 6180592 w 12191995"/>
              <a:gd name="connsiteY0" fmla="*/ 849612 h 6857997"/>
              <a:gd name="connsiteX1" fmla="*/ 6180592 w 12191995"/>
              <a:gd name="connsiteY1" fmla="*/ 854463 h 6857997"/>
              <a:gd name="connsiteX2" fmla="*/ 6167655 w 12191995"/>
              <a:gd name="connsiteY2" fmla="*/ 866053 h 6857997"/>
              <a:gd name="connsiteX3" fmla="*/ 6158221 w 12191995"/>
              <a:gd name="connsiteY3" fmla="*/ 858237 h 6857997"/>
              <a:gd name="connsiteX4" fmla="*/ 6167655 w 12191995"/>
              <a:gd name="connsiteY4" fmla="*/ 850960 h 6857997"/>
              <a:gd name="connsiteX5" fmla="*/ 6174662 w 12191995"/>
              <a:gd name="connsiteY5" fmla="*/ 850960 h 6857997"/>
              <a:gd name="connsiteX6" fmla="*/ 6180592 w 12191995"/>
              <a:gd name="connsiteY6" fmla="*/ 849612 h 6857997"/>
              <a:gd name="connsiteX7" fmla="*/ 6414538 w 12191995"/>
              <a:gd name="connsiteY7" fmla="*/ 849611 h 6857997"/>
              <a:gd name="connsiteX8" fmla="*/ 6414538 w 12191995"/>
              <a:gd name="connsiteY8" fmla="*/ 854462 h 6857997"/>
              <a:gd name="connsiteX9" fmla="*/ 6401601 w 12191995"/>
              <a:gd name="connsiteY9" fmla="*/ 866052 h 6857997"/>
              <a:gd name="connsiteX10" fmla="*/ 6392167 w 12191995"/>
              <a:gd name="connsiteY10" fmla="*/ 858236 h 6857997"/>
              <a:gd name="connsiteX11" fmla="*/ 6401601 w 12191995"/>
              <a:gd name="connsiteY11" fmla="*/ 850959 h 6857997"/>
              <a:gd name="connsiteX12" fmla="*/ 6408608 w 12191995"/>
              <a:gd name="connsiteY12" fmla="*/ 850959 h 6857997"/>
              <a:gd name="connsiteX13" fmla="*/ 6414538 w 12191995"/>
              <a:gd name="connsiteY13" fmla="*/ 849611 h 6857997"/>
              <a:gd name="connsiteX14" fmla="*/ 5709196 w 12191995"/>
              <a:gd name="connsiteY14" fmla="*/ 846646 h 6857997"/>
              <a:gd name="connsiteX15" fmla="*/ 5709196 w 12191995"/>
              <a:gd name="connsiteY15" fmla="*/ 855541 h 6857997"/>
              <a:gd name="connsiteX16" fmla="*/ 5690328 w 12191995"/>
              <a:gd name="connsiteY16" fmla="*/ 872521 h 6857997"/>
              <a:gd name="connsiteX17" fmla="*/ 5675236 w 12191995"/>
              <a:gd name="connsiteY17" fmla="*/ 860392 h 6857997"/>
              <a:gd name="connsiteX18" fmla="*/ 5688982 w 12191995"/>
              <a:gd name="connsiteY18" fmla="*/ 849072 h 6857997"/>
              <a:gd name="connsiteX19" fmla="*/ 5700841 w 12191995"/>
              <a:gd name="connsiteY19" fmla="*/ 849072 h 6857997"/>
              <a:gd name="connsiteX20" fmla="*/ 5709196 w 12191995"/>
              <a:gd name="connsiteY20" fmla="*/ 846646 h 6857997"/>
              <a:gd name="connsiteX21" fmla="*/ 6530703 w 12191995"/>
              <a:gd name="connsiteY21" fmla="*/ 825894 h 6857997"/>
              <a:gd name="connsiteX22" fmla="*/ 6545527 w 12191995"/>
              <a:gd name="connsiteY22" fmla="*/ 838022 h 6857997"/>
              <a:gd name="connsiteX23" fmla="*/ 6515610 w 12191995"/>
              <a:gd name="connsiteY23" fmla="*/ 838022 h 6857997"/>
              <a:gd name="connsiteX24" fmla="*/ 6530703 w 12191995"/>
              <a:gd name="connsiteY24" fmla="*/ 825894 h 6857997"/>
              <a:gd name="connsiteX25" fmla="*/ 5883577 w 12191995"/>
              <a:gd name="connsiteY25" fmla="*/ 820234 h 6857997"/>
              <a:gd name="connsiteX26" fmla="*/ 5907835 w 12191995"/>
              <a:gd name="connsiteY26" fmla="*/ 846378 h 6857997"/>
              <a:gd name="connsiteX27" fmla="*/ 5883577 w 12191995"/>
              <a:gd name="connsiteY27" fmla="*/ 872522 h 6857997"/>
              <a:gd name="connsiteX28" fmla="*/ 5859320 w 12191995"/>
              <a:gd name="connsiteY28" fmla="*/ 846378 h 6857997"/>
              <a:gd name="connsiteX29" fmla="*/ 5883577 w 12191995"/>
              <a:gd name="connsiteY29" fmla="*/ 820234 h 6857997"/>
              <a:gd name="connsiteX30" fmla="*/ 5766065 w 12191995"/>
              <a:gd name="connsiteY30" fmla="*/ 813225 h 6857997"/>
              <a:gd name="connsiteX31" fmla="*/ 5746658 w 12191995"/>
              <a:gd name="connsiteY31" fmla="*/ 825354 h 6857997"/>
              <a:gd name="connsiteX32" fmla="*/ 5746658 w 12191995"/>
              <a:gd name="connsiteY32" fmla="*/ 814303 h 6857997"/>
              <a:gd name="connsiteX33" fmla="*/ 5738304 w 12191995"/>
              <a:gd name="connsiteY33" fmla="*/ 814303 h 6857997"/>
              <a:gd name="connsiteX34" fmla="*/ 5738304 w 12191995"/>
              <a:gd name="connsiteY34" fmla="*/ 878450 h 6857997"/>
              <a:gd name="connsiteX35" fmla="*/ 5746929 w 12191995"/>
              <a:gd name="connsiteY35" fmla="*/ 878450 h 6857997"/>
              <a:gd name="connsiteX36" fmla="*/ 5746929 w 12191995"/>
              <a:gd name="connsiteY36" fmla="*/ 842603 h 6857997"/>
              <a:gd name="connsiteX37" fmla="*/ 5766334 w 12191995"/>
              <a:gd name="connsiteY37" fmla="*/ 822119 h 6857997"/>
              <a:gd name="connsiteX38" fmla="*/ 5770646 w 12191995"/>
              <a:gd name="connsiteY38" fmla="*/ 822119 h 6857997"/>
              <a:gd name="connsiteX39" fmla="*/ 5770916 w 12191995"/>
              <a:gd name="connsiteY39" fmla="*/ 813495 h 6857997"/>
              <a:gd name="connsiteX40" fmla="*/ 5766065 w 12191995"/>
              <a:gd name="connsiteY40" fmla="*/ 813225 h 6857997"/>
              <a:gd name="connsiteX41" fmla="*/ 5883577 w 12191995"/>
              <a:gd name="connsiteY41" fmla="*/ 812418 h 6857997"/>
              <a:gd name="connsiteX42" fmla="*/ 5850426 w 12191995"/>
              <a:gd name="connsiteY42" fmla="*/ 846378 h 6857997"/>
              <a:gd name="connsiteX43" fmla="*/ 5883577 w 12191995"/>
              <a:gd name="connsiteY43" fmla="*/ 880068 h 6857997"/>
              <a:gd name="connsiteX44" fmla="*/ 5916998 w 12191995"/>
              <a:gd name="connsiteY44" fmla="*/ 846378 h 6857997"/>
              <a:gd name="connsiteX45" fmla="*/ 5883577 w 12191995"/>
              <a:gd name="connsiteY45" fmla="*/ 812418 h 6857997"/>
              <a:gd name="connsiteX46" fmla="*/ 5693563 w 12191995"/>
              <a:gd name="connsiteY46" fmla="*/ 812417 h 6857997"/>
              <a:gd name="connsiteX47" fmla="*/ 5669037 w 12191995"/>
              <a:gd name="connsiteY47" fmla="*/ 820503 h 6857997"/>
              <a:gd name="connsiteX48" fmla="*/ 5673349 w 12191995"/>
              <a:gd name="connsiteY48" fmla="*/ 827241 h 6857997"/>
              <a:gd name="connsiteX49" fmla="*/ 5693024 w 12191995"/>
              <a:gd name="connsiteY49" fmla="*/ 820233 h 6857997"/>
              <a:gd name="connsiteX50" fmla="*/ 5709196 w 12191995"/>
              <a:gd name="connsiteY50" fmla="*/ 833979 h 6857997"/>
              <a:gd name="connsiteX51" fmla="*/ 5708926 w 12191995"/>
              <a:gd name="connsiteY51" fmla="*/ 835596 h 6857997"/>
              <a:gd name="connsiteX52" fmla="*/ 5702727 w 12191995"/>
              <a:gd name="connsiteY52" fmla="*/ 841526 h 6857997"/>
              <a:gd name="connsiteX53" fmla="*/ 5687364 w 12191995"/>
              <a:gd name="connsiteY53" fmla="*/ 841526 h 6857997"/>
              <a:gd name="connsiteX54" fmla="*/ 5665532 w 12191995"/>
              <a:gd name="connsiteY54" fmla="*/ 860392 h 6857997"/>
              <a:gd name="connsiteX55" fmla="*/ 5688982 w 12191995"/>
              <a:gd name="connsiteY55" fmla="*/ 880067 h 6857997"/>
              <a:gd name="connsiteX56" fmla="*/ 5709196 w 12191995"/>
              <a:gd name="connsiteY56" fmla="*/ 870364 h 6857997"/>
              <a:gd name="connsiteX57" fmla="*/ 5709196 w 12191995"/>
              <a:gd name="connsiteY57" fmla="*/ 878450 h 6857997"/>
              <a:gd name="connsiteX58" fmla="*/ 5718089 w 12191995"/>
              <a:gd name="connsiteY58" fmla="*/ 878450 h 6857997"/>
              <a:gd name="connsiteX59" fmla="*/ 5718089 w 12191995"/>
              <a:gd name="connsiteY59" fmla="*/ 834248 h 6857997"/>
              <a:gd name="connsiteX60" fmla="*/ 5693563 w 12191995"/>
              <a:gd name="connsiteY60" fmla="*/ 812417 h 6857997"/>
              <a:gd name="connsiteX61" fmla="*/ 6261179 w 12191995"/>
              <a:gd name="connsiteY61" fmla="*/ 811879 h 6857997"/>
              <a:gd name="connsiteX62" fmla="*/ 6261179 w 12191995"/>
              <a:gd name="connsiteY62" fmla="*/ 827780 h 6857997"/>
              <a:gd name="connsiteX63" fmla="*/ 6270612 w 12191995"/>
              <a:gd name="connsiteY63" fmla="*/ 827780 h 6857997"/>
              <a:gd name="connsiteX64" fmla="*/ 6270612 w 12191995"/>
              <a:gd name="connsiteY64" fmla="*/ 878451 h 6857997"/>
              <a:gd name="connsiteX65" fmla="*/ 6289479 w 12191995"/>
              <a:gd name="connsiteY65" fmla="*/ 878451 h 6857997"/>
              <a:gd name="connsiteX66" fmla="*/ 6289479 w 12191995"/>
              <a:gd name="connsiteY66" fmla="*/ 811879 h 6857997"/>
              <a:gd name="connsiteX67" fmla="*/ 6299451 w 12191995"/>
              <a:gd name="connsiteY67" fmla="*/ 811608 h 6857997"/>
              <a:gd name="connsiteX68" fmla="*/ 6322091 w 12191995"/>
              <a:gd name="connsiteY68" fmla="*/ 878450 h 6857997"/>
              <a:gd name="connsiteX69" fmla="*/ 6345540 w 12191995"/>
              <a:gd name="connsiteY69" fmla="*/ 878450 h 6857997"/>
              <a:gd name="connsiteX70" fmla="*/ 6369258 w 12191995"/>
              <a:gd name="connsiteY70" fmla="*/ 811608 h 6857997"/>
              <a:gd name="connsiteX71" fmla="*/ 6349313 w 12191995"/>
              <a:gd name="connsiteY71" fmla="*/ 811608 h 6857997"/>
              <a:gd name="connsiteX72" fmla="*/ 6334220 w 12191995"/>
              <a:gd name="connsiteY72" fmla="*/ 857966 h 6857997"/>
              <a:gd name="connsiteX73" fmla="*/ 6319935 w 12191995"/>
              <a:gd name="connsiteY73" fmla="*/ 811608 h 6857997"/>
              <a:gd name="connsiteX74" fmla="*/ 6530973 w 12191995"/>
              <a:gd name="connsiteY74" fmla="*/ 810531 h 6857997"/>
              <a:gd name="connsiteX75" fmla="*/ 6496204 w 12191995"/>
              <a:gd name="connsiteY75" fmla="*/ 845569 h 6857997"/>
              <a:gd name="connsiteX76" fmla="*/ 6531242 w 12191995"/>
              <a:gd name="connsiteY76" fmla="*/ 880607 h 6857997"/>
              <a:gd name="connsiteX77" fmla="*/ 6564663 w 12191995"/>
              <a:gd name="connsiteY77" fmla="*/ 859584 h 6857997"/>
              <a:gd name="connsiteX78" fmla="*/ 6544988 w 12191995"/>
              <a:gd name="connsiteY78" fmla="*/ 857428 h 6857997"/>
              <a:gd name="connsiteX79" fmla="*/ 6531512 w 12191995"/>
              <a:gd name="connsiteY79" fmla="*/ 864166 h 6857997"/>
              <a:gd name="connsiteX80" fmla="*/ 6516149 w 12191995"/>
              <a:gd name="connsiteY80" fmla="*/ 850690 h 6857997"/>
              <a:gd name="connsiteX81" fmla="*/ 6565741 w 12191995"/>
              <a:gd name="connsiteY81" fmla="*/ 850690 h 6857997"/>
              <a:gd name="connsiteX82" fmla="*/ 6566011 w 12191995"/>
              <a:gd name="connsiteY82" fmla="*/ 850420 h 6857997"/>
              <a:gd name="connsiteX83" fmla="*/ 6530973 w 12191995"/>
              <a:gd name="connsiteY83" fmla="*/ 810531 h 6857997"/>
              <a:gd name="connsiteX84" fmla="*/ 6250668 w 12191995"/>
              <a:gd name="connsiteY84" fmla="*/ 810529 h 6857997"/>
              <a:gd name="connsiteX85" fmla="*/ 6233419 w 12191995"/>
              <a:gd name="connsiteY85" fmla="*/ 822119 h 6857997"/>
              <a:gd name="connsiteX86" fmla="*/ 6233419 w 12191995"/>
              <a:gd name="connsiteY86" fmla="*/ 811607 h 6857997"/>
              <a:gd name="connsiteX87" fmla="*/ 6215091 w 12191995"/>
              <a:gd name="connsiteY87" fmla="*/ 811607 h 6857997"/>
              <a:gd name="connsiteX88" fmla="*/ 6215091 w 12191995"/>
              <a:gd name="connsiteY88" fmla="*/ 878449 h 6857997"/>
              <a:gd name="connsiteX89" fmla="*/ 6233958 w 12191995"/>
              <a:gd name="connsiteY89" fmla="*/ 878449 h 6857997"/>
              <a:gd name="connsiteX90" fmla="*/ 6233958 w 12191995"/>
              <a:gd name="connsiteY90" fmla="*/ 846645 h 6857997"/>
              <a:gd name="connsiteX91" fmla="*/ 6247973 w 12191995"/>
              <a:gd name="connsiteY91" fmla="*/ 830474 h 6857997"/>
              <a:gd name="connsiteX92" fmla="*/ 6256059 w 12191995"/>
              <a:gd name="connsiteY92" fmla="*/ 830474 h 6857997"/>
              <a:gd name="connsiteX93" fmla="*/ 6255789 w 12191995"/>
              <a:gd name="connsiteY93" fmla="*/ 811068 h 6857997"/>
              <a:gd name="connsiteX94" fmla="*/ 6250668 w 12191995"/>
              <a:gd name="connsiteY94" fmla="*/ 810529 h 6857997"/>
              <a:gd name="connsiteX95" fmla="*/ 6170619 w 12191995"/>
              <a:gd name="connsiteY95" fmla="*/ 809992 h 6857997"/>
              <a:gd name="connsiteX96" fmla="*/ 6142050 w 12191995"/>
              <a:gd name="connsiteY96" fmla="*/ 818078 h 6857997"/>
              <a:gd name="connsiteX97" fmla="*/ 6149327 w 12191995"/>
              <a:gd name="connsiteY97" fmla="*/ 832362 h 6857997"/>
              <a:gd name="connsiteX98" fmla="*/ 6169541 w 12191995"/>
              <a:gd name="connsiteY98" fmla="*/ 826163 h 6857997"/>
              <a:gd name="connsiteX99" fmla="*/ 6180592 w 12191995"/>
              <a:gd name="connsiteY99" fmla="*/ 833980 h 6857997"/>
              <a:gd name="connsiteX100" fmla="*/ 6180592 w 12191995"/>
              <a:gd name="connsiteY100" fmla="*/ 834519 h 6857997"/>
              <a:gd name="connsiteX101" fmla="*/ 6176010 w 12191995"/>
              <a:gd name="connsiteY101" fmla="*/ 838561 h 6857997"/>
              <a:gd name="connsiteX102" fmla="*/ 6162803 w 12191995"/>
              <a:gd name="connsiteY102" fmla="*/ 838561 h 6857997"/>
              <a:gd name="connsiteX103" fmla="*/ 6138546 w 12191995"/>
              <a:gd name="connsiteY103" fmla="*/ 859045 h 6857997"/>
              <a:gd name="connsiteX104" fmla="*/ 6161995 w 12191995"/>
              <a:gd name="connsiteY104" fmla="*/ 880068 h 6857997"/>
              <a:gd name="connsiteX105" fmla="*/ 6180592 w 12191995"/>
              <a:gd name="connsiteY105" fmla="*/ 871982 h 6857997"/>
              <a:gd name="connsiteX106" fmla="*/ 6180592 w 12191995"/>
              <a:gd name="connsiteY106" fmla="*/ 878451 h 6857997"/>
              <a:gd name="connsiteX107" fmla="*/ 6199458 w 12191995"/>
              <a:gd name="connsiteY107" fmla="*/ 878451 h 6857997"/>
              <a:gd name="connsiteX108" fmla="*/ 6199458 w 12191995"/>
              <a:gd name="connsiteY108" fmla="*/ 834519 h 6857997"/>
              <a:gd name="connsiteX109" fmla="*/ 6170619 w 12191995"/>
              <a:gd name="connsiteY109" fmla="*/ 809992 h 6857997"/>
              <a:gd name="connsiteX110" fmla="*/ 6404565 w 12191995"/>
              <a:gd name="connsiteY110" fmla="*/ 809991 h 6857997"/>
              <a:gd name="connsiteX111" fmla="*/ 6375996 w 12191995"/>
              <a:gd name="connsiteY111" fmla="*/ 818077 h 6857997"/>
              <a:gd name="connsiteX112" fmla="*/ 6383273 w 12191995"/>
              <a:gd name="connsiteY112" fmla="*/ 832361 h 6857997"/>
              <a:gd name="connsiteX113" fmla="*/ 6403487 w 12191995"/>
              <a:gd name="connsiteY113" fmla="*/ 826162 h 6857997"/>
              <a:gd name="connsiteX114" fmla="*/ 6414538 w 12191995"/>
              <a:gd name="connsiteY114" fmla="*/ 833979 h 6857997"/>
              <a:gd name="connsiteX115" fmla="*/ 6414538 w 12191995"/>
              <a:gd name="connsiteY115" fmla="*/ 834518 h 6857997"/>
              <a:gd name="connsiteX116" fmla="*/ 6409956 w 12191995"/>
              <a:gd name="connsiteY116" fmla="*/ 838560 h 6857997"/>
              <a:gd name="connsiteX117" fmla="*/ 6396749 w 12191995"/>
              <a:gd name="connsiteY117" fmla="*/ 838560 h 6857997"/>
              <a:gd name="connsiteX118" fmla="*/ 6372492 w 12191995"/>
              <a:gd name="connsiteY118" fmla="*/ 859044 h 6857997"/>
              <a:gd name="connsiteX119" fmla="*/ 6395941 w 12191995"/>
              <a:gd name="connsiteY119" fmla="*/ 880067 h 6857997"/>
              <a:gd name="connsiteX120" fmla="*/ 6414538 w 12191995"/>
              <a:gd name="connsiteY120" fmla="*/ 871981 h 6857997"/>
              <a:gd name="connsiteX121" fmla="*/ 6414538 w 12191995"/>
              <a:gd name="connsiteY121" fmla="*/ 878450 h 6857997"/>
              <a:gd name="connsiteX122" fmla="*/ 6433404 w 12191995"/>
              <a:gd name="connsiteY122" fmla="*/ 878450 h 6857997"/>
              <a:gd name="connsiteX123" fmla="*/ 6433404 w 12191995"/>
              <a:gd name="connsiteY123" fmla="*/ 834518 h 6857997"/>
              <a:gd name="connsiteX124" fmla="*/ 6404565 w 12191995"/>
              <a:gd name="connsiteY124" fmla="*/ 809991 h 6857997"/>
              <a:gd name="connsiteX125" fmla="*/ 5787627 w 12191995"/>
              <a:gd name="connsiteY125" fmla="*/ 786812 h 6857997"/>
              <a:gd name="connsiteX126" fmla="*/ 5787627 w 12191995"/>
              <a:gd name="connsiteY126" fmla="*/ 813764 h 6857997"/>
              <a:gd name="connsiteX127" fmla="*/ 5776577 w 12191995"/>
              <a:gd name="connsiteY127" fmla="*/ 813764 h 6857997"/>
              <a:gd name="connsiteX128" fmla="*/ 5776577 w 12191995"/>
              <a:gd name="connsiteY128" fmla="*/ 821041 h 6857997"/>
              <a:gd name="connsiteX129" fmla="*/ 5787627 w 12191995"/>
              <a:gd name="connsiteY129" fmla="*/ 821041 h 6857997"/>
              <a:gd name="connsiteX130" fmla="*/ 5787627 w 12191995"/>
              <a:gd name="connsiteY130" fmla="*/ 864704 h 6857997"/>
              <a:gd name="connsiteX131" fmla="*/ 5802450 w 12191995"/>
              <a:gd name="connsiteY131" fmla="*/ 878450 h 6857997"/>
              <a:gd name="connsiteX132" fmla="*/ 5812424 w 12191995"/>
              <a:gd name="connsiteY132" fmla="*/ 877911 h 6857997"/>
              <a:gd name="connsiteX133" fmla="*/ 5812424 w 12191995"/>
              <a:gd name="connsiteY133" fmla="*/ 870634 h 6857997"/>
              <a:gd name="connsiteX134" fmla="*/ 5805685 w 12191995"/>
              <a:gd name="connsiteY134" fmla="*/ 871173 h 6857997"/>
              <a:gd name="connsiteX135" fmla="*/ 5796522 w 12191995"/>
              <a:gd name="connsiteY135" fmla="*/ 864974 h 6857997"/>
              <a:gd name="connsiteX136" fmla="*/ 5796522 w 12191995"/>
              <a:gd name="connsiteY136" fmla="*/ 821311 h 6857997"/>
              <a:gd name="connsiteX137" fmla="*/ 5812424 w 12191995"/>
              <a:gd name="connsiteY137" fmla="*/ 821311 h 6857997"/>
              <a:gd name="connsiteX138" fmla="*/ 5812424 w 12191995"/>
              <a:gd name="connsiteY138" fmla="*/ 814034 h 6857997"/>
              <a:gd name="connsiteX139" fmla="*/ 5796522 w 12191995"/>
              <a:gd name="connsiteY139" fmla="*/ 814034 h 6857997"/>
              <a:gd name="connsiteX140" fmla="*/ 5796522 w 12191995"/>
              <a:gd name="connsiteY140" fmla="*/ 787082 h 6857997"/>
              <a:gd name="connsiteX141" fmla="*/ 5796522 w 12191995"/>
              <a:gd name="connsiteY141" fmla="*/ 786812 h 6857997"/>
              <a:gd name="connsiteX142" fmla="*/ 6453619 w 12191995"/>
              <a:gd name="connsiteY142" fmla="*/ 786004 h 6857997"/>
              <a:gd name="connsiteX143" fmla="*/ 6453619 w 12191995"/>
              <a:gd name="connsiteY143" fmla="*/ 811339 h 6857997"/>
              <a:gd name="connsiteX144" fmla="*/ 6443108 w 12191995"/>
              <a:gd name="connsiteY144" fmla="*/ 811339 h 6857997"/>
              <a:gd name="connsiteX145" fmla="*/ 6443108 w 12191995"/>
              <a:gd name="connsiteY145" fmla="*/ 827241 h 6857997"/>
              <a:gd name="connsiteX146" fmla="*/ 6453619 w 12191995"/>
              <a:gd name="connsiteY146" fmla="*/ 827241 h 6857997"/>
              <a:gd name="connsiteX147" fmla="*/ 6453619 w 12191995"/>
              <a:gd name="connsiteY147" fmla="*/ 863896 h 6857997"/>
              <a:gd name="connsiteX148" fmla="*/ 6472756 w 12191995"/>
              <a:gd name="connsiteY148" fmla="*/ 878989 h 6857997"/>
              <a:gd name="connsiteX149" fmla="*/ 6487579 w 12191995"/>
              <a:gd name="connsiteY149" fmla="*/ 878181 h 6857997"/>
              <a:gd name="connsiteX150" fmla="*/ 6487579 w 12191995"/>
              <a:gd name="connsiteY150" fmla="*/ 862010 h 6857997"/>
              <a:gd name="connsiteX151" fmla="*/ 6478955 w 12191995"/>
              <a:gd name="connsiteY151" fmla="*/ 862549 h 6857997"/>
              <a:gd name="connsiteX152" fmla="*/ 6472756 w 12191995"/>
              <a:gd name="connsiteY152" fmla="*/ 857697 h 6857997"/>
              <a:gd name="connsiteX153" fmla="*/ 6472756 w 12191995"/>
              <a:gd name="connsiteY153" fmla="*/ 827511 h 6857997"/>
              <a:gd name="connsiteX154" fmla="*/ 6487310 w 12191995"/>
              <a:gd name="connsiteY154" fmla="*/ 827511 h 6857997"/>
              <a:gd name="connsiteX155" fmla="*/ 6487310 w 12191995"/>
              <a:gd name="connsiteY155" fmla="*/ 811609 h 6857997"/>
              <a:gd name="connsiteX156" fmla="*/ 6472756 w 12191995"/>
              <a:gd name="connsiteY156" fmla="*/ 811609 h 6857997"/>
              <a:gd name="connsiteX157" fmla="*/ 6472756 w 12191995"/>
              <a:gd name="connsiteY157" fmla="*/ 786273 h 6857997"/>
              <a:gd name="connsiteX158" fmla="*/ 5605968 w 12191995"/>
              <a:gd name="connsiteY158" fmla="*/ 784386 h 6857997"/>
              <a:gd name="connsiteX159" fmla="*/ 5625104 w 12191995"/>
              <a:gd name="connsiteY159" fmla="*/ 784386 h 6857997"/>
              <a:gd name="connsiteX160" fmla="*/ 5649901 w 12191995"/>
              <a:gd name="connsiteY160" fmla="*/ 807296 h 6857997"/>
              <a:gd name="connsiteX161" fmla="*/ 5625104 w 12191995"/>
              <a:gd name="connsiteY161" fmla="*/ 830744 h 6857997"/>
              <a:gd name="connsiteX162" fmla="*/ 5605968 w 12191995"/>
              <a:gd name="connsiteY162" fmla="*/ 830744 h 6857997"/>
              <a:gd name="connsiteX163" fmla="*/ 6279237 w 12191995"/>
              <a:gd name="connsiteY163" fmla="*/ 776571 h 6857997"/>
              <a:gd name="connsiteX164" fmla="*/ 6267108 w 12191995"/>
              <a:gd name="connsiteY164" fmla="*/ 788700 h 6857997"/>
              <a:gd name="connsiteX165" fmla="*/ 6279237 w 12191995"/>
              <a:gd name="connsiteY165" fmla="*/ 800828 h 6857997"/>
              <a:gd name="connsiteX166" fmla="*/ 6291366 w 12191995"/>
              <a:gd name="connsiteY166" fmla="*/ 788700 h 6857997"/>
              <a:gd name="connsiteX167" fmla="*/ 6279237 w 12191995"/>
              <a:gd name="connsiteY167" fmla="*/ 776571 h 6857997"/>
              <a:gd name="connsiteX168" fmla="*/ 5597074 w 12191995"/>
              <a:gd name="connsiteY168" fmla="*/ 776570 h 6857997"/>
              <a:gd name="connsiteX169" fmla="*/ 5597074 w 12191995"/>
              <a:gd name="connsiteY169" fmla="*/ 878450 h 6857997"/>
              <a:gd name="connsiteX170" fmla="*/ 5605968 w 12191995"/>
              <a:gd name="connsiteY170" fmla="*/ 878450 h 6857997"/>
              <a:gd name="connsiteX171" fmla="*/ 5605968 w 12191995"/>
              <a:gd name="connsiteY171" fmla="*/ 839099 h 6857997"/>
              <a:gd name="connsiteX172" fmla="*/ 5624026 w 12191995"/>
              <a:gd name="connsiteY172" fmla="*/ 839099 h 6857997"/>
              <a:gd name="connsiteX173" fmla="*/ 5659064 w 12191995"/>
              <a:gd name="connsiteY173" fmla="*/ 807565 h 6857997"/>
              <a:gd name="connsiteX174" fmla="*/ 5624026 w 12191995"/>
              <a:gd name="connsiteY174" fmla="*/ 776570 h 6857997"/>
              <a:gd name="connsiteX175" fmla="*/ 6108359 w 12191995"/>
              <a:gd name="connsiteY175" fmla="*/ 776570 h 6857997"/>
              <a:gd name="connsiteX176" fmla="*/ 6108359 w 12191995"/>
              <a:gd name="connsiteY176" fmla="*/ 878450 h 6857997"/>
              <a:gd name="connsiteX177" fmla="*/ 6127226 w 12191995"/>
              <a:gd name="connsiteY177" fmla="*/ 878450 h 6857997"/>
              <a:gd name="connsiteX178" fmla="*/ 6127226 w 12191995"/>
              <a:gd name="connsiteY178" fmla="*/ 776570 h 6857997"/>
              <a:gd name="connsiteX179" fmla="*/ 5951228 w 12191995"/>
              <a:gd name="connsiteY179" fmla="*/ 775762 h 6857997"/>
              <a:gd name="connsiteX180" fmla="*/ 5936674 w 12191995"/>
              <a:gd name="connsiteY180" fmla="*/ 791125 h 6857997"/>
              <a:gd name="connsiteX181" fmla="*/ 5936403 w 12191995"/>
              <a:gd name="connsiteY181" fmla="*/ 791125 h 6857997"/>
              <a:gd name="connsiteX182" fmla="*/ 5936403 w 12191995"/>
              <a:gd name="connsiteY182" fmla="*/ 814034 h 6857997"/>
              <a:gd name="connsiteX183" fmla="*/ 5925353 w 12191995"/>
              <a:gd name="connsiteY183" fmla="*/ 814034 h 6857997"/>
              <a:gd name="connsiteX184" fmla="*/ 5925353 w 12191995"/>
              <a:gd name="connsiteY184" fmla="*/ 821311 h 6857997"/>
              <a:gd name="connsiteX185" fmla="*/ 5936403 w 12191995"/>
              <a:gd name="connsiteY185" fmla="*/ 821311 h 6857997"/>
              <a:gd name="connsiteX186" fmla="*/ 5936403 w 12191995"/>
              <a:gd name="connsiteY186" fmla="*/ 878181 h 6857997"/>
              <a:gd name="connsiteX187" fmla="*/ 5945298 w 12191995"/>
              <a:gd name="connsiteY187" fmla="*/ 878181 h 6857997"/>
              <a:gd name="connsiteX188" fmla="*/ 5945298 w 12191995"/>
              <a:gd name="connsiteY188" fmla="*/ 821311 h 6857997"/>
              <a:gd name="connsiteX189" fmla="*/ 5958505 w 12191995"/>
              <a:gd name="connsiteY189" fmla="*/ 821311 h 6857997"/>
              <a:gd name="connsiteX190" fmla="*/ 5958505 w 12191995"/>
              <a:gd name="connsiteY190" fmla="*/ 814034 h 6857997"/>
              <a:gd name="connsiteX191" fmla="*/ 5945298 w 12191995"/>
              <a:gd name="connsiteY191" fmla="*/ 814034 h 6857997"/>
              <a:gd name="connsiteX192" fmla="*/ 5945298 w 12191995"/>
              <a:gd name="connsiteY192" fmla="*/ 791933 h 6857997"/>
              <a:gd name="connsiteX193" fmla="*/ 5953384 w 12191995"/>
              <a:gd name="connsiteY193" fmla="*/ 783309 h 6857997"/>
              <a:gd name="connsiteX194" fmla="*/ 5959853 w 12191995"/>
              <a:gd name="connsiteY194" fmla="*/ 784117 h 6857997"/>
              <a:gd name="connsiteX195" fmla="*/ 5959853 w 12191995"/>
              <a:gd name="connsiteY195" fmla="*/ 776301 h 6857997"/>
              <a:gd name="connsiteX196" fmla="*/ 5951228 w 12191995"/>
              <a:gd name="connsiteY196" fmla="*/ 775762 h 6857997"/>
              <a:gd name="connsiteX197" fmla="*/ 6047177 w 12191995"/>
              <a:gd name="connsiteY197" fmla="*/ 774415 h 6857997"/>
              <a:gd name="connsiteX198" fmla="*/ 5994082 w 12191995"/>
              <a:gd name="connsiteY198" fmla="*/ 827242 h 6857997"/>
              <a:gd name="connsiteX199" fmla="*/ 6047177 w 12191995"/>
              <a:gd name="connsiteY199" fmla="*/ 880068 h 6857997"/>
              <a:gd name="connsiteX200" fmla="*/ 6097039 w 12191995"/>
              <a:gd name="connsiteY200" fmla="*/ 842065 h 6857997"/>
              <a:gd name="connsiteX201" fmla="*/ 6074670 w 12191995"/>
              <a:gd name="connsiteY201" fmla="*/ 842065 h 6857997"/>
              <a:gd name="connsiteX202" fmla="*/ 6046909 w 12191995"/>
              <a:gd name="connsiteY202" fmla="*/ 861471 h 6857997"/>
              <a:gd name="connsiteX203" fmla="*/ 6014835 w 12191995"/>
              <a:gd name="connsiteY203" fmla="*/ 827242 h 6857997"/>
              <a:gd name="connsiteX204" fmla="*/ 6046909 w 12191995"/>
              <a:gd name="connsiteY204" fmla="*/ 793012 h 6857997"/>
              <a:gd name="connsiteX205" fmla="*/ 6074670 w 12191995"/>
              <a:gd name="connsiteY205" fmla="*/ 812418 h 6857997"/>
              <a:gd name="connsiteX206" fmla="*/ 6097039 w 12191995"/>
              <a:gd name="connsiteY206" fmla="*/ 812418 h 6857997"/>
              <a:gd name="connsiteX207" fmla="*/ 6047177 w 12191995"/>
              <a:gd name="connsiteY207" fmla="*/ 774415 h 6857997"/>
              <a:gd name="connsiteX208" fmla="*/ 6600240 w 12191995"/>
              <a:gd name="connsiteY208" fmla="*/ 647468 h 6857997"/>
              <a:gd name="connsiteX209" fmla="*/ 6603474 w 12191995"/>
              <a:gd name="connsiteY209" fmla="*/ 647468 h 6857997"/>
              <a:gd name="connsiteX210" fmla="*/ 6606709 w 12191995"/>
              <a:gd name="connsiteY210" fmla="*/ 648276 h 6857997"/>
              <a:gd name="connsiteX211" fmla="*/ 6607517 w 12191995"/>
              <a:gd name="connsiteY211" fmla="*/ 650702 h 6857997"/>
              <a:gd name="connsiteX212" fmla="*/ 6606439 w 12191995"/>
              <a:gd name="connsiteY212" fmla="*/ 652858 h 6857997"/>
              <a:gd name="connsiteX213" fmla="*/ 6603744 w 12191995"/>
              <a:gd name="connsiteY213" fmla="*/ 653667 h 6857997"/>
              <a:gd name="connsiteX214" fmla="*/ 6600240 w 12191995"/>
              <a:gd name="connsiteY214" fmla="*/ 653667 h 6857997"/>
              <a:gd name="connsiteX215" fmla="*/ 6596467 w 12191995"/>
              <a:gd name="connsiteY215" fmla="*/ 644772 h 6857997"/>
              <a:gd name="connsiteX216" fmla="*/ 6596467 w 12191995"/>
              <a:gd name="connsiteY216" fmla="*/ 664987 h 6857997"/>
              <a:gd name="connsiteX217" fmla="*/ 6600240 w 12191995"/>
              <a:gd name="connsiteY217" fmla="*/ 664987 h 6857997"/>
              <a:gd name="connsiteX218" fmla="*/ 6600240 w 12191995"/>
              <a:gd name="connsiteY218" fmla="*/ 656901 h 6857997"/>
              <a:gd name="connsiteX219" fmla="*/ 6604283 w 12191995"/>
              <a:gd name="connsiteY219" fmla="*/ 656901 h 6857997"/>
              <a:gd name="connsiteX220" fmla="*/ 6606978 w 12191995"/>
              <a:gd name="connsiteY220" fmla="*/ 657710 h 6857997"/>
              <a:gd name="connsiteX221" fmla="*/ 6607787 w 12191995"/>
              <a:gd name="connsiteY221" fmla="*/ 660135 h 6857997"/>
              <a:gd name="connsiteX222" fmla="*/ 6607787 w 12191995"/>
              <a:gd name="connsiteY222" fmla="*/ 663370 h 6857997"/>
              <a:gd name="connsiteX223" fmla="*/ 6608056 w 12191995"/>
              <a:gd name="connsiteY223" fmla="*/ 664717 h 6857997"/>
              <a:gd name="connsiteX224" fmla="*/ 6611560 w 12191995"/>
              <a:gd name="connsiteY224" fmla="*/ 664717 h 6857997"/>
              <a:gd name="connsiteX225" fmla="*/ 6611560 w 12191995"/>
              <a:gd name="connsiteY225" fmla="*/ 664448 h 6857997"/>
              <a:gd name="connsiteX226" fmla="*/ 6611021 w 12191995"/>
              <a:gd name="connsiteY226" fmla="*/ 663100 h 6857997"/>
              <a:gd name="connsiteX227" fmla="*/ 6611021 w 12191995"/>
              <a:gd name="connsiteY227" fmla="*/ 661483 h 6857997"/>
              <a:gd name="connsiteX228" fmla="*/ 6611021 w 12191995"/>
              <a:gd name="connsiteY228" fmla="*/ 660135 h 6857997"/>
              <a:gd name="connsiteX229" fmla="*/ 6610213 w 12191995"/>
              <a:gd name="connsiteY229" fmla="*/ 657170 h 6857997"/>
              <a:gd name="connsiteX230" fmla="*/ 6608056 w 12191995"/>
              <a:gd name="connsiteY230" fmla="*/ 655284 h 6857997"/>
              <a:gd name="connsiteX231" fmla="*/ 6610213 w 12191995"/>
              <a:gd name="connsiteY231" fmla="*/ 653397 h 6857997"/>
              <a:gd name="connsiteX232" fmla="*/ 6611021 w 12191995"/>
              <a:gd name="connsiteY232" fmla="*/ 650971 h 6857997"/>
              <a:gd name="connsiteX233" fmla="*/ 6608865 w 12191995"/>
              <a:gd name="connsiteY233" fmla="*/ 646390 h 6857997"/>
              <a:gd name="connsiteX234" fmla="*/ 6603205 w 12191995"/>
              <a:gd name="connsiteY234" fmla="*/ 644772 h 6857997"/>
              <a:gd name="connsiteX235" fmla="*/ 6603980 w 12191995"/>
              <a:gd name="connsiteY235" fmla="*/ 640292 h 6857997"/>
              <a:gd name="connsiteX236" fmla="*/ 6613447 w 12191995"/>
              <a:gd name="connsiteY236" fmla="*/ 644503 h 6857997"/>
              <a:gd name="connsiteX237" fmla="*/ 6613447 w 12191995"/>
              <a:gd name="connsiteY237" fmla="*/ 665526 h 6857997"/>
              <a:gd name="connsiteX238" fmla="*/ 6612638 w 12191995"/>
              <a:gd name="connsiteY238" fmla="*/ 666334 h 6857997"/>
              <a:gd name="connsiteX239" fmla="*/ 6593502 w 12191995"/>
              <a:gd name="connsiteY239" fmla="*/ 665526 h 6857997"/>
              <a:gd name="connsiteX240" fmla="*/ 6589459 w 12191995"/>
              <a:gd name="connsiteY240" fmla="*/ 655014 h 6857997"/>
              <a:gd name="connsiteX241" fmla="*/ 6593772 w 12191995"/>
              <a:gd name="connsiteY241" fmla="*/ 644503 h 6857997"/>
              <a:gd name="connsiteX242" fmla="*/ 6594311 w 12191995"/>
              <a:gd name="connsiteY242" fmla="*/ 643964 h 6857997"/>
              <a:gd name="connsiteX243" fmla="*/ 6603980 w 12191995"/>
              <a:gd name="connsiteY243" fmla="*/ 640292 h 6857997"/>
              <a:gd name="connsiteX244" fmla="*/ 6603104 w 12191995"/>
              <a:gd name="connsiteY244" fmla="*/ 637327 h 6857997"/>
              <a:gd name="connsiteX245" fmla="*/ 6591615 w 12191995"/>
              <a:gd name="connsiteY245" fmla="*/ 642347 h 6857997"/>
              <a:gd name="connsiteX246" fmla="*/ 6586764 w 12191995"/>
              <a:gd name="connsiteY246" fmla="*/ 655014 h 6857997"/>
              <a:gd name="connsiteX247" fmla="*/ 6591615 w 12191995"/>
              <a:gd name="connsiteY247" fmla="*/ 667682 h 6857997"/>
              <a:gd name="connsiteX248" fmla="*/ 6592154 w 12191995"/>
              <a:gd name="connsiteY248" fmla="*/ 668221 h 6857997"/>
              <a:gd name="connsiteX249" fmla="*/ 6615334 w 12191995"/>
              <a:gd name="connsiteY249" fmla="*/ 667682 h 6857997"/>
              <a:gd name="connsiteX250" fmla="*/ 6620185 w 12191995"/>
              <a:gd name="connsiteY250" fmla="*/ 655014 h 6857997"/>
              <a:gd name="connsiteX251" fmla="*/ 6615334 w 12191995"/>
              <a:gd name="connsiteY251" fmla="*/ 642347 h 6857997"/>
              <a:gd name="connsiteX252" fmla="*/ 6614794 w 12191995"/>
              <a:gd name="connsiteY252" fmla="*/ 641808 h 6857997"/>
              <a:gd name="connsiteX253" fmla="*/ 6603104 w 12191995"/>
              <a:gd name="connsiteY253" fmla="*/ 637327 h 6857997"/>
              <a:gd name="connsiteX254" fmla="*/ 6195954 w 12191995"/>
              <a:gd name="connsiteY254" fmla="*/ 529687 h 6857997"/>
              <a:gd name="connsiteX255" fmla="*/ 6233418 w 12191995"/>
              <a:gd name="connsiteY255" fmla="*/ 590330 h 6857997"/>
              <a:gd name="connsiteX256" fmla="*/ 6192451 w 12191995"/>
              <a:gd name="connsiteY256" fmla="*/ 653937 h 6857997"/>
              <a:gd name="connsiteX257" fmla="*/ 6171158 w 12191995"/>
              <a:gd name="connsiteY257" fmla="*/ 650434 h 6857997"/>
              <a:gd name="connsiteX258" fmla="*/ 6171158 w 12191995"/>
              <a:gd name="connsiteY258" fmla="*/ 534539 h 6857997"/>
              <a:gd name="connsiteX259" fmla="*/ 6195954 w 12191995"/>
              <a:gd name="connsiteY259" fmla="*/ 529687 h 6857997"/>
              <a:gd name="connsiteX260" fmla="*/ 6062271 w 12191995"/>
              <a:gd name="connsiteY260" fmla="*/ 510282 h 6857997"/>
              <a:gd name="connsiteX261" fmla="*/ 6062271 w 12191995"/>
              <a:gd name="connsiteY261" fmla="*/ 673344 h 6857997"/>
              <a:gd name="connsiteX262" fmla="*/ 6099196 w 12191995"/>
              <a:gd name="connsiteY262" fmla="*/ 673344 h 6857997"/>
              <a:gd name="connsiteX263" fmla="*/ 6099196 w 12191995"/>
              <a:gd name="connsiteY263" fmla="*/ 510282 h 6857997"/>
              <a:gd name="connsiteX264" fmla="*/ 6406452 w 12191995"/>
              <a:gd name="connsiteY264" fmla="*/ 510281 h 6857997"/>
              <a:gd name="connsiteX265" fmla="*/ 6406452 w 12191995"/>
              <a:gd name="connsiteY265" fmla="*/ 673343 h 6857997"/>
              <a:gd name="connsiteX266" fmla="*/ 6443377 w 12191995"/>
              <a:gd name="connsiteY266" fmla="*/ 673343 h 6857997"/>
              <a:gd name="connsiteX267" fmla="*/ 6443377 w 12191995"/>
              <a:gd name="connsiteY267" fmla="*/ 510281 h 6857997"/>
              <a:gd name="connsiteX268" fmla="*/ 5738574 w 12191995"/>
              <a:gd name="connsiteY268" fmla="*/ 510281 h 6857997"/>
              <a:gd name="connsiteX269" fmla="*/ 5790052 w 12191995"/>
              <a:gd name="connsiteY269" fmla="*/ 588981 h 6857997"/>
              <a:gd name="connsiteX270" fmla="*/ 5732643 w 12191995"/>
              <a:gd name="connsiteY270" fmla="*/ 673611 h 6857997"/>
              <a:gd name="connsiteX271" fmla="*/ 5775229 w 12191995"/>
              <a:gd name="connsiteY271" fmla="*/ 673611 h 6857997"/>
              <a:gd name="connsiteX272" fmla="*/ 5810535 w 12191995"/>
              <a:gd name="connsiteY272" fmla="*/ 614317 h 6857997"/>
              <a:gd name="connsiteX273" fmla="*/ 5811344 w 12191995"/>
              <a:gd name="connsiteY273" fmla="*/ 614317 h 6857997"/>
              <a:gd name="connsiteX274" fmla="*/ 5846113 w 12191995"/>
              <a:gd name="connsiteY274" fmla="*/ 673611 h 6857997"/>
              <a:gd name="connsiteX275" fmla="*/ 5891931 w 12191995"/>
              <a:gd name="connsiteY275" fmla="*/ 673611 h 6857997"/>
              <a:gd name="connsiteX276" fmla="*/ 5833984 w 12191995"/>
              <a:gd name="connsiteY276" fmla="*/ 586556 h 6857997"/>
              <a:gd name="connsiteX277" fmla="*/ 5886541 w 12191995"/>
              <a:gd name="connsiteY277" fmla="*/ 510281 h 6857997"/>
              <a:gd name="connsiteX278" fmla="*/ 5846922 w 12191995"/>
              <a:gd name="connsiteY278" fmla="*/ 510281 h 6857997"/>
              <a:gd name="connsiteX279" fmla="*/ 5814310 w 12191995"/>
              <a:gd name="connsiteY279" fmla="*/ 563646 h 6857997"/>
              <a:gd name="connsiteX280" fmla="*/ 5813770 w 12191995"/>
              <a:gd name="connsiteY280" fmla="*/ 563646 h 6857997"/>
              <a:gd name="connsiteX281" fmla="*/ 5782505 w 12191995"/>
              <a:gd name="connsiteY281" fmla="*/ 510281 h 6857997"/>
              <a:gd name="connsiteX282" fmla="*/ 6383812 w 12191995"/>
              <a:gd name="connsiteY282" fmla="*/ 507856 h 6857997"/>
              <a:gd name="connsiteX283" fmla="*/ 6298912 w 12191995"/>
              <a:gd name="connsiteY283" fmla="*/ 519176 h 6857997"/>
              <a:gd name="connsiteX284" fmla="*/ 6298912 w 12191995"/>
              <a:gd name="connsiteY284" fmla="*/ 673613 h 6857997"/>
              <a:gd name="connsiteX285" fmla="*/ 6335837 w 12191995"/>
              <a:gd name="connsiteY285" fmla="*/ 673613 h 6857997"/>
              <a:gd name="connsiteX286" fmla="*/ 6335837 w 12191995"/>
              <a:gd name="connsiteY286" fmla="*/ 535887 h 6857997"/>
              <a:gd name="connsiteX287" fmla="*/ 6376265 w 12191995"/>
              <a:gd name="connsiteY287" fmla="*/ 534539 h 6857997"/>
              <a:gd name="connsiteX288" fmla="*/ 6383812 w 12191995"/>
              <a:gd name="connsiteY288" fmla="*/ 507856 h 6857997"/>
              <a:gd name="connsiteX289" fmla="*/ 6533398 w 12191995"/>
              <a:gd name="connsiteY289" fmla="*/ 507318 h 6857997"/>
              <a:gd name="connsiteX290" fmla="*/ 6476798 w 12191995"/>
              <a:gd name="connsiteY290" fmla="*/ 554484 h 6857997"/>
              <a:gd name="connsiteX291" fmla="*/ 6517765 w 12191995"/>
              <a:gd name="connsiteY291" fmla="*/ 600303 h 6857997"/>
              <a:gd name="connsiteX292" fmla="*/ 6546874 w 12191995"/>
              <a:gd name="connsiteY292" fmla="*/ 627256 h 6857997"/>
              <a:gd name="connsiteX293" fmla="*/ 6516418 w 12191995"/>
              <a:gd name="connsiteY293" fmla="*/ 650164 h 6857997"/>
              <a:gd name="connsiteX294" fmla="*/ 6482727 w 12191995"/>
              <a:gd name="connsiteY294" fmla="*/ 640732 h 6857997"/>
              <a:gd name="connsiteX295" fmla="*/ 6472216 w 12191995"/>
              <a:gd name="connsiteY295" fmla="*/ 664450 h 6857997"/>
              <a:gd name="connsiteX296" fmla="*/ 6521808 w 12191995"/>
              <a:gd name="connsiteY296" fmla="*/ 676309 h 6857997"/>
              <a:gd name="connsiteX297" fmla="*/ 6585685 w 12191995"/>
              <a:gd name="connsiteY297" fmla="*/ 626177 h 6857997"/>
              <a:gd name="connsiteX298" fmla="*/ 6542831 w 12191995"/>
              <a:gd name="connsiteY298" fmla="*/ 578202 h 6857997"/>
              <a:gd name="connsiteX299" fmla="*/ 6513723 w 12191995"/>
              <a:gd name="connsiteY299" fmla="*/ 552598 h 6857997"/>
              <a:gd name="connsiteX300" fmla="*/ 6541753 w 12191995"/>
              <a:gd name="connsiteY300" fmla="*/ 531036 h 6857997"/>
              <a:gd name="connsiteX301" fmla="*/ 6570053 w 12191995"/>
              <a:gd name="connsiteY301" fmla="*/ 540200 h 6857997"/>
              <a:gd name="connsiteX302" fmla="*/ 6580025 w 12191995"/>
              <a:gd name="connsiteY302" fmla="*/ 518637 h 6857997"/>
              <a:gd name="connsiteX303" fmla="*/ 6533398 w 12191995"/>
              <a:gd name="connsiteY303" fmla="*/ 507318 h 6857997"/>
              <a:gd name="connsiteX304" fmla="*/ 5638579 w 12191995"/>
              <a:gd name="connsiteY304" fmla="*/ 465539 h 6857997"/>
              <a:gd name="connsiteX305" fmla="*/ 5591144 w 12191995"/>
              <a:gd name="connsiteY305" fmla="*/ 522678 h 6857997"/>
              <a:gd name="connsiteX306" fmla="*/ 5591144 w 12191995"/>
              <a:gd name="connsiteY306" fmla="*/ 617011 h 6857997"/>
              <a:gd name="connsiteX307" fmla="*/ 5638579 w 12191995"/>
              <a:gd name="connsiteY307" fmla="*/ 674150 h 6857997"/>
              <a:gd name="connsiteX308" fmla="*/ 5712969 w 12191995"/>
              <a:gd name="connsiteY308" fmla="*/ 674150 h 6857997"/>
              <a:gd name="connsiteX309" fmla="*/ 5712969 w 12191995"/>
              <a:gd name="connsiteY309" fmla="*/ 648545 h 6857997"/>
              <a:gd name="connsiteX310" fmla="*/ 5656098 w 12191995"/>
              <a:gd name="connsiteY310" fmla="*/ 648545 h 6857997"/>
              <a:gd name="connsiteX311" fmla="*/ 5629685 w 12191995"/>
              <a:gd name="connsiteY311" fmla="*/ 620784 h 6857997"/>
              <a:gd name="connsiteX312" fmla="*/ 5629685 w 12191995"/>
              <a:gd name="connsiteY312" fmla="*/ 579547 h 6857997"/>
              <a:gd name="connsiteX313" fmla="*/ 5706230 w 12191995"/>
              <a:gd name="connsiteY313" fmla="*/ 579547 h 6857997"/>
              <a:gd name="connsiteX314" fmla="*/ 5706230 w 12191995"/>
              <a:gd name="connsiteY314" fmla="*/ 553943 h 6857997"/>
              <a:gd name="connsiteX315" fmla="*/ 5629685 w 12191995"/>
              <a:gd name="connsiteY315" fmla="*/ 553943 h 6857997"/>
              <a:gd name="connsiteX316" fmla="*/ 5629685 w 12191995"/>
              <a:gd name="connsiteY316" fmla="*/ 518905 h 6857997"/>
              <a:gd name="connsiteX317" fmla="*/ 5656098 w 12191995"/>
              <a:gd name="connsiteY317" fmla="*/ 491144 h 6857997"/>
              <a:gd name="connsiteX318" fmla="*/ 5713237 w 12191995"/>
              <a:gd name="connsiteY318" fmla="*/ 491144 h 6857997"/>
              <a:gd name="connsiteX319" fmla="*/ 5713237 w 12191995"/>
              <a:gd name="connsiteY319" fmla="*/ 465539 h 6857997"/>
              <a:gd name="connsiteX320" fmla="*/ 5915920 w 12191995"/>
              <a:gd name="connsiteY320" fmla="*/ 465272 h 6857997"/>
              <a:gd name="connsiteX321" fmla="*/ 5915920 w 12191995"/>
              <a:gd name="connsiteY321" fmla="*/ 616744 h 6857997"/>
              <a:gd name="connsiteX322" fmla="*/ 5963356 w 12191995"/>
              <a:gd name="connsiteY322" fmla="*/ 673883 h 6857997"/>
              <a:gd name="connsiteX323" fmla="*/ 6037474 w 12191995"/>
              <a:gd name="connsiteY323" fmla="*/ 673883 h 6857997"/>
              <a:gd name="connsiteX324" fmla="*/ 6037474 w 12191995"/>
              <a:gd name="connsiteY324" fmla="*/ 648278 h 6857997"/>
              <a:gd name="connsiteX325" fmla="*/ 5980875 w 12191995"/>
              <a:gd name="connsiteY325" fmla="*/ 648278 h 6857997"/>
              <a:gd name="connsiteX326" fmla="*/ 5954462 w 12191995"/>
              <a:gd name="connsiteY326" fmla="*/ 620517 h 6857997"/>
              <a:gd name="connsiteX327" fmla="*/ 5954462 w 12191995"/>
              <a:gd name="connsiteY327" fmla="*/ 465272 h 6857997"/>
              <a:gd name="connsiteX328" fmla="*/ 6171158 w 12191995"/>
              <a:gd name="connsiteY328" fmla="*/ 463654 h 6857997"/>
              <a:gd name="connsiteX329" fmla="*/ 6134503 w 12191995"/>
              <a:gd name="connsiteY329" fmla="*/ 470392 h 6857997"/>
              <a:gd name="connsiteX330" fmla="*/ 6134503 w 12191995"/>
              <a:gd name="connsiteY330" fmla="*/ 664718 h 6857997"/>
              <a:gd name="connsiteX331" fmla="*/ 6191103 w 12191995"/>
              <a:gd name="connsiteY331" fmla="*/ 676577 h 6857997"/>
              <a:gd name="connsiteX332" fmla="*/ 6270073 w 12191995"/>
              <a:gd name="connsiteY332" fmla="*/ 588174 h 6857997"/>
              <a:gd name="connsiteX333" fmla="*/ 6205927 w 12191995"/>
              <a:gd name="connsiteY333" fmla="*/ 508395 h 6857997"/>
              <a:gd name="connsiteX334" fmla="*/ 6171158 w 12191995"/>
              <a:gd name="connsiteY334" fmla="*/ 515133 h 6857997"/>
              <a:gd name="connsiteX335" fmla="*/ 6252285 w 12191995"/>
              <a:gd name="connsiteY335" fmla="*/ 347219 h 6857997"/>
              <a:gd name="connsiteX336" fmla="*/ 6063619 w 12191995"/>
              <a:gd name="connsiteY336" fmla="*/ 443169 h 6857997"/>
              <a:gd name="connsiteX337" fmla="*/ 6057958 w 12191995"/>
              <a:gd name="connsiteY337" fmla="*/ 457993 h 6857997"/>
              <a:gd name="connsiteX338" fmla="*/ 6063079 w 12191995"/>
              <a:gd name="connsiteY338" fmla="*/ 472817 h 6857997"/>
              <a:gd name="connsiteX339" fmla="*/ 6080330 w 12191995"/>
              <a:gd name="connsiteY339" fmla="*/ 481711 h 6857997"/>
              <a:gd name="connsiteX340" fmla="*/ 6101082 w 12191995"/>
              <a:gd name="connsiteY340" fmla="*/ 470122 h 6857997"/>
              <a:gd name="connsiteX341" fmla="*/ 6251746 w 12191995"/>
              <a:gd name="connsiteY341" fmla="*/ 357191 h 6857997"/>
              <a:gd name="connsiteX342" fmla="*/ 6405105 w 12191995"/>
              <a:gd name="connsiteY342" fmla="*/ 471200 h 6857997"/>
              <a:gd name="connsiteX343" fmla="*/ 6427745 w 12191995"/>
              <a:gd name="connsiteY343" fmla="*/ 480902 h 6857997"/>
              <a:gd name="connsiteX344" fmla="*/ 6447420 w 12191995"/>
              <a:gd name="connsiteY344" fmla="*/ 458263 h 6857997"/>
              <a:gd name="connsiteX345" fmla="*/ 6442299 w 12191995"/>
              <a:gd name="connsiteY345" fmla="*/ 443439 h 6857997"/>
              <a:gd name="connsiteX346" fmla="*/ 6252285 w 12191995"/>
              <a:gd name="connsiteY346" fmla="*/ 347219 h 6857997"/>
              <a:gd name="connsiteX347" fmla="*/ 0 w 12191995"/>
              <a:gd name="connsiteY347" fmla="*/ 0 h 6857997"/>
              <a:gd name="connsiteX348" fmla="*/ 12191995 w 12191995"/>
              <a:gd name="connsiteY348" fmla="*/ 0 h 6857997"/>
              <a:gd name="connsiteX349" fmla="*/ 12191995 w 12191995"/>
              <a:gd name="connsiteY349" fmla="*/ 6857997 h 6857997"/>
              <a:gd name="connsiteX350" fmla="*/ 0 w 12191995"/>
              <a:gd name="connsiteY350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</a:cxnLst>
            <a:rect l="l" t="t" r="r" b="b"/>
            <a:pathLst>
              <a:path w="12191995" h="6857997">
                <a:moveTo>
                  <a:pt x="6180592" y="849612"/>
                </a:moveTo>
                <a:lnTo>
                  <a:pt x="6180592" y="854463"/>
                </a:lnTo>
                <a:cubicBezTo>
                  <a:pt x="6180592" y="862819"/>
                  <a:pt x="6174393" y="866322"/>
                  <a:pt x="6167655" y="866053"/>
                </a:cubicBezTo>
                <a:cubicBezTo>
                  <a:pt x="6161995" y="866053"/>
                  <a:pt x="6158221" y="862819"/>
                  <a:pt x="6158221" y="858237"/>
                </a:cubicBezTo>
                <a:cubicBezTo>
                  <a:pt x="6158221" y="853655"/>
                  <a:pt x="6161725" y="850960"/>
                  <a:pt x="6167655" y="850960"/>
                </a:cubicBezTo>
                <a:lnTo>
                  <a:pt x="6174662" y="850960"/>
                </a:lnTo>
                <a:cubicBezTo>
                  <a:pt x="6177357" y="850960"/>
                  <a:pt x="6179514" y="850690"/>
                  <a:pt x="6180592" y="849612"/>
                </a:cubicBezTo>
                <a:close/>
                <a:moveTo>
                  <a:pt x="6414538" y="849611"/>
                </a:moveTo>
                <a:lnTo>
                  <a:pt x="6414538" y="854462"/>
                </a:lnTo>
                <a:cubicBezTo>
                  <a:pt x="6414538" y="862818"/>
                  <a:pt x="6408339" y="866321"/>
                  <a:pt x="6401601" y="866052"/>
                </a:cubicBezTo>
                <a:cubicBezTo>
                  <a:pt x="6395941" y="866052"/>
                  <a:pt x="6392167" y="862818"/>
                  <a:pt x="6392167" y="858236"/>
                </a:cubicBezTo>
                <a:cubicBezTo>
                  <a:pt x="6392167" y="853654"/>
                  <a:pt x="6395671" y="850959"/>
                  <a:pt x="6401601" y="850959"/>
                </a:cubicBezTo>
                <a:lnTo>
                  <a:pt x="6408608" y="850959"/>
                </a:lnTo>
                <a:cubicBezTo>
                  <a:pt x="6411303" y="850959"/>
                  <a:pt x="6413460" y="850689"/>
                  <a:pt x="6414538" y="849611"/>
                </a:cubicBezTo>
                <a:close/>
                <a:moveTo>
                  <a:pt x="5709196" y="846646"/>
                </a:moveTo>
                <a:lnTo>
                  <a:pt x="5709196" y="855541"/>
                </a:lnTo>
                <a:cubicBezTo>
                  <a:pt x="5709196" y="867130"/>
                  <a:pt x="5699762" y="872521"/>
                  <a:pt x="5690328" y="872521"/>
                </a:cubicBezTo>
                <a:cubicBezTo>
                  <a:pt x="5679548" y="872521"/>
                  <a:pt x="5675236" y="866052"/>
                  <a:pt x="5675236" y="860392"/>
                </a:cubicBezTo>
                <a:cubicBezTo>
                  <a:pt x="5675236" y="853654"/>
                  <a:pt x="5679548" y="849072"/>
                  <a:pt x="5688982" y="849072"/>
                </a:cubicBezTo>
                <a:lnTo>
                  <a:pt x="5700841" y="849072"/>
                </a:lnTo>
                <a:cubicBezTo>
                  <a:pt x="5704344" y="849072"/>
                  <a:pt x="5707579" y="848533"/>
                  <a:pt x="5709196" y="846646"/>
                </a:cubicBezTo>
                <a:close/>
                <a:moveTo>
                  <a:pt x="6530703" y="825894"/>
                </a:moveTo>
                <a:cubicBezTo>
                  <a:pt x="6538789" y="825894"/>
                  <a:pt x="6544449" y="831284"/>
                  <a:pt x="6545527" y="838022"/>
                </a:cubicBezTo>
                <a:lnTo>
                  <a:pt x="6515610" y="838022"/>
                </a:lnTo>
                <a:cubicBezTo>
                  <a:pt x="6517227" y="830745"/>
                  <a:pt x="6522887" y="825624"/>
                  <a:pt x="6530703" y="825894"/>
                </a:cubicBezTo>
                <a:close/>
                <a:moveTo>
                  <a:pt x="5883577" y="820234"/>
                </a:moveTo>
                <a:cubicBezTo>
                  <a:pt x="5898132" y="820234"/>
                  <a:pt x="5907835" y="831824"/>
                  <a:pt x="5907835" y="846378"/>
                </a:cubicBezTo>
                <a:cubicBezTo>
                  <a:pt x="5907835" y="861202"/>
                  <a:pt x="5897862" y="872522"/>
                  <a:pt x="5883577" y="872522"/>
                </a:cubicBezTo>
                <a:cubicBezTo>
                  <a:pt x="5869294" y="872522"/>
                  <a:pt x="5859320" y="861202"/>
                  <a:pt x="5859320" y="846378"/>
                </a:cubicBezTo>
                <a:cubicBezTo>
                  <a:pt x="5859320" y="831554"/>
                  <a:pt x="5869294" y="820234"/>
                  <a:pt x="5883577" y="820234"/>
                </a:cubicBezTo>
                <a:close/>
                <a:moveTo>
                  <a:pt x="5766065" y="813225"/>
                </a:moveTo>
                <a:cubicBezTo>
                  <a:pt x="5758249" y="813225"/>
                  <a:pt x="5750433" y="816729"/>
                  <a:pt x="5746658" y="825354"/>
                </a:cubicBezTo>
                <a:lnTo>
                  <a:pt x="5746658" y="814303"/>
                </a:lnTo>
                <a:lnTo>
                  <a:pt x="5738304" y="814303"/>
                </a:lnTo>
                <a:lnTo>
                  <a:pt x="5738304" y="878450"/>
                </a:lnTo>
                <a:lnTo>
                  <a:pt x="5746929" y="878450"/>
                </a:lnTo>
                <a:lnTo>
                  <a:pt x="5746929" y="842603"/>
                </a:lnTo>
                <a:cubicBezTo>
                  <a:pt x="5746929" y="827240"/>
                  <a:pt x="5755014" y="822119"/>
                  <a:pt x="5766334" y="822119"/>
                </a:cubicBezTo>
                <a:lnTo>
                  <a:pt x="5770646" y="822119"/>
                </a:lnTo>
                <a:lnTo>
                  <a:pt x="5770916" y="813495"/>
                </a:lnTo>
                <a:cubicBezTo>
                  <a:pt x="5769029" y="813495"/>
                  <a:pt x="5767412" y="813225"/>
                  <a:pt x="5766065" y="813225"/>
                </a:cubicBezTo>
                <a:close/>
                <a:moveTo>
                  <a:pt x="5883577" y="812418"/>
                </a:moveTo>
                <a:cubicBezTo>
                  <a:pt x="5865250" y="812418"/>
                  <a:pt x="5850426" y="826703"/>
                  <a:pt x="5850426" y="846378"/>
                </a:cubicBezTo>
                <a:cubicBezTo>
                  <a:pt x="5850426" y="866053"/>
                  <a:pt x="5864980" y="880068"/>
                  <a:pt x="5883577" y="880068"/>
                </a:cubicBezTo>
                <a:cubicBezTo>
                  <a:pt x="5902175" y="880068"/>
                  <a:pt x="5916998" y="866053"/>
                  <a:pt x="5916998" y="846378"/>
                </a:cubicBezTo>
                <a:cubicBezTo>
                  <a:pt x="5916998" y="826703"/>
                  <a:pt x="5902175" y="812418"/>
                  <a:pt x="5883577" y="812418"/>
                </a:cubicBezTo>
                <a:close/>
                <a:moveTo>
                  <a:pt x="5693563" y="812417"/>
                </a:moveTo>
                <a:cubicBezTo>
                  <a:pt x="5682513" y="812417"/>
                  <a:pt x="5673349" y="816999"/>
                  <a:pt x="5669037" y="820503"/>
                </a:cubicBezTo>
                <a:lnTo>
                  <a:pt x="5673349" y="827241"/>
                </a:lnTo>
                <a:cubicBezTo>
                  <a:pt x="5678470" y="823737"/>
                  <a:pt x="5684939" y="820233"/>
                  <a:pt x="5693024" y="820233"/>
                </a:cubicBezTo>
                <a:cubicBezTo>
                  <a:pt x="5701649" y="820233"/>
                  <a:pt x="5709196" y="824276"/>
                  <a:pt x="5709196" y="833979"/>
                </a:cubicBezTo>
                <a:lnTo>
                  <a:pt x="5708926" y="835596"/>
                </a:lnTo>
                <a:cubicBezTo>
                  <a:pt x="5708926" y="839100"/>
                  <a:pt x="5707309" y="841526"/>
                  <a:pt x="5702727" y="841526"/>
                </a:cubicBezTo>
                <a:lnTo>
                  <a:pt x="5687364" y="841526"/>
                </a:lnTo>
                <a:cubicBezTo>
                  <a:pt x="5673888" y="841526"/>
                  <a:pt x="5665532" y="848803"/>
                  <a:pt x="5665532" y="860392"/>
                </a:cubicBezTo>
                <a:cubicBezTo>
                  <a:pt x="5665532" y="871982"/>
                  <a:pt x="5674966" y="880067"/>
                  <a:pt x="5688982" y="880067"/>
                </a:cubicBezTo>
                <a:cubicBezTo>
                  <a:pt x="5696798" y="880067"/>
                  <a:pt x="5705422" y="876833"/>
                  <a:pt x="5709196" y="870364"/>
                </a:cubicBezTo>
                <a:lnTo>
                  <a:pt x="5709196" y="878450"/>
                </a:lnTo>
                <a:lnTo>
                  <a:pt x="5718089" y="878450"/>
                </a:lnTo>
                <a:lnTo>
                  <a:pt x="5718089" y="834248"/>
                </a:lnTo>
                <a:cubicBezTo>
                  <a:pt x="5718089" y="821042"/>
                  <a:pt x="5708926" y="812417"/>
                  <a:pt x="5693563" y="812417"/>
                </a:cubicBezTo>
                <a:close/>
                <a:moveTo>
                  <a:pt x="6261179" y="811879"/>
                </a:moveTo>
                <a:lnTo>
                  <a:pt x="6261179" y="827780"/>
                </a:lnTo>
                <a:lnTo>
                  <a:pt x="6270612" y="827780"/>
                </a:lnTo>
                <a:lnTo>
                  <a:pt x="6270612" y="878451"/>
                </a:lnTo>
                <a:lnTo>
                  <a:pt x="6289479" y="878451"/>
                </a:lnTo>
                <a:lnTo>
                  <a:pt x="6289479" y="811879"/>
                </a:lnTo>
                <a:close/>
                <a:moveTo>
                  <a:pt x="6299451" y="811608"/>
                </a:moveTo>
                <a:lnTo>
                  <a:pt x="6322091" y="878450"/>
                </a:lnTo>
                <a:lnTo>
                  <a:pt x="6345540" y="878450"/>
                </a:lnTo>
                <a:lnTo>
                  <a:pt x="6369258" y="811608"/>
                </a:lnTo>
                <a:lnTo>
                  <a:pt x="6349313" y="811608"/>
                </a:lnTo>
                <a:lnTo>
                  <a:pt x="6334220" y="857966"/>
                </a:lnTo>
                <a:lnTo>
                  <a:pt x="6319935" y="811608"/>
                </a:lnTo>
                <a:close/>
                <a:moveTo>
                  <a:pt x="6530973" y="810531"/>
                </a:moveTo>
                <a:cubicBezTo>
                  <a:pt x="6511028" y="810531"/>
                  <a:pt x="6496204" y="825355"/>
                  <a:pt x="6496204" y="845569"/>
                </a:cubicBezTo>
                <a:cubicBezTo>
                  <a:pt x="6496204" y="865783"/>
                  <a:pt x="6511297" y="880607"/>
                  <a:pt x="6531242" y="880607"/>
                </a:cubicBezTo>
                <a:cubicBezTo>
                  <a:pt x="6546066" y="880607"/>
                  <a:pt x="6558734" y="873869"/>
                  <a:pt x="6564663" y="859584"/>
                </a:cubicBezTo>
                <a:lnTo>
                  <a:pt x="6544988" y="857428"/>
                </a:lnTo>
                <a:cubicBezTo>
                  <a:pt x="6542293" y="861740"/>
                  <a:pt x="6537172" y="864166"/>
                  <a:pt x="6531512" y="864166"/>
                </a:cubicBezTo>
                <a:cubicBezTo>
                  <a:pt x="6522887" y="864166"/>
                  <a:pt x="6517227" y="857967"/>
                  <a:pt x="6516149" y="850690"/>
                </a:cubicBezTo>
                <a:lnTo>
                  <a:pt x="6565741" y="850690"/>
                </a:lnTo>
                <a:lnTo>
                  <a:pt x="6566011" y="850420"/>
                </a:lnTo>
                <a:cubicBezTo>
                  <a:pt x="6566011" y="822390"/>
                  <a:pt x="6549300" y="810531"/>
                  <a:pt x="6530973" y="810531"/>
                </a:cubicBezTo>
                <a:close/>
                <a:moveTo>
                  <a:pt x="6250668" y="810529"/>
                </a:moveTo>
                <a:cubicBezTo>
                  <a:pt x="6242313" y="810529"/>
                  <a:pt x="6236114" y="815111"/>
                  <a:pt x="6233419" y="822119"/>
                </a:cubicBezTo>
                <a:lnTo>
                  <a:pt x="6233419" y="811607"/>
                </a:lnTo>
                <a:lnTo>
                  <a:pt x="6215091" y="811607"/>
                </a:lnTo>
                <a:lnTo>
                  <a:pt x="6215091" y="878449"/>
                </a:lnTo>
                <a:lnTo>
                  <a:pt x="6233958" y="878449"/>
                </a:lnTo>
                <a:lnTo>
                  <a:pt x="6233958" y="846645"/>
                </a:lnTo>
                <a:cubicBezTo>
                  <a:pt x="6233958" y="835056"/>
                  <a:pt x="6238270" y="830474"/>
                  <a:pt x="6247973" y="830474"/>
                </a:cubicBezTo>
                <a:lnTo>
                  <a:pt x="6256059" y="830474"/>
                </a:lnTo>
                <a:lnTo>
                  <a:pt x="6255789" y="811068"/>
                </a:lnTo>
                <a:cubicBezTo>
                  <a:pt x="6254172" y="810799"/>
                  <a:pt x="6252555" y="810529"/>
                  <a:pt x="6250668" y="810529"/>
                </a:cubicBezTo>
                <a:close/>
                <a:moveTo>
                  <a:pt x="6170619" y="809992"/>
                </a:moveTo>
                <a:cubicBezTo>
                  <a:pt x="6154448" y="809992"/>
                  <a:pt x="6142050" y="818078"/>
                  <a:pt x="6142050" y="818078"/>
                </a:cubicBezTo>
                <a:lnTo>
                  <a:pt x="6149327" y="832362"/>
                </a:lnTo>
                <a:cubicBezTo>
                  <a:pt x="6154448" y="829667"/>
                  <a:pt x="6162803" y="826163"/>
                  <a:pt x="6169541" y="826163"/>
                </a:cubicBezTo>
                <a:cubicBezTo>
                  <a:pt x="6176818" y="826163"/>
                  <a:pt x="6180592" y="829128"/>
                  <a:pt x="6180592" y="833980"/>
                </a:cubicBezTo>
                <a:lnTo>
                  <a:pt x="6180592" y="834519"/>
                </a:lnTo>
                <a:cubicBezTo>
                  <a:pt x="6180592" y="837214"/>
                  <a:pt x="6179244" y="838561"/>
                  <a:pt x="6176010" y="838561"/>
                </a:cubicBezTo>
                <a:lnTo>
                  <a:pt x="6162803" y="838561"/>
                </a:lnTo>
                <a:cubicBezTo>
                  <a:pt x="6147979" y="838561"/>
                  <a:pt x="6138546" y="846378"/>
                  <a:pt x="6138546" y="859045"/>
                </a:cubicBezTo>
                <a:cubicBezTo>
                  <a:pt x="6138546" y="870096"/>
                  <a:pt x="6147979" y="880068"/>
                  <a:pt x="6161995" y="880068"/>
                </a:cubicBezTo>
                <a:cubicBezTo>
                  <a:pt x="6169541" y="880068"/>
                  <a:pt x="6177088" y="877103"/>
                  <a:pt x="6180592" y="871982"/>
                </a:cubicBezTo>
                <a:lnTo>
                  <a:pt x="6180592" y="878451"/>
                </a:lnTo>
                <a:lnTo>
                  <a:pt x="6199458" y="878451"/>
                </a:lnTo>
                <a:lnTo>
                  <a:pt x="6199458" y="834519"/>
                </a:lnTo>
                <a:cubicBezTo>
                  <a:pt x="6199458" y="817000"/>
                  <a:pt x="6185713" y="809992"/>
                  <a:pt x="6170619" y="809992"/>
                </a:cubicBezTo>
                <a:close/>
                <a:moveTo>
                  <a:pt x="6404565" y="809991"/>
                </a:moveTo>
                <a:cubicBezTo>
                  <a:pt x="6388394" y="809991"/>
                  <a:pt x="6375996" y="818077"/>
                  <a:pt x="6375996" y="818077"/>
                </a:cubicBezTo>
                <a:lnTo>
                  <a:pt x="6383273" y="832361"/>
                </a:lnTo>
                <a:cubicBezTo>
                  <a:pt x="6388394" y="829666"/>
                  <a:pt x="6396749" y="826162"/>
                  <a:pt x="6403487" y="826162"/>
                </a:cubicBezTo>
                <a:cubicBezTo>
                  <a:pt x="6410764" y="826162"/>
                  <a:pt x="6414538" y="829127"/>
                  <a:pt x="6414538" y="833979"/>
                </a:cubicBezTo>
                <a:lnTo>
                  <a:pt x="6414538" y="834518"/>
                </a:lnTo>
                <a:cubicBezTo>
                  <a:pt x="6414538" y="837213"/>
                  <a:pt x="6413190" y="838560"/>
                  <a:pt x="6409956" y="838560"/>
                </a:cubicBezTo>
                <a:lnTo>
                  <a:pt x="6396749" y="838560"/>
                </a:lnTo>
                <a:cubicBezTo>
                  <a:pt x="6381925" y="838560"/>
                  <a:pt x="6372492" y="846377"/>
                  <a:pt x="6372492" y="859044"/>
                </a:cubicBezTo>
                <a:cubicBezTo>
                  <a:pt x="6372492" y="870095"/>
                  <a:pt x="6381925" y="880067"/>
                  <a:pt x="6395941" y="880067"/>
                </a:cubicBezTo>
                <a:cubicBezTo>
                  <a:pt x="6403487" y="880067"/>
                  <a:pt x="6411034" y="877102"/>
                  <a:pt x="6414538" y="871981"/>
                </a:cubicBezTo>
                <a:lnTo>
                  <a:pt x="6414538" y="878450"/>
                </a:lnTo>
                <a:lnTo>
                  <a:pt x="6433404" y="878450"/>
                </a:lnTo>
                <a:lnTo>
                  <a:pt x="6433404" y="834518"/>
                </a:lnTo>
                <a:cubicBezTo>
                  <a:pt x="6433404" y="816999"/>
                  <a:pt x="6419659" y="809991"/>
                  <a:pt x="6404565" y="809991"/>
                </a:cubicBezTo>
                <a:close/>
                <a:moveTo>
                  <a:pt x="5787627" y="786812"/>
                </a:moveTo>
                <a:lnTo>
                  <a:pt x="5787627" y="813764"/>
                </a:lnTo>
                <a:lnTo>
                  <a:pt x="5776577" y="813764"/>
                </a:lnTo>
                <a:lnTo>
                  <a:pt x="5776577" y="821041"/>
                </a:lnTo>
                <a:lnTo>
                  <a:pt x="5787627" y="821041"/>
                </a:lnTo>
                <a:lnTo>
                  <a:pt x="5787627" y="864704"/>
                </a:lnTo>
                <a:cubicBezTo>
                  <a:pt x="5787627" y="876563"/>
                  <a:pt x="5795713" y="878450"/>
                  <a:pt x="5802450" y="878450"/>
                </a:cubicBezTo>
                <a:cubicBezTo>
                  <a:pt x="5807842" y="878450"/>
                  <a:pt x="5812424" y="877911"/>
                  <a:pt x="5812424" y="877911"/>
                </a:cubicBezTo>
                <a:lnTo>
                  <a:pt x="5812424" y="870634"/>
                </a:lnTo>
                <a:cubicBezTo>
                  <a:pt x="5812424" y="870634"/>
                  <a:pt x="5809727" y="871173"/>
                  <a:pt x="5805685" y="871173"/>
                </a:cubicBezTo>
                <a:cubicBezTo>
                  <a:pt x="5800834" y="871173"/>
                  <a:pt x="5796522" y="870903"/>
                  <a:pt x="5796522" y="864974"/>
                </a:cubicBezTo>
                <a:lnTo>
                  <a:pt x="5796522" y="821311"/>
                </a:lnTo>
                <a:lnTo>
                  <a:pt x="5812424" y="821311"/>
                </a:lnTo>
                <a:lnTo>
                  <a:pt x="5812424" y="814034"/>
                </a:lnTo>
                <a:lnTo>
                  <a:pt x="5796522" y="814034"/>
                </a:lnTo>
                <a:lnTo>
                  <a:pt x="5796522" y="787082"/>
                </a:lnTo>
                <a:lnTo>
                  <a:pt x="5796522" y="786812"/>
                </a:lnTo>
                <a:close/>
                <a:moveTo>
                  <a:pt x="6453619" y="786004"/>
                </a:moveTo>
                <a:lnTo>
                  <a:pt x="6453619" y="811339"/>
                </a:lnTo>
                <a:lnTo>
                  <a:pt x="6443108" y="811339"/>
                </a:lnTo>
                <a:lnTo>
                  <a:pt x="6443108" y="827241"/>
                </a:lnTo>
                <a:lnTo>
                  <a:pt x="6453619" y="827241"/>
                </a:lnTo>
                <a:lnTo>
                  <a:pt x="6453619" y="863896"/>
                </a:lnTo>
                <a:cubicBezTo>
                  <a:pt x="6453619" y="877372"/>
                  <a:pt x="6463322" y="878989"/>
                  <a:pt x="6472756" y="878989"/>
                </a:cubicBezTo>
                <a:cubicBezTo>
                  <a:pt x="6478416" y="878989"/>
                  <a:pt x="6487579" y="878181"/>
                  <a:pt x="6487579" y="878181"/>
                </a:cubicBezTo>
                <a:lnTo>
                  <a:pt x="6487579" y="862010"/>
                </a:lnTo>
                <a:cubicBezTo>
                  <a:pt x="6487579" y="862010"/>
                  <a:pt x="6483806" y="862549"/>
                  <a:pt x="6478955" y="862549"/>
                </a:cubicBezTo>
                <a:cubicBezTo>
                  <a:pt x="6476259" y="862549"/>
                  <a:pt x="6472756" y="862010"/>
                  <a:pt x="6472756" y="857697"/>
                </a:cubicBezTo>
                <a:lnTo>
                  <a:pt x="6472756" y="827511"/>
                </a:lnTo>
                <a:lnTo>
                  <a:pt x="6487310" y="827511"/>
                </a:lnTo>
                <a:lnTo>
                  <a:pt x="6487310" y="811609"/>
                </a:lnTo>
                <a:lnTo>
                  <a:pt x="6472756" y="811609"/>
                </a:lnTo>
                <a:lnTo>
                  <a:pt x="6472756" y="786273"/>
                </a:lnTo>
                <a:close/>
                <a:moveTo>
                  <a:pt x="5605968" y="784386"/>
                </a:moveTo>
                <a:lnTo>
                  <a:pt x="5625104" y="784386"/>
                </a:lnTo>
                <a:cubicBezTo>
                  <a:pt x="5638581" y="784386"/>
                  <a:pt x="5649901" y="791933"/>
                  <a:pt x="5649901" y="807296"/>
                </a:cubicBezTo>
                <a:cubicBezTo>
                  <a:pt x="5649901" y="822658"/>
                  <a:pt x="5638581" y="830744"/>
                  <a:pt x="5625104" y="830744"/>
                </a:cubicBezTo>
                <a:lnTo>
                  <a:pt x="5605968" y="830744"/>
                </a:lnTo>
                <a:close/>
                <a:moveTo>
                  <a:pt x="6279237" y="776571"/>
                </a:moveTo>
                <a:cubicBezTo>
                  <a:pt x="6272499" y="776571"/>
                  <a:pt x="6267108" y="781961"/>
                  <a:pt x="6267108" y="788700"/>
                </a:cubicBezTo>
                <a:cubicBezTo>
                  <a:pt x="6267108" y="795438"/>
                  <a:pt x="6272499" y="800828"/>
                  <a:pt x="6279237" y="800828"/>
                </a:cubicBezTo>
                <a:cubicBezTo>
                  <a:pt x="6285975" y="800828"/>
                  <a:pt x="6291366" y="795438"/>
                  <a:pt x="6291366" y="788700"/>
                </a:cubicBezTo>
                <a:cubicBezTo>
                  <a:pt x="6291366" y="781961"/>
                  <a:pt x="6285975" y="776571"/>
                  <a:pt x="6279237" y="776571"/>
                </a:cubicBezTo>
                <a:close/>
                <a:moveTo>
                  <a:pt x="5597074" y="776570"/>
                </a:moveTo>
                <a:lnTo>
                  <a:pt x="5597074" y="878450"/>
                </a:lnTo>
                <a:lnTo>
                  <a:pt x="5605968" y="878450"/>
                </a:lnTo>
                <a:lnTo>
                  <a:pt x="5605968" y="839099"/>
                </a:lnTo>
                <a:lnTo>
                  <a:pt x="5624026" y="839099"/>
                </a:lnTo>
                <a:cubicBezTo>
                  <a:pt x="5647475" y="839099"/>
                  <a:pt x="5659064" y="824545"/>
                  <a:pt x="5659064" y="807565"/>
                </a:cubicBezTo>
                <a:cubicBezTo>
                  <a:pt x="5659064" y="790316"/>
                  <a:pt x="5647475" y="776570"/>
                  <a:pt x="5624026" y="776570"/>
                </a:cubicBezTo>
                <a:close/>
                <a:moveTo>
                  <a:pt x="6108359" y="776570"/>
                </a:moveTo>
                <a:lnTo>
                  <a:pt x="6108359" y="878450"/>
                </a:lnTo>
                <a:lnTo>
                  <a:pt x="6127226" y="878450"/>
                </a:lnTo>
                <a:lnTo>
                  <a:pt x="6127226" y="776570"/>
                </a:lnTo>
                <a:close/>
                <a:moveTo>
                  <a:pt x="5951228" y="775762"/>
                </a:moveTo>
                <a:cubicBezTo>
                  <a:pt x="5944489" y="775762"/>
                  <a:pt x="5936674" y="779266"/>
                  <a:pt x="5936674" y="791125"/>
                </a:cubicBezTo>
                <a:lnTo>
                  <a:pt x="5936403" y="791125"/>
                </a:lnTo>
                <a:lnTo>
                  <a:pt x="5936403" y="814034"/>
                </a:lnTo>
                <a:lnTo>
                  <a:pt x="5925353" y="814034"/>
                </a:lnTo>
                <a:lnTo>
                  <a:pt x="5925353" y="821311"/>
                </a:lnTo>
                <a:lnTo>
                  <a:pt x="5936403" y="821311"/>
                </a:lnTo>
                <a:lnTo>
                  <a:pt x="5936403" y="878181"/>
                </a:lnTo>
                <a:lnTo>
                  <a:pt x="5945298" y="878181"/>
                </a:lnTo>
                <a:lnTo>
                  <a:pt x="5945298" y="821311"/>
                </a:lnTo>
                <a:lnTo>
                  <a:pt x="5958505" y="821311"/>
                </a:lnTo>
                <a:lnTo>
                  <a:pt x="5958505" y="814034"/>
                </a:lnTo>
                <a:lnTo>
                  <a:pt x="5945298" y="814034"/>
                </a:lnTo>
                <a:lnTo>
                  <a:pt x="5945298" y="791933"/>
                </a:lnTo>
                <a:cubicBezTo>
                  <a:pt x="5945298" y="785734"/>
                  <a:pt x="5947723" y="783309"/>
                  <a:pt x="5953384" y="783309"/>
                </a:cubicBezTo>
                <a:cubicBezTo>
                  <a:pt x="5955810" y="783309"/>
                  <a:pt x="5959853" y="784117"/>
                  <a:pt x="5959853" y="784117"/>
                </a:cubicBezTo>
                <a:lnTo>
                  <a:pt x="5959853" y="776301"/>
                </a:lnTo>
                <a:cubicBezTo>
                  <a:pt x="5959853" y="776301"/>
                  <a:pt x="5955810" y="775762"/>
                  <a:pt x="5951228" y="775762"/>
                </a:cubicBezTo>
                <a:close/>
                <a:moveTo>
                  <a:pt x="6047177" y="774415"/>
                </a:moveTo>
                <a:cubicBezTo>
                  <a:pt x="6017261" y="774415"/>
                  <a:pt x="5994082" y="796516"/>
                  <a:pt x="5994082" y="827242"/>
                </a:cubicBezTo>
                <a:cubicBezTo>
                  <a:pt x="5994082" y="857967"/>
                  <a:pt x="6017261" y="880068"/>
                  <a:pt x="6047177" y="880068"/>
                </a:cubicBezTo>
                <a:cubicBezTo>
                  <a:pt x="6070088" y="880068"/>
                  <a:pt x="6091110" y="866053"/>
                  <a:pt x="6097039" y="842065"/>
                </a:cubicBezTo>
                <a:lnTo>
                  <a:pt x="6074670" y="842065"/>
                </a:lnTo>
                <a:cubicBezTo>
                  <a:pt x="6070896" y="854194"/>
                  <a:pt x="6060385" y="861471"/>
                  <a:pt x="6046909" y="861471"/>
                </a:cubicBezTo>
                <a:cubicBezTo>
                  <a:pt x="6027772" y="861471"/>
                  <a:pt x="6014835" y="846917"/>
                  <a:pt x="6014835" y="827242"/>
                </a:cubicBezTo>
                <a:cubicBezTo>
                  <a:pt x="6014835" y="807566"/>
                  <a:pt x="6027772" y="793012"/>
                  <a:pt x="6046909" y="793012"/>
                </a:cubicBezTo>
                <a:cubicBezTo>
                  <a:pt x="6060385" y="793012"/>
                  <a:pt x="6070896" y="800289"/>
                  <a:pt x="6074670" y="812418"/>
                </a:cubicBezTo>
                <a:lnTo>
                  <a:pt x="6097039" y="812418"/>
                </a:lnTo>
                <a:cubicBezTo>
                  <a:pt x="6091110" y="788430"/>
                  <a:pt x="6070088" y="774415"/>
                  <a:pt x="6047177" y="774415"/>
                </a:cubicBezTo>
                <a:close/>
                <a:moveTo>
                  <a:pt x="6600240" y="647468"/>
                </a:moveTo>
                <a:lnTo>
                  <a:pt x="6603474" y="647468"/>
                </a:lnTo>
                <a:cubicBezTo>
                  <a:pt x="6604553" y="647468"/>
                  <a:pt x="6605631" y="647737"/>
                  <a:pt x="6606709" y="648276"/>
                </a:cubicBezTo>
                <a:cubicBezTo>
                  <a:pt x="6607248" y="648815"/>
                  <a:pt x="6607517" y="649893"/>
                  <a:pt x="6607517" y="650702"/>
                </a:cubicBezTo>
                <a:cubicBezTo>
                  <a:pt x="6607517" y="651780"/>
                  <a:pt x="6607248" y="652319"/>
                  <a:pt x="6606439" y="652858"/>
                </a:cubicBezTo>
                <a:cubicBezTo>
                  <a:pt x="6605631" y="653397"/>
                  <a:pt x="6604822" y="653667"/>
                  <a:pt x="6603744" y="653667"/>
                </a:cubicBezTo>
                <a:lnTo>
                  <a:pt x="6600240" y="653667"/>
                </a:lnTo>
                <a:close/>
                <a:moveTo>
                  <a:pt x="6596467" y="644772"/>
                </a:moveTo>
                <a:lnTo>
                  <a:pt x="6596467" y="664987"/>
                </a:lnTo>
                <a:lnTo>
                  <a:pt x="6600240" y="664987"/>
                </a:lnTo>
                <a:lnTo>
                  <a:pt x="6600240" y="656901"/>
                </a:lnTo>
                <a:lnTo>
                  <a:pt x="6604283" y="656901"/>
                </a:lnTo>
                <a:cubicBezTo>
                  <a:pt x="6605361" y="656901"/>
                  <a:pt x="6606170" y="657170"/>
                  <a:pt x="6606978" y="657710"/>
                </a:cubicBezTo>
                <a:cubicBezTo>
                  <a:pt x="6607517" y="658249"/>
                  <a:pt x="6607787" y="659057"/>
                  <a:pt x="6607787" y="660135"/>
                </a:cubicBezTo>
                <a:lnTo>
                  <a:pt x="6607787" y="663370"/>
                </a:lnTo>
                <a:cubicBezTo>
                  <a:pt x="6607787" y="663639"/>
                  <a:pt x="6607787" y="664178"/>
                  <a:pt x="6608056" y="664717"/>
                </a:cubicBezTo>
                <a:lnTo>
                  <a:pt x="6611560" y="664717"/>
                </a:lnTo>
                <a:lnTo>
                  <a:pt x="6611560" y="664448"/>
                </a:lnTo>
                <a:cubicBezTo>
                  <a:pt x="6611291" y="663909"/>
                  <a:pt x="6611021" y="663639"/>
                  <a:pt x="6611021" y="663100"/>
                </a:cubicBezTo>
                <a:cubicBezTo>
                  <a:pt x="6611021" y="662561"/>
                  <a:pt x="6611021" y="662022"/>
                  <a:pt x="6611021" y="661483"/>
                </a:cubicBezTo>
                <a:lnTo>
                  <a:pt x="6611021" y="660135"/>
                </a:lnTo>
                <a:cubicBezTo>
                  <a:pt x="6611021" y="659057"/>
                  <a:pt x="6610752" y="658249"/>
                  <a:pt x="6610213" y="657170"/>
                </a:cubicBezTo>
                <a:cubicBezTo>
                  <a:pt x="6609943" y="656362"/>
                  <a:pt x="6609135" y="655553"/>
                  <a:pt x="6608056" y="655284"/>
                </a:cubicBezTo>
                <a:cubicBezTo>
                  <a:pt x="6608865" y="654745"/>
                  <a:pt x="6609674" y="654206"/>
                  <a:pt x="6610213" y="653397"/>
                </a:cubicBezTo>
                <a:cubicBezTo>
                  <a:pt x="6610752" y="652858"/>
                  <a:pt x="6611021" y="651780"/>
                  <a:pt x="6611021" y="650971"/>
                </a:cubicBezTo>
                <a:cubicBezTo>
                  <a:pt x="6611021" y="649085"/>
                  <a:pt x="6610213" y="647468"/>
                  <a:pt x="6608865" y="646390"/>
                </a:cubicBezTo>
                <a:cubicBezTo>
                  <a:pt x="6607248" y="645311"/>
                  <a:pt x="6605361" y="644772"/>
                  <a:pt x="6603205" y="644772"/>
                </a:cubicBezTo>
                <a:close/>
                <a:moveTo>
                  <a:pt x="6603980" y="640292"/>
                </a:moveTo>
                <a:cubicBezTo>
                  <a:pt x="6607450" y="640393"/>
                  <a:pt x="6610887" y="641808"/>
                  <a:pt x="6613447" y="644503"/>
                </a:cubicBezTo>
                <a:cubicBezTo>
                  <a:pt x="6618837" y="650432"/>
                  <a:pt x="6618837" y="659596"/>
                  <a:pt x="6613447" y="665526"/>
                </a:cubicBezTo>
                <a:lnTo>
                  <a:pt x="6612638" y="666334"/>
                </a:lnTo>
                <a:cubicBezTo>
                  <a:pt x="6607248" y="671186"/>
                  <a:pt x="6598623" y="670916"/>
                  <a:pt x="6593502" y="665526"/>
                </a:cubicBezTo>
                <a:cubicBezTo>
                  <a:pt x="6590807" y="662830"/>
                  <a:pt x="6589459" y="659057"/>
                  <a:pt x="6589459" y="655014"/>
                </a:cubicBezTo>
                <a:cubicBezTo>
                  <a:pt x="6589459" y="651241"/>
                  <a:pt x="6590807" y="647468"/>
                  <a:pt x="6593772" y="644503"/>
                </a:cubicBezTo>
                <a:lnTo>
                  <a:pt x="6594311" y="643964"/>
                </a:lnTo>
                <a:cubicBezTo>
                  <a:pt x="6597006" y="641404"/>
                  <a:pt x="6600510" y="640191"/>
                  <a:pt x="6603980" y="640292"/>
                </a:cubicBezTo>
                <a:close/>
                <a:moveTo>
                  <a:pt x="6603104" y="637327"/>
                </a:moveTo>
                <a:cubicBezTo>
                  <a:pt x="6598892" y="637428"/>
                  <a:pt x="6594715" y="639113"/>
                  <a:pt x="6591615" y="642347"/>
                </a:cubicBezTo>
                <a:cubicBezTo>
                  <a:pt x="6588381" y="645850"/>
                  <a:pt x="6586764" y="650432"/>
                  <a:pt x="6586764" y="655014"/>
                </a:cubicBezTo>
                <a:cubicBezTo>
                  <a:pt x="6586764" y="659866"/>
                  <a:pt x="6588381" y="664448"/>
                  <a:pt x="6591615" y="667682"/>
                </a:cubicBezTo>
                <a:lnTo>
                  <a:pt x="6592154" y="668221"/>
                </a:lnTo>
                <a:cubicBezTo>
                  <a:pt x="6598623" y="674420"/>
                  <a:pt x="6609135" y="674150"/>
                  <a:pt x="6615334" y="667682"/>
                </a:cubicBezTo>
                <a:cubicBezTo>
                  <a:pt x="6618568" y="664178"/>
                  <a:pt x="6620185" y="659596"/>
                  <a:pt x="6620185" y="655014"/>
                </a:cubicBezTo>
                <a:cubicBezTo>
                  <a:pt x="6620454" y="650163"/>
                  <a:pt x="6618568" y="645850"/>
                  <a:pt x="6615334" y="642347"/>
                </a:cubicBezTo>
                <a:lnTo>
                  <a:pt x="6614794" y="641808"/>
                </a:lnTo>
                <a:cubicBezTo>
                  <a:pt x="6611560" y="638709"/>
                  <a:pt x="6607315" y="637226"/>
                  <a:pt x="6603104" y="637327"/>
                </a:cubicBezTo>
                <a:close/>
                <a:moveTo>
                  <a:pt x="6195954" y="529687"/>
                </a:moveTo>
                <a:cubicBezTo>
                  <a:pt x="6223715" y="529957"/>
                  <a:pt x="6233418" y="556370"/>
                  <a:pt x="6233418" y="590330"/>
                </a:cubicBezTo>
                <a:cubicBezTo>
                  <a:pt x="6233418" y="629141"/>
                  <a:pt x="6221559" y="653937"/>
                  <a:pt x="6192451" y="653937"/>
                </a:cubicBezTo>
                <a:cubicBezTo>
                  <a:pt x="6185173" y="653937"/>
                  <a:pt x="6177896" y="652859"/>
                  <a:pt x="6171158" y="650434"/>
                </a:cubicBezTo>
                <a:lnTo>
                  <a:pt x="6171158" y="534539"/>
                </a:lnTo>
                <a:cubicBezTo>
                  <a:pt x="6178974" y="531035"/>
                  <a:pt x="6187330" y="529418"/>
                  <a:pt x="6195954" y="529687"/>
                </a:cubicBezTo>
                <a:close/>
                <a:moveTo>
                  <a:pt x="6062271" y="510282"/>
                </a:moveTo>
                <a:lnTo>
                  <a:pt x="6062271" y="673344"/>
                </a:lnTo>
                <a:lnTo>
                  <a:pt x="6099196" y="673344"/>
                </a:lnTo>
                <a:lnTo>
                  <a:pt x="6099196" y="510282"/>
                </a:lnTo>
                <a:close/>
                <a:moveTo>
                  <a:pt x="6406452" y="510281"/>
                </a:moveTo>
                <a:lnTo>
                  <a:pt x="6406452" y="673343"/>
                </a:lnTo>
                <a:lnTo>
                  <a:pt x="6443377" y="673343"/>
                </a:lnTo>
                <a:lnTo>
                  <a:pt x="6443377" y="510281"/>
                </a:lnTo>
                <a:close/>
                <a:moveTo>
                  <a:pt x="5738574" y="510281"/>
                </a:moveTo>
                <a:lnTo>
                  <a:pt x="5790052" y="588981"/>
                </a:lnTo>
                <a:lnTo>
                  <a:pt x="5732643" y="673611"/>
                </a:lnTo>
                <a:lnTo>
                  <a:pt x="5775229" y="673611"/>
                </a:lnTo>
                <a:lnTo>
                  <a:pt x="5810535" y="614317"/>
                </a:lnTo>
                <a:lnTo>
                  <a:pt x="5811344" y="614317"/>
                </a:lnTo>
                <a:lnTo>
                  <a:pt x="5846113" y="673611"/>
                </a:lnTo>
                <a:lnTo>
                  <a:pt x="5891931" y="673611"/>
                </a:lnTo>
                <a:lnTo>
                  <a:pt x="5833984" y="586556"/>
                </a:lnTo>
                <a:lnTo>
                  <a:pt x="5886541" y="510281"/>
                </a:lnTo>
                <a:lnTo>
                  <a:pt x="5846922" y="510281"/>
                </a:lnTo>
                <a:lnTo>
                  <a:pt x="5814310" y="563646"/>
                </a:lnTo>
                <a:lnTo>
                  <a:pt x="5813770" y="563646"/>
                </a:lnTo>
                <a:lnTo>
                  <a:pt x="5782505" y="510281"/>
                </a:lnTo>
                <a:close/>
                <a:moveTo>
                  <a:pt x="6383812" y="507856"/>
                </a:moveTo>
                <a:cubicBezTo>
                  <a:pt x="6345540" y="504892"/>
                  <a:pt x="6320474" y="510282"/>
                  <a:pt x="6298912" y="519176"/>
                </a:cubicBezTo>
                <a:lnTo>
                  <a:pt x="6298912" y="673613"/>
                </a:lnTo>
                <a:lnTo>
                  <a:pt x="6335837" y="673613"/>
                </a:lnTo>
                <a:lnTo>
                  <a:pt x="6335837" y="535887"/>
                </a:lnTo>
                <a:cubicBezTo>
                  <a:pt x="6344192" y="531035"/>
                  <a:pt x="6363867" y="530227"/>
                  <a:pt x="6376265" y="534539"/>
                </a:cubicBezTo>
                <a:cubicBezTo>
                  <a:pt x="6376265" y="534539"/>
                  <a:pt x="6383812" y="507856"/>
                  <a:pt x="6383812" y="507856"/>
                </a:cubicBezTo>
                <a:close/>
                <a:moveTo>
                  <a:pt x="6533398" y="507318"/>
                </a:moveTo>
                <a:cubicBezTo>
                  <a:pt x="6499438" y="507318"/>
                  <a:pt x="6476798" y="528341"/>
                  <a:pt x="6476798" y="554484"/>
                </a:cubicBezTo>
                <a:cubicBezTo>
                  <a:pt x="6476798" y="571464"/>
                  <a:pt x="6483806" y="588444"/>
                  <a:pt x="6517765" y="600303"/>
                </a:cubicBezTo>
                <a:cubicBezTo>
                  <a:pt x="6536093" y="606772"/>
                  <a:pt x="6546874" y="613778"/>
                  <a:pt x="6546874" y="627256"/>
                </a:cubicBezTo>
                <a:cubicBezTo>
                  <a:pt x="6546874" y="640462"/>
                  <a:pt x="6533128" y="650164"/>
                  <a:pt x="6516418" y="650164"/>
                </a:cubicBezTo>
                <a:cubicBezTo>
                  <a:pt x="6504289" y="650434"/>
                  <a:pt x="6492700" y="647199"/>
                  <a:pt x="6482727" y="640732"/>
                </a:cubicBezTo>
                <a:lnTo>
                  <a:pt x="6472216" y="664450"/>
                </a:lnTo>
                <a:cubicBezTo>
                  <a:pt x="6487309" y="672805"/>
                  <a:pt x="6504559" y="676847"/>
                  <a:pt x="6521808" y="676309"/>
                </a:cubicBezTo>
                <a:cubicBezTo>
                  <a:pt x="6560889" y="676039"/>
                  <a:pt x="6585685" y="653129"/>
                  <a:pt x="6585685" y="626177"/>
                </a:cubicBezTo>
                <a:cubicBezTo>
                  <a:pt x="6585685" y="607311"/>
                  <a:pt x="6577869" y="590870"/>
                  <a:pt x="6542831" y="578202"/>
                </a:cubicBezTo>
                <a:cubicBezTo>
                  <a:pt x="6526929" y="572542"/>
                  <a:pt x="6513723" y="565804"/>
                  <a:pt x="6513723" y="552598"/>
                </a:cubicBezTo>
                <a:cubicBezTo>
                  <a:pt x="6513723" y="541008"/>
                  <a:pt x="6525043" y="531036"/>
                  <a:pt x="6541753" y="531036"/>
                </a:cubicBezTo>
                <a:cubicBezTo>
                  <a:pt x="6551725" y="531305"/>
                  <a:pt x="6561698" y="534540"/>
                  <a:pt x="6570053" y="540200"/>
                </a:cubicBezTo>
                <a:lnTo>
                  <a:pt x="6580025" y="518637"/>
                </a:lnTo>
                <a:cubicBezTo>
                  <a:pt x="6565741" y="510822"/>
                  <a:pt x="6549569" y="506779"/>
                  <a:pt x="6533398" y="507318"/>
                </a:cubicBezTo>
                <a:close/>
                <a:moveTo>
                  <a:pt x="5638579" y="465539"/>
                </a:moveTo>
                <a:cubicBezTo>
                  <a:pt x="5611357" y="465270"/>
                  <a:pt x="5591144" y="491144"/>
                  <a:pt x="5591144" y="522678"/>
                </a:cubicBezTo>
                <a:lnTo>
                  <a:pt x="5591144" y="617011"/>
                </a:lnTo>
                <a:cubicBezTo>
                  <a:pt x="5591144" y="648545"/>
                  <a:pt x="5611357" y="674150"/>
                  <a:pt x="5638579" y="674150"/>
                </a:cubicBezTo>
                <a:lnTo>
                  <a:pt x="5712969" y="674150"/>
                </a:lnTo>
                <a:lnTo>
                  <a:pt x="5712969" y="648545"/>
                </a:lnTo>
                <a:lnTo>
                  <a:pt x="5656098" y="648545"/>
                </a:lnTo>
                <a:cubicBezTo>
                  <a:pt x="5638850" y="648545"/>
                  <a:pt x="5629685" y="635339"/>
                  <a:pt x="5629685" y="620784"/>
                </a:cubicBezTo>
                <a:lnTo>
                  <a:pt x="5629685" y="579547"/>
                </a:lnTo>
                <a:lnTo>
                  <a:pt x="5706230" y="579547"/>
                </a:lnTo>
                <a:lnTo>
                  <a:pt x="5706230" y="553943"/>
                </a:lnTo>
                <a:lnTo>
                  <a:pt x="5629685" y="553943"/>
                </a:lnTo>
                <a:lnTo>
                  <a:pt x="5629685" y="518905"/>
                </a:lnTo>
                <a:cubicBezTo>
                  <a:pt x="5629685" y="504081"/>
                  <a:pt x="5638850" y="491144"/>
                  <a:pt x="5656098" y="491144"/>
                </a:cubicBezTo>
                <a:lnTo>
                  <a:pt x="5713237" y="491144"/>
                </a:lnTo>
                <a:lnTo>
                  <a:pt x="5713237" y="465539"/>
                </a:lnTo>
                <a:close/>
                <a:moveTo>
                  <a:pt x="5915920" y="465272"/>
                </a:moveTo>
                <a:lnTo>
                  <a:pt x="5915920" y="616744"/>
                </a:lnTo>
                <a:cubicBezTo>
                  <a:pt x="5915920" y="648278"/>
                  <a:pt x="5936134" y="673883"/>
                  <a:pt x="5963356" y="673883"/>
                </a:cubicBezTo>
                <a:lnTo>
                  <a:pt x="6037474" y="673883"/>
                </a:lnTo>
                <a:lnTo>
                  <a:pt x="6037474" y="648278"/>
                </a:lnTo>
                <a:lnTo>
                  <a:pt x="5980875" y="648278"/>
                </a:lnTo>
                <a:cubicBezTo>
                  <a:pt x="5963356" y="648278"/>
                  <a:pt x="5954462" y="635341"/>
                  <a:pt x="5954462" y="620517"/>
                </a:cubicBezTo>
                <a:lnTo>
                  <a:pt x="5954462" y="465272"/>
                </a:lnTo>
                <a:close/>
                <a:moveTo>
                  <a:pt x="6171158" y="463654"/>
                </a:moveTo>
                <a:lnTo>
                  <a:pt x="6134503" y="470392"/>
                </a:lnTo>
                <a:lnTo>
                  <a:pt x="6134503" y="664718"/>
                </a:lnTo>
                <a:cubicBezTo>
                  <a:pt x="6145014" y="671456"/>
                  <a:pt x="6166037" y="676577"/>
                  <a:pt x="6191103" y="676577"/>
                </a:cubicBezTo>
                <a:cubicBezTo>
                  <a:pt x="6241504" y="676577"/>
                  <a:pt x="6269804" y="643156"/>
                  <a:pt x="6270073" y="588174"/>
                </a:cubicBezTo>
                <a:cubicBezTo>
                  <a:pt x="6270073" y="539660"/>
                  <a:pt x="6243660" y="508395"/>
                  <a:pt x="6205927" y="508395"/>
                </a:cubicBezTo>
                <a:cubicBezTo>
                  <a:pt x="6194068" y="508125"/>
                  <a:pt x="6182209" y="510551"/>
                  <a:pt x="6171158" y="515133"/>
                </a:cubicBezTo>
                <a:close/>
                <a:moveTo>
                  <a:pt x="6252285" y="347219"/>
                </a:moveTo>
                <a:cubicBezTo>
                  <a:pt x="6179514" y="347219"/>
                  <a:pt x="6101621" y="376058"/>
                  <a:pt x="6063619" y="443169"/>
                </a:cubicBezTo>
                <a:cubicBezTo>
                  <a:pt x="6060385" y="447482"/>
                  <a:pt x="6058497" y="452603"/>
                  <a:pt x="6057958" y="457993"/>
                </a:cubicBezTo>
                <a:cubicBezTo>
                  <a:pt x="6057689" y="463383"/>
                  <a:pt x="6059577" y="468774"/>
                  <a:pt x="6063079" y="472817"/>
                </a:cubicBezTo>
                <a:cubicBezTo>
                  <a:pt x="6067392" y="477938"/>
                  <a:pt x="6073591" y="481172"/>
                  <a:pt x="6080330" y="481711"/>
                </a:cubicBezTo>
                <a:cubicBezTo>
                  <a:pt x="6088954" y="481981"/>
                  <a:pt x="6096770" y="477399"/>
                  <a:pt x="6101082" y="470122"/>
                </a:cubicBezTo>
                <a:cubicBezTo>
                  <a:pt x="6138007" y="403010"/>
                  <a:pt x="6180322" y="357191"/>
                  <a:pt x="6251746" y="357191"/>
                </a:cubicBezTo>
                <a:cubicBezTo>
                  <a:pt x="6323170" y="357191"/>
                  <a:pt x="6368180" y="405706"/>
                  <a:pt x="6405105" y="471200"/>
                </a:cubicBezTo>
                <a:cubicBezTo>
                  <a:pt x="6410226" y="478207"/>
                  <a:pt x="6419120" y="481981"/>
                  <a:pt x="6427745" y="480902"/>
                </a:cubicBezTo>
                <a:cubicBezTo>
                  <a:pt x="6441221" y="480363"/>
                  <a:pt x="6447690" y="465540"/>
                  <a:pt x="6447420" y="458263"/>
                </a:cubicBezTo>
                <a:cubicBezTo>
                  <a:pt x="6447151" y="452872"/>
                  <a:pt x="6445264" y="447751"/>
                  <a:pt x="6442299" y="443439"/>
                </a:cubicBezTo>
                <a:cubicBezTo>
                  <a:pt x="6403757" y="375788"/>
                  <a:pt x="6325056" y="347219"/>
                  <a:pt x="6252285" y="347219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902B0758-B4CA-9757-CB8C-7EFB8F6D8A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24113" y="6312625"/>
            <a:ext cx="7343775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600" baseline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Forename Surname  |  Month 00, 0000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4374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Gradien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F82AFE-3DF4-478E-5350-A8740B747053}"/>
              </a:ext>
            </a:extLst>
          </p:cNvPr>
          <p:cNvSpPr/>
          <p:nvPr userDrawn="1"/>
        </p:nvSpPr>
        <p:spPr>
          <a:xfrm>
            <a:off x="8040688" y="0"/>
            <a:ext cx="4151312" cy="6858000"/>
          </a:xfrm>
          <a:prstGeom prst="rect">
            <a:avLst/>
          </a:prstGeom>
          <a:gradFill>
            <a:gsLst>
              <a:gs pos="38000">
                <a:srgbClr val="3595F0"/>
              </a:gs>
              <a:gs pos="7000">
                <a:srgbClr val="3595F0"/>
              </a:gs>
              <a:gs pos="83000">
                <a:srgbClr val="93FF9E"/>
              </a:gs>
            </a:gsLst>
            <a:lin ang="42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66375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6947216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437136" y="1808163"/>
            <a:ext cx="3204000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9465002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:2 Text / Char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A387C50-765E-22DF-416A-179E0271B93F}"/>
              </a:ext>
            </a:extLst>
          </p:cNvPr>
          <p:cNvSpPr/>
          <p:nvPr userDrawn="1"/>
        </p:nvSpPr>
        <p:spPr>
          <a:xfrm>
            <a:off x="0" y="0"/>
            <a:ext cx="4151312" cy="6858000"/>
          </a:xfrm>
          <a:prstGeom prst="rect">
            <a:avLst/>
          </a:prstGeom>
          <a:solidFill>
            <a:srgbClr val="FAF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9200" y="6348353"/>
            <a:ext cx="215899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8B17E9E-B112-23A8-4144-25F6E728E4C0}"/>
              </a:ext>
            </a:extLst>
          </p:cNvPr>
          <p:cNvGrpSpPr/>
          <p:nvPr userDrawn="1"/>
        </p:nvGrpSpPr>
        <p:grpSpPr>
          <a:xfrm>
            <a:off x="594288" y="6242315"/>
            <a:ext cx="863309" cy="447470"/>
            <a:chOff x="5591148" y="1647262"/>
            <a:chExt cx="1029067" cy="533386"/>
          </a:xfrm>
        </p:grpSpPr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2A5CA6F4-A706-C9CA-9561-FBA8DAC8D49A}"/>
                </a:ext>
              </a:extLst>
            </p:cNvPr>
            <p:cNvSpPr/>
            <p:nvPr/>
          </p:nvSpPr>
          <p:spPr>
            <a:xfrm>
              <a:off x="5597078" y="207661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708C482A-6175-ABA6-0A57-BB6E94306170}"/>
                </a:ext>
              </a:extLst>
            </p:cNvPr>
            <p:cNvSpPr/>
            <p:nvPr/>
          </p:nvSpPr>
          <p:spPr>
            <a:xfrm>
              <a:off x="5665537" y="211245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1A0FAA4A-855B-1057-F9F5-F01D67D16A6C}"/>
                </a:ext>
              </a:extLst>
            </p:cNvPr>
            <p:cNvSpPr/>
            <p:nvPr/>
          </p:nvSpPr>
          <p:spPr>
            <a:xfrm>
              <a:off x="5738308" y="211326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FD89B222-A9A9-14C0-99A5-18498263C8DE}"/>
                </a:ext>
              </a:extLst>
            </p:cNvPr>
            <p:cNvSpPr/>
            <p:nvPr/>
          </p:nvSpPr>
          <p:spPr>
            <a:xfrm>
              <a:off x="5776581" y="208685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0B29F16A-D71D-A579-C925-BD66482E9163}"/>
                </a:ext>
              </a:extLst>
            </p:cNvPr>
            <p:cNvSpPr/>
            <p:nvPr/>
          </p:nvSpPr>
          <p:spPr>
            <a:xfrm>
              <a:off x="5850430" y="211245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CAABE743-6B03-340B-D12C-6A501E6D93F3}"/>
                </a:ext>
              </a:extLst>
            </p:cNvPr>
            <p:cNvSpPr/>
            <p:nvPr/>
          </p:nvSpPr>
          <p:spPr>
            <a:xfrm>
              <a:off x="5925358" y="207580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B9C4694B-FE4A-11FC-64BC-F1F69A4E939A}"/>
                </a:ext>
              </a:extLst>
            </p:cNvPr>
            <p:cNvSpPr/>
            <p:nvPr/>
          </p:nvSpPr>
          <p:spPr>
            <a:xfrm>
              <a:off x="5994086" y="207445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AB1928AC-DE37-7593-0DF6-C7EE9239A2C2}"/>
                </a:ext>
              </a:extLst>
            </p:cNvPr>
            <p:cNvSpPr/>
            <p:nvPr/>
          </p:nvSpPr>
          <p:spPr>
            <a:xfrm>
              <a:off x="6108364" y="207661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595B3F34-7212-4BFE-3B68-A2EAD053ADEA}"/>
                </a:ext>
              </a:extLst>
            </p:cNvPr>
            <p:cNvSpPr/>
            <p:nvPr/>
          </p:nvSpPr>
          <p:spPr>
            <a:xfrm>
              <a:off x="6138551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706F8876-1BE9-6846-9271-3D1A312CD9DE}"/>
                </a:ext>
              </a:extLst>
            </p:cNvPr>
            <p:cNvSpPr/>
            <p:nvPr/>
          </p:nvSpPr>
          <p:spPr>
            <a:xfrm>
              <a:off x="6215096" y="211057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095F87B0-C703-C8D0-C669-FEA0CC41ADD7}"/>
                </a:ext>
              </a:extLst>
            </p:cNvPr>
            <p:cNvSpPr/>
            <p:nvPr/>
          </p:nvSpPr>
          <p:spPr>
            <a:xfrm>
              <a:off x="6261184" y="207661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42885C3A-B09B-B860-CC1D-8412BF20C1C5}"/>
                </a:ext>
              </a:extLst>
            </p:cNvPr>
            <p:cNvSpPr/>
            <p:nvPr/>
          </p:nvSpPr>
          <p:spPr>
            <a:xfrm>
              <a:off x="6299456" y="211165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9535E20D-67CC-F890-1B27-3F3CC8E2E20C}"/>
                </a:ext>
              </a:extLst>
            </p:cNvPr>
            <p:cNvSpPr/>
            <p:nvPr/>
          </p:nvSpPr>
          <p:spPr>
            <a:xfrm>
              <a:off x="6372497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8C78B765-C75C-D7B3-DA1C-63DA55F75E49}"/>
                </a:ext>
              </a:extLst>
            </p:cNvPr>
            <p:cNvSpPr/>
            <p:nvPr/>
          </p:nvSpPr>
          <p:spPr>
            <a:xfrm>
              <a:off x="6443113" y="208604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A52FABDE-2A64-4BCA-5501-48CB19833099}"/>
                </a:ext>
              </a:extLst>
            </p:cNvPr>
            <p:cNvSpPr/>
            <p:nvPr/>
          </p:nvSpPr>
          <p:spPr>
            <a:xfrm>
              <a:off x="6496209" y="211057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id="{ED8624B3-D41C-966C-3E55-4522DC757506}"/>
                </a:ext>
              </a:extLst>
            </p:cNvPr>
            <p:cNvSpPr/>
            <p:nvPr/>
          </p:nvSpPr>
          <p:spPr>
            <a:xfrm>
              <a:off x="6586769" y="193736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9C7E6E05-5894-08EA-8DF7-D4DC2D1C9721}"/>
                </a:ext>
              </a:extLst>
            </p:cNvPr>
            <p:cNvSpPr/>
            <p:nvPr/>
          </p:nvSpPr>
          <p:spPr>
            <a:xfrm>
              <a:off x="6057938" y="164726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EC97633F-3BF1-61EE-92DB-4DB9E9F52F7C}"/>
                </a:ext>
              </a:extLst>
            </p:cNvPr>
            <p:cNvSpPr/>
            <p:nvPr/>
          </p:nvSpPr>
          <p:spPr>
            <a:xfrm>
              <a:off x="5591148" y="176558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71128C03-E685-5B82-D225-720B61394509}"/>
                </a:ext>
              </a:extLst>
            </p:cNvPr>
            <p:cNvSpPr/>
            <p:nvPr/>
          </p:nvSpPr>
          <p:spPr>
            <a:xfrm>
              <a:off x="5732648" y="181032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id="{8010EB33-D7FA-9102-FD8A-D54FD0D60791}"/>
                </a:ext>
              </a:extLst>
            </p:cNvPr>
            <p:cNvSpPr/>
            <p:nvPr/>
          </p:nvSpPr>
          <p:spPr>
            <a:xfrm>
              <a:off x="5915924" y="176531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8" name="Freeform 117">
              <a:extLst>
                <a:ext uri="{FF2B5EF4-FFF2-40B4-BE49-F238E27FC236}">
                  <a16:creationId xmlns:a16="http://schemas.microsoft.com/office/drawing/2014/main" id="{89558AE4-2A5D-0171-8436-D235C94C9223}"/>
                </a:ext>
              </a:extLst>
            </p:cNvPr>
            <p:cNvSpPr/>
            <p:nvPr/>
          </p:nvSpPr>
          <p:spPr>
            <a:xfrm>
              <a:off x="6062276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9" name="Freeform 118">
              <a:extLst>
                <a:ext uri="{FF2B5EF4-FFF2-40B4-BE49-F238E27FC236}">
                  <a16:creationId xmlns:a16="http://schemas.microsoft.com/office/drawing/2014/main" id="{BF07071B-D248-740C-3ACE-8D573FADD217}"/>
                </a:ext>
              </a:extLst>
            </p:cNvPr>
            <p:cNvSpPr/>
            <p:nvPr/>
          </p:nvSpPr>
          <p:spPr>
            <a:xfrm>
              <a:off x="6134508" y="176369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8259DC85-3626-A631-DB5B-A3ECA5256C5C}"/>
                </a:ext>
              </a:extLst>
            </p:cNvPr>
            <p:cNvSpPr/>
            <p:nvPr/>
          </p:nvSpPr>
          <p:spPr>
            <a:xfrm>
              <a:off x="6298917" y="180707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010F91FB-F259-9690-571B-B8CB879DA312}"/>
                </a:ext>
              </a:extLst>
            </p:cNvPr>
            <p:cNvSpPr/>
            <p:nvPr/>
          </p:nvSpPr>
          <p:spPr>
            <a:xfrm>
              <a:off x="6406457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7B7F722B-A62E-4B50-A80D-C02F130D48CB}"/>
                </a:ext>
              </a:extLst>
            </p:cNvPr>
            <p:cNvSpPr/>
            <p:nvPr/>
          </p:nvSpPr>
          <p:spPr>
            <a:xfrm>
              <a:off x="6472221" y="180731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6" name="Rectangle 45">
            <a:extLst>
              <a:ext uri="{FF2B5EF4-FFF2-40B4-BE49-F238E27FC236}">
                <a16:creationId xmlns:a16="http://schemas.microsoft.com/office/drawing/2014/main" id="{B41EB5C8-83AE-A8CE-762C-DDD1F2E9F10F}"/>
              </a:ext>
            </a:extLst>
          </p:cNvPr>
          <p:cNvSpPr>
            <a:spLocks/>
          </p:cNvSpPr>
          <p:nvPr userDrawn="1"/>
        </p:nvSpPr>
        <p:spPr>
          <a:xfrm>
            <a:off x="3483429" y="494507"/>
            <a:ext cx="8157709" cy="568953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7" name="Google Shape;6309;p52">
            <a:extLst>
              <a:ext uri="{FF2B5EF4-FFF2-40B4-BE49-F238E27FC236}">
                <a16:creationId xmlns:a16="http://schemas.microsoft.com/office/drawing/2014/main" id="{CD87A1E7-6D73-0847-01DB-ED130E0C8A11}"/>
              </a:ext>
            </a:extLst>
          </p:cNvPr>
          <p:cNvSpPr>
            <a:spLocks/>
          </p:cNvSpPr>
          <p:nvPr userDrawn="1"/>
        </p:nvSpPr>
        <p:spPr>
          <a:xfrm>
            <a:off x="4038600" y="1657350"/>
            <a:ext cx="102953" cy="452669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800"/>
              <a:buFont typeface="Avenir"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49" name="Google Shape;5930;p5">
            <a:extLst>
              <a:ext uri="{FF2B5EF4-FFF2-40B4-BE49-F238E27FC236}">
                <a16:creationId xmlns:a16="http://schemas.microsoft.com/office/drawing/2014/main" id="{B3B7FDF8-0F4A-A1F1-F0E6-024F9F01E84F}"/>
              </a:ext>
            </a:extLst>
          </p:cNvPr>
          <p:cNvSpPr txBox="1">
            <a:spLocks/>
          </p:cNvSpPr>
          <p:nvPr userDrawn="1"/>
        </p:nvSpPr>
        <p:spPr>
          <a:xfrm>
            <a:off x="3483429" y="808614"/>
            <a:ext cx="8157709" cy="49244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spcFirstLastPara="1" wrap="square" lIns="137160" tIns="91440" rIns="137160" bIns="91440" anchor="ctr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9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tx1"/>
              </a:buClr>
              <a:buFont typeface="Arial" panose="020B0604020202020204" pitchFamily="34" charset="0"/>
              <a:buChar char="­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Next LT Pro Regular"/>
              <a:ea typeface="+mn-ea"/>
              <a:cs typeface="+mn-cs"/>
              <a:sym typeface="Arial"/>
            </a:endParaRP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CE5EFD7E-3960-09C5-5579-FEF840658BC3}"/>
              </a:ext>
            </a:extLst>
          </p:cNvPr>
          <p:cNvSpPr>
            <a:spLocks/>
          </p:cNvSpPr>
          <p:nvPr userDrawn="1"/>
        </p:nvSpPr>
        <p:spPr>
          <a:xfrm>
            <a:off x="3724316" y="1620226"/>
            <a:ext cx="731520" cy="4572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53" name="Google Shape;6311;p52">
            <a:extLst>
              <a:ext uri="{FF2B5EF4-FFF2-40B4-BE49-F238E27FC236}">
                <a16:creationId xmlns:a16="http://schemas.microsoft.com/office/drawing/2014/main" id="{614EE842-4910-EAC1-B249-C5604E645657}"/>
              </a:ext>
            </a:extLst>
          </p:cNvPr>
          <p:cNvGrpSpPr/>
          <p:nvPr userDrawn="1"/>
        </p:nvGrpSpPr>
        <p:grpSpPr>
          <a:xfrm>
            <a:off x="3779282" y="2108168"/>
            <a:ext cx="621588" cy="621588"/>
            <a:chOff x="129625" y="1658616"/>
            <a:chExt cx="510550" cy="510550"/>
          </a:xfrm>
        </p:grpSpPr>
        <p:sp>
          <p:nvSpPr>
            <p:cNvPr id="54" name="Google Shape;6312;p52">
              <a:extLst>
                <a:ext uri="{FF2B5EF4-FFF2-40B4-BE49-F238E27FC236}">
                  <a16:creationId xmlns:a16="http://schemas.microsoft.com/office/drawing/2014/main" id="{11B81C7B-92A7-8269-706C-F3933D79679D}"/>
                </a:ext>
              </a:extLst>
            </p:cNvPr>
            <p:cNvSpPr/>
            <p:nvPr/>
          </p:nvSpPr>
          <p:spPr>
            <a:xfrm>
              <a:off x="129625" y="1658616"/>
              <a:ext cx="510550" cy="51055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sz="1800" b="0" i="1" u="none" strike="noStrike" kern="0" cap="none" spc="0" normalizeH="0" baseline="0" noProof="0" dirty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5" name="Google Shape;6313;p52">
              <a:extLst>
                <a:ext uri="{FF2B5EF4-FFF2-40B4-BE49-F238E27FC236}">
                  <a16:creationId xmlns:a16="http://schemas.microsoft.com/office/drawing/2014/main" id="{13CB8C7B-CFEC-3C2A-7217-436F9D2A6194}"/>
                </a:ext>
              </a:extLst>
            </p:cNvPr>
            <p:cNvSpPr/>
            <p:nvPr userDrawn="1"/>
          </p:nvSpPr>
          <p:spPr>
            <a:xfrm>
              <a:off x="174487" y="1703479"/>
              <a:ext cx="420826" cy="42082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algn="ctr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Avenir"/>
                <a:cs typeface="Avenir"/>
                <a:sym typeface="Avenir"/>
              </a:endParaRPr>
            </a:p>
          </p:txBody>
        </p:sp>
      </p:grpSp>
      <p:grpSp>
        <p:nvGrpSpPr>
          <p:cNvPr id="58" name="Google Shape;6311;p52">
            <a:extLst>
              <a:ext uri="{FF2B5EF4-FFF2-40B4-BE49-F238E27FC236}">
                <a16:creationId xmlns:a16="http://schemas.microsoft.com/office/drawing/2014/main" id="{F0D8D62E-EC55-5BAC-C2B1-2DC956227885}"/>
              </a:ext>
            </a:extLst>
          </p:cNvPr>
          <p:cNvGrpSpPr/>
          <p:nvPr/>
        </p:nvGrpSpPr>
        <p:grpSpPr>
          <a:xfrm>
            <a:off x="3779282" y="3614200"/>
            <a:ext cx="621588" cy="621588"/>
            <a:chOff x="129625" y="1658616"/>
            <a:chExt cx="510550" cy="510550"/>
          </a:xfrm>
        </p:grpSpPr>
        <p:sp>
          <p:nvSpPr>
            <p:cNvPr id="59" name="Google Shape;6312;p52">
              <a:extLst>
                <a:ext uri="{FF2B5EF4-FFF2-40B4-BE49-F238E27FC236}">
                  <a16:creationId xmlns:a16="http://schemas.microsoft.com/office/drawing/2014/main" id="{277BAB1E-955A-3660-FD6B-ED189CEEEA41}"/>
                </a:ext>
              </a:extLst>
            </p:cNvPr>
            <p:cNvSpPr/>
            <p:nvPr/>
          </p:nvSpPr>
          <p:spPr>
            <a:xfrm>
              <a:off x="129625" y="1658616"/>
              <a:ext cx="510550" cy="51055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sz="1800" b="0" i="1" u="none" strike="noStrike" kern="0" cap="none" spc="0" normalizeH="0" baseline="0" noProof="0" dirty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0" name="Google Shape;6313;p52">
              <a:extLst>
                <a:ext uri="{FF2B5EF4-FFF2-40B4-BE49-F238E27FC236}">
                  <a16:creationId xmlns:a16="http://schemas.microsoft.com/office/drawing/2014/main" id="{D731B683-4721-0624-C0E5-DF7E4ED76B7C}"/>
                </a:ext>
              </a:extLst>
            </p:cNvPr>
            <p:cNvSpPr/>
            <p:nvPr/>
          </p:nvSpPr>
          <p:spPr>
            <a:xfrm>
              <a:off x="174487" y="1703478"/>
              <a:ext cx="420826" cy="42082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algn="ctr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Avenir"/>
                <a:cs typeface="Avenir"/>
                <a:sym typeface="Avenir"/>
              </a:endParaRPr>
            </a:p>
          </p:txBody>
        </p:sp>
      </p:grpSp>
      <p:cxnSp>
        <p:nvCxnSpPr>
          <p:cNvPr id="61" name="Google Shape;6338;p52">
            <a:extLst>
              <a:ext uri="{FF2B5EF4-FFF2-40B4-BE49-F238E27FC236}">
                <a16:creationId xmlns:a16="http://schemas.microsoft.com/office/drawing/2014/main" id="{F5823AD6-7A6E-24D6-B960-D3647D3BE752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4648200" y="3171978"/>
            <a:ext cx="6756400" cy="0"/>
          </a:xfrm>
          <a:prstGeom prst="straightConnector1">
            <a:avLst/>
          </a:prstGeom>
          <a:noFill/>
          <a:ln w="6350" cap="flat" cmpd="sng">
            <a:solidFill>
              <a:schemeClr val="bg1">
                <a:lumMod val="75000"/>
              </a:schemeClr>
            </a:solidFill>
            <a:prstDash val="dash"/>
            <a:miter lim="800000"/>
            <a:headEnd type="none" w="sm" len="sm"/>
            <a:tailEnd type="none" w="sm" len="sm"/>
          </a:ln>
        </p:spPr>
      </p:cxnSp>
      <p:cxnSp>
        <p:nvCxnSpPr>
          <p:cNvPr id="62" name="Google Shape;6338;p52">
            <a:extLst>
              <a:ext uri="{FF2B5EF4-FFF2-40B4-BE49-F238E27FC236}">
                <a16:creationId xmlns:a16="http://schemas.microsoft.com/office/drawing/2014/main" id="{23719527-E132-E273-90A8-5AFE47965E01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4648200" y="4678010"/>
            <a:ext cx="6756400" cy="0"/>
          </a:xfrm>
          <a:prstGeom prst="straightConnector1">
            <a:avLst/>
          </a:prstGeom>
          <a:noFill/>
          <a:ln w="6350" cap="flat" cmpd="sng">
            <a:solidFill>
              <a:schemeClr val="bg1">
                <a:lumMod val="75000"/>
              </a:schemeClr>
            </a:solidFill>
            <a:prstDash val="dash"/>
            <a:miter lim="800000"/>
            <a:headEnd type="none" w="sm" len="sm"/>
            <a:tailEnd type="none" w="sm" len="sm"/>
          </a:ln>
        </p:spPr>
      </p:cxnSp>
      <p:grpSp>
        <p:nvGrpSpPr>
          <p:cNvPr id="65" name="Google Shape;6311;p52">
            <a:extLst>
              <a:ext uri="{FF2B5EF4-FFF2-40B4-BE49-F238E27FC236}">
                <a16:creationId xmlns:a16="http://schemas.microsoft.com/office/drawing/2014/main" id="{FBAAEB95-99FB-6D95-EBA3-ECD5193B57C5}"/>
              </a:ext>
            </a:extLst>
          </p:cNvPr>
          <p:cNvGrpSpPr/>
          <p:nvPr/>
        </p:nvGrpSpPr>
        <p:grpSpPr>
          <a:xfrm>
            <a:off x="3779282" y="5120232"/>
            <a:ext cx="621588" cy="621588"/>
            <a:chOff x="129625" y="1658616"/>
            <a:chExt cx="510550" cy="510550"/>
          </a:xfrm>
        </p:grpSpPr>
        <p:sp>
          <p:nvSpPr>
            <p:cNvPr id="66" name="Google Shape;6312;p52">
              <a:extLst>
                <a:ext uri="{FF2B5EF4-FFF2-40B4-BE49-F238E27FC236}">
                  <a16:creationId xmlns:a16="http://schemas.microsoft.com/office/drawing/2014/main" id="{68F23C21-73D3-5D34-F714-488671C42B8E}"/>
                </a:ext>
              </a:extLst>
            </p:cNvPr>
            <p:cNvSpPr/>
            <p:nvPr/>
          </p:nvSpPr>
          <p:spPr>
            <a:xfrm>
              <a:off x="129625" y="1658616"/>
              <a:ext cx="510550" cy="51055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sz="1800" b="0" i="1" u="none" strike="noStrike" kern="0" cap="none" spc="0" normalizeH="0" baseline="0" noProof="0" dirty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7" name="Google Shape;6313;p52">
              <a:extLst>
                <a:ext uri="{FF2B5EF4-FFF2-40B4-BE49-F238E27FC236}">
                  <a16:creationId xmlns:a16="http://schemas.microsoft.com/office/drawing/2014/main" id="{CBBCA02F-DFA4-E5E0-BFB8-F896D89A9802}"/>
                </a:ext>
              </a:extLst>
            </p:cNvPr>
            <p:cNvSpPr/>
            <p:nvPr/>
          </p:nvSpPr>
          <p:spPr>
            <a:xfrm>
              <a:off x="174487" y="1703478"/>
              <a:ext cx="420826" cy="42082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algn="ctr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Avenir"/>
                <a:cs typeface="Avenir"/>
                <a:sym typeface="Avenir"/>
              </a:endParaRPr>
            </a:p>
          </p:txBody>
        </p:sp>
      </p:grpSp>
      <p:sp>
        <p:nvSpPr>
          <p:cNvPr id="68" name="Slide Number Placeholder 3">
            <a:extLst>
              <a:ext uri="{FF2B5EF4-FFF2-40B4-BE49-F238E27FC236}">
                <a16:creationId xmlns:a16="http://schemas.microsoft.com/office/drawing/2014/main" id="{7D610661-39CF-280C-C767-24CFEC1914D7}"/>
              </a:ext>
            </a:extLst>
          </p:cNvPr>
          <p:cNvSpPr txBox="1">
            <a:spLocks/>
          </p:cNvSpPr>
          <p:nvPr userDrawn="1"/>
        </p:nvSpPr>
        <p:spPr>
          <a:xfrm>
            <a:off x="11571292" y="6348353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  <a:defRPr/>
            </a:pPr>
            <a:fld id="{F59CD943-D024-467A-B36E-F11E1285ED75}" type="slidenum">
              <a:rPr lang="en-GB" smtClean="0"/>
              <a:pPr>
                <a:buClr>
                  <a:srgbClr val="000000"/>
                </a:buClr>
                <a:buFont typeface="Arial"/>
                <a:buNone/>
                <a:defRPr/>
              </a:pPr>
              <a:t>‹#›</a:t>
            </a:fld>
            <a:endParaRPr lang="en-GB" kern="0" dirty="0">
              <a:solidFill>
                <a:prstClr val="black"/>
              </a:solidFill>
              <a:latin typeface="AvenirNext LT Pro Bold"/>
              <a:cs typeface="Arial"/>
              <a:sym typeface="Arial"/>
            </a:endParaRPr>
          </a:p>
        </p:txBody>
      </p:sp>
      <p:sp>
        <p:nvSpPr>
          <p:cNvPr id="70" name="Title 1">
            <a:extLst>
              <a:ext uri="{FF2B5EF4-FFF2-40B4-BE49-F238E27FC236}">
                <a16:creationId xmlns:a16="http://schemas.microsoft.com/office/drawing/2014/main" id="{6B74318F-9261-CF92-9BAC-EBB724871569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50864" y="3112041"/>
            <a:ext cx="2696027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72" name="Text Placeholder 12">
            <a:extLst>
              <a:ext uri="{FF2B5EF4-FFF2-40B4-BE49-F238E27FC236}">
                <a16:creationId xmlns:a16="http://schemas.microsoft.com/office/drawing/2014/main" id="{01FDCDA4-A47A-3B0C-B741-669C0B5464BA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4550950" y="2324521"/>
            <a:ext cx="6853650" cy="243704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kumimoji="0" lang="en-US" sz="1800" b="0" i="0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Next LT Pro Bold"/>
                <a:ea typeface="Avenir"/>
                <a:cs typeface="Avenir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venir"/>
              <a:buNone/>
              <a:tabLst/>
              <a:defRPr/>
            </a:pPr>
            <a:r>
              <a:rPr lang="en-US"/>
              <a:t>Title goes here</a:t>
            </a:r>
          </a:p>
        </p:txBody>
      </p:sp>
      <p:sp>
        <p:nvSpPr>
          <p:cNvPr id="75" name="Text Placeholder 12">
            <a:extLst>
              <a:ext uri="{FF2B5EF4-FFF2-40B4-BE49-F238E27FC236}">
                <a16:creationId xmlns:a16="http://schemas.microsoft.com/office/drawing/2014/main" id="{3F66F77F-2006-8027-0624-8E880B29BC74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4550950" y="3830128"/>
            <a:ext cx="6853650" cy="243704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kumimoji="0" lang="en-US" sz="1800" b="0" i="0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Next LT Pro Bold"/>
                <a:ea typeface="Avenir"/>
                <a:cs typeface="Avenir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venir"/>
              <a:buNone/>
              <a:tabLst/>
              <a:defRPr/>
            </a:pPr>
            <a:r>
              <a:rPr lang="en-US"/>
              <a:t>Title goes here</a:t>
            </a:r>
          </a:p>
        </p:txBody>
      </p:sp>
      <p:sp>
        <p:nvSpPr>
          <p:cNvPr id="76" name="Text Placeholder 12">
            <a:extLst>
              <a:ext uri="{FF2B5EF4-FFF2-40B4-BE49-F238E27FC236}">
                <a16:creationId xmlns:a16="http://schemas.microsoft.com/office/drawing/2014/main" id="{DB88C398-2F1B-D22A-77BC-6E018721ADCB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4550950" y="5335734"/>
            <a:ext cx="6853650" cy="243704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kumimoji="0" lang="en-US" sz="1800" b="0" i="0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Next LT Pro Bold"/>
                <a:ea typeface="Avenir"/>
                <a:cs typeface="Avenir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venir"/>
              <a:buNone/>
              <a:tabLst/>
              <a:defRPr/>
            </a:pPr>
            <a:r>
              <a:rPr lang="en-US"/>
              <a:t>Title goes here</a:t>
            </a:r>
          </a:p>
        </p:txBody>
      </p:sp>
      <p:sp>
        <p:nvSpPr>
          <p:cNvPr id="78" name="Text Placeholder 12">
            <a:extLst>
              <a:ext uri="{FF2B5EF4-FFF2-40B4-BE49-F238E27FC236}">
                <a16:creationId xmlns:a16="http://schemas.microsoft.com/office/drawing/2014/main" id="{0859682D-BD4E-A3F8-9CEB-6E7666737AC7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3612902" y="994328"/>
            <a:ext cx="6853650" cy="243704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kumimoji="0" lang="en-US" sz="2000" b="0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Next LT Pro Regular"/>
                <a:ea typeface="+mn-ea"/>
                <a:cs typeface="+mn-cs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37306880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 Text / 1x Screen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10693823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10693823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628775"/>
            <a:ext cx="3204000" cy="45005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Rectangle: Top Corners Rounded 4">
            <a:extLst>
              <a:ext uri="{FF2B5EF4-FFF2-40B4-BE49-F238E27FC236}">
                <a16:creationId xmlns:a16="http://schemas.microsoft.com/office/drawing/2014/main" id="{9AE78E4D-1195-3CAD-2E8F-608D49BDA29A}"/>
              </a:ext>
            </a:extLst>
          </p:cNvPr>
          <p:cNvSpPr/>
          <p:nvPr userDrawn="1"/>
        </p:nvSpPr>
        <p:spPr>
          <a:xfrm>
            <a:off x="4740276" y="1603375"/>
            <a:ext cx="6096000" cy="3651250"/>
          </a:xfrm>
          <a:prstGeom prst="round2SameRect">
            <a:avLst>
              <a:gd name="adj1" fmla="val 2349"/>
              <a:gd name="adj2" fmla="val 0"/>
            </a:avLst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9D14ACC-3B80-72E3-AF36-12AAF3A4188F}"/>
              </a:ext>
            </a:extLst>
          </p:cNvPr>
          <p:cNvGrpSpPr/>
          <p:nvPr userDrawn="1"/>
        </p:nvGrpSpPr>
        <p:grpSpPr>
          <a:xfrm>
            <a:off x="10351298" y="1654106"/>
            <a:ext cx="118572" cy="116191"/>
            <a:chOff x="10353679" y="1654106"/>
            <a:chExt cx="118572" cy="116191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D98B882-BAA3-23BC-F2E4-92C80C0D9BD8}"/>
                </a:ext>
              </a:extLst>
            </p:cNvPr>
            <p:cNvSpPr/>
            <p:nvPr/>
          </p:nvSpPr>
          <p:spPr>
            <a:xfrm>
              <a:off x="10382251" y="1680297"/>
              <a:ext cx="90000" cy="90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5F176FF-F698-0ED4-8DAC-4EF3FFEC0449}"/>
                </a:ext>
              </a:extLst>
            </p:cNvPr>
            <p:cNvSpPr/>
            <p:nvPr/>
          </p:nvSpPr>
          <p:spPr>
            <a:xfrm>
              <a:off x="10353679" y="1654106"/>
              <a:ext cx="90000" cy="90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9475372-49CA-1792-C2EB-B4BDA0D043C8}"/>
              </a:ext>
            </a:extLst>
          </p:cNvPr>
          <p:cNvGrpSpPr/>
          <p:nvPr userDrawn="1"/>
        </p:nvGrpSpPr>
        <p:grpSpPr>
          <a:xfrm>
            <a:off x="10602747" y="1677271"/>
            <a:ext cx="74459" cy="74459"/>
            <a:chOff x="10602747" y="1677271"/>
            <a:chExt cx="74459" cy="74459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DA2D6D6-E463-5F1C-D1AD-5574FEB8D0CB}"/>
                </a:ext>
              </a:extLst>
            </p:cNvPr>
            <p:cNvCxnSpPr>
              <a:cxnSpLocks/>
            </p:cNvCxnSpPr>
            <p:nvPr/>
          </p:nvCxnSpPr>
          <p:spPr>
            <a:xfrm>
              <a:off x="10602747" y="1677271"/>
              <a:ext cx="74459" cy="74459"/>
            </a:xfrm>
            <a:prstGeom prst="lin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3955D532-8B2E-6D51-79A0-4F01903427C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602747" y="1677271"/>
              <a:ext cx="74459" cy="74459"/>
            </a:xfrm>
            <a:prstGeom prst="lin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A0C37A6-3B99-8D45-A011-A6EB79DA3611}"/>
              </a:ext>
            </a:extLst>
          </p:cNvPr>
          <p:cNvCxnSpPr>
            <a:cxnSpLocks/>
          </p:cNvCxnSpPr>
          <p:nvPr userDrawn="1"/>
        </p:nvCxnSpPr>
        <p:spPr>
          <a:xfrm rot="2700000" flipH="1">
            <a:off x="10124115" y="1677271"/>
            <a:ext cx="74459" cy="74459"/>
          </a:xfrm>
          <a:prstGeom prst="lin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8" name="Picture Placeholder 15">
            <a:extLst>
              <a:ext uri="{FF2B5EF4-FFF2-40B4-BE49-F238E27FC236}">
                <a16:creationId xmlns:a16="http://schemas.microsoft.com/office/drawing/2014/main" id="{0F058624-3B61-1626-E04D-A5E5F87717E5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740276" y="1825625"/>
            <a:ext cx="6096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/>
            </a:solidFill>
          </a:ln>
        </p:spPr>
        <p:txBody>
          <a:bodyPr tIns="108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center icon to insert </a:t>
            </a:r>
            <a:r>
              <a:rPr lang="en-GB" dirty="0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378019749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 Text / 2x Smartpho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3203999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3203999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5"/>
            <a:ext cx="3204000" cy="432117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54C177F-8144-2B79-80FF-DDB6ECB5AD64}"/>
              </a:ext>
            </a:extLst>
          </p:cNvPr>
          <p:cNvSpPr/>
          <p:nvPr userDrawn="1"/>
        </p:nvSpPr>
        <p:spPr>
          <a:xfrm>
            <a:off x="4797580" y="741751"/>
            <a:ext cx="2596840" cy="5339329"/>
          </a:xfrm>
          <a:prstGeom prst="roundRect">
            <a:avLst>
              <a:gd name="adj" fmla="val 15682"/>
            </a:avLst>
          </a:prstGeom>
          <a:noFill/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4274FCD-9313-9C7F-F2E4-4BD4686942CA}"/>
              </a:ext>
            </a:extLst>
          </p:cNvPr>
          <p:cNvSpPr/>
          <p:nvPr userDrawn="1"/>
        </p:nvSpPr>
        <p:spPr>
          <a:xfrm>
            <a:off x="8485788" y="741751"/>
            <a:ext cx="2596840" cy="5339329"/>
          </a:xfrm>
          <a:prstGeom prst="roundRect">
            <a:avLst>
              <a:gd name="adj" fmla="val 15682"/>
            </a:avLst>
          </a:prstGeom>
          <a:noFill/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51819F6-A7F8-6537-C80C-B3334C67B177}"/>
              </a:ext>
            </a:extLst>
          </p:cNvPr>
          <p:cNvCxnSpPr/>
          <p:nvPr userDrawn="1"/>
        </p:nvCxnSpPr>
        <p:spPr>
          <a:xfrm>
            <a:off x="4495800" y="1171568"/>
            <a:ext cx="6896100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530CFE0-92F7-F4B8-E02F-CC04AFBDF695}"/>
              </a:ext>
            </a:extLst>
          </p:cNvPr>
          <p:cNvCxnSpPr/>
          <p:nvPr userDrawn="1"/>
        </p:nvCxnSpPr>
        <p:spPr>
          <a:xfrm>
            <a:off x="4495800" y="5652617"/>
            <a:ext cx="6896100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icture Placeholder 15">
            <a:extLst>
              <a:ext uri="{FF2B5EF4-FFF2-40B4-BE49-F238E27FC236}">
                <a16:creationId xmlns:a16="http://schemas.microsoft.com/office/drawing/2014/main" id="{E729752E-A2D0-6970-2572-715077B0E0E7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938715" y="882462"/>
            <a:ext cx="2314571" cy="5057907"/>
          </a:xfrm>
          <a:prstGeom prst="roundRect">
            <a:avLst>
              <a:gd name="adj" fmla="val 12313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lIns="72000" tIns="108000" rIns="72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</a:t>
            </a:r>
            <a:r>
              <a:rPr lang="en-US" noProof="0" dirty="0"/>
              <a:t>center</a:t>
            </a:r>
            <a:r>
              <a:rPr lang="en-US" dirty="0"/>
              <a:t> icon to insert </a:t>
            </a:r>
            <a:r>
              <a:rPr lang="en-GB" dirty="0"/>
              <a:t>screenshot</a:t>
            </a:r>
          </a:p>
        </p:txBody>
      </p:sp>
      <p:sp>
        <p:nvSpPr>
          <p:cNvPr id="22" name="Picture Placeholder 15">
            <a:extLst>
              <a:ext uri="{FF2B5EF4-FFF2-40B4-BE49-F238E27FC236}">
                <a16:creationId xmlns:a16="http://schemas.microsoft.com/office/drawing/2014/main" id="{C542C966-FED7-FFB3-A71F-610CB8C5B103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626923" y="882462"/>
            <a:ext cx="2314571" cy="5057907"/>
          </a:xfrm>
          <a:prstGeom prst="roundRect">
            <a:avLst>
              <a:gd name="adj" fmla="val 12313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lIns="72000" tIns="108000" rIns="72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</a:t>
            </a:r>
            <a:r>
              <a:rPr lang="en-US" noProof="0" dirty="0"/>
              <a:t>center</a:t>
            </a:r>
            <a:r>
              <a:rPr lang="en-US" dirty="0"/>
              <a:t> icon to insert </a:t>
            </a:r>
            <a:r>
              <a:rPr lang="en-GB" dirty="0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267329650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Text / 1x Smartph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52460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52460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5"/>
            <a:ext cx="3204000" cy="432117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4274FCD-9313-9C7F-F2E4-4BD4686942CA}"/>
              </a:ext>
            </a:extLst>
          </p:cNvPr>
          <p:cNvSpPr/>
          <p:nvPr userDrawn="1"/>
        </p:nvSpPr>
        <p:spPr>
          <a:xfrm>
            <a:off x="8485788" y="741751"/>
            <a:ext cx="2596840" cy="5339329"/>
          </a:xfrm>
          <a:prstGeom prst="roundRect">
            <a:avLst>
              <a:gd name="adj" fmla="val 15682"/>
            </a:avLst>
          </a:prstGeom>
          <a:noFill/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51819F6-A7F8-6537-C80C-B3334C67B177}"/>
              </a:ext>
            </a:extLst>
          </p:cNvPr>
          <p:cNvCxnSpPr/>
          <p:nvPr userDrawn="1"/>
        </p:nvCxnSpPr>
        <p:spPr>
          <a:xfrm>
            <a:off x="4495800" y="1171568"/>
            <a:ext cx="6896100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530CFE0-92F7-F4B8-E02F-CC04AFBDF695}"/>
              </a:ext>
            </a:extLst>
          </p:cNvPr>
          <p:cNvCxnSpPr/>
          <p:nvPr userDrawn="1"/>
        </p:nvCxnSpPr>
        <p:spPr>
          <a:xfrm>
            <a:off x="4495800" y="5652617"/>
            <a:ext cx="6896100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B2DE60A2-5411-67A4-7462-2548CF00E8B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299324" y="1808165"/>
            <a:ext cx="3204000" cy="4321173"/>
          </a:xfrm>
          <a:prstGeom prst="rect">
            <a:avLst/>
          </a:prstGeo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2" name="Picture Placeholder 15">
            <a:extLst>
              <a:ext uri="{FF2B5EF4-FFF2-40B4-BE49-F238E27FC236}">
                <a16:creationId xmlns:a16="http://schemas.microsoft.com/office/drawing/2014/main" id="{C542C966-FED7-FFB3-A71F-610CB8C5B103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626923" y="882462"/>
            <a:ext cx="2314571" cy="5057907"/>
          </a:xfrm>
          <a:prstGeom prst="roundRect">
            <a:avLst>
              <a:gd name="adj" fmla="val 12313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lIns="72000" tIns="108000" rIns="72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</a:t>
            </a:r>
            <a:r>
              <a:rPr lang="en-US" noProof="0" dirty="0"/>
              <a:t>center</a:t>
            </a:r>
            <a:r>
              <a:rPr lang="en-US" dirty="0"/>
              <a:t> icon to insert </a:t>
            </a:r>
            <a:r>
              <a:rPr lang="en-GB" dirty="0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278886337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 Text / 1x Tablet (Landscap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10693823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10693823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628775"/>
            <a:ext cx="3204000" cy="45005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0D172ACE-2E60-6F2C-1A9C-4E5C5AF68040}"/>
              </a:ext>
            </a:extLst>
          </p:cNvPr>
          <p:cNvSpPr/>
          <p:nvPr userDrawn="1"/>
        </p:nvSpPr>
        <p:spPr>
          <a:xfrm>
            <a:off x="4695563" y="1681560"/>
            <a:ext cx="6148800" cy="3769200"/>
          </a:xfrm>
          <a:prstGeom prst="round2SameRect">
            <a:avLst>
              <a:gd name="adj1" fmla="val 2349"/>
              <a:gd name="adj2" fmla="val 2296"/>
            </a:avLst>
          </a:prstGeom>
          <a:noFill/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Picture Placeholder 15">
            <a:extLst>
              <a:ext uri="{FF2B5EF4-FFF2-40B4-BE49-F238E27FC236}">
                <a16:creationId xmlns:a16="http://schemas.microsoft.com/office/drawing/2014/main" id="{84E42A62-9E1F-CC49-FB5E-025015C686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847376" y="1814760"/>
            <a:ext cx="5846400" cy="35028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tIns="108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here or select </a:t>
            </a:r>
            <a:r>
              <a:rPr lang="en-US" noProof="0" dirty="0"/>
              <a:t>center</a:t>
            </a:r>
            <a:r>
              <a:rPr lang="en-US" dirty="0"/>
              <a:t> icon to insert </a:t>
            </a:r>
            <a:r>
              <a:rPr lang="en-GB" dirty="0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61949990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 Text / 1x Tablet (Portra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4113500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4113500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3"/>
            <a:ext cx="4113500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Rectangle: Top Corners Rounded 4">
            <a:extLst>
              <a:ext uri="{FF2B5EF4-FFF2-40B4-BE49-F238E27FC236}">
                <a16:creationId xmlns:a16="http://schemas.microsoft.com/office/drawing/2014/main" id="{D6216F3C-1EDF-9B90-1E7A-C9A4A1DCA1C6}"/>
              </a:ext>
            </a:extLst>
          </p:cNvPr>
          <p:cNvSpPr/>
          <p:nvPr userDrawn="1"/>
        </p:nvSpPr>
        <p:spPr>
          <a:xfrm rot="5400000">
            <a:off x="5081086" y="1298079"/>
            <a:ext cx="5774739" cy="3887787"/>
          </a:xfrm>
          <a:prstGeom prst="round2SameRect">
            <a:avLst>
              <a:gd name="adj1" fmla="val 2349"/>
              <a:gd name="adj2" fmla="val 2296"/>
            </a:avLst>
          </a:prstGeom>
          <a:noFill/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Picture Placeholder 15">
            <a:extLst>
              <a:ext uri="{FF2B5EF4-FFF2-40B4-BE49-F238E27FC236}">
                <a16:creationId xmlns:a16="http://schemas.microsoft.com/office/drawing/2014/main" id="{A0E7D2A0-0D05-58CA-310A-406A5D6DA7CD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68230" y="507027"/>
            <a:ext cx="3600450" cy="546989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tIns="108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Drag picture file or select </a:t>
            </a:r>
            <a:r>
              <a:rPr lang="en-US" noProof="0" dirty="0"/>
              <a:t>center</a:t>
            </a:r>
            <a:r>
              <a:rPr lang="en-US" dirty="0"/>
              <a:t> icon to insert </a:t>
            </a:r>
            <a:r>
              <a:rPr lang="en-GB" dirty="0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311773378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/ Map (Fix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8234" y="1120389"/>
            <a:ext cx="3203999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8234" y="1733007"/>
            <a:ext cx="2843689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F946C9-55D6-13C0-69B8-93C23F576A4C}"/>
              </a:ext>
            </a:extLst>
          </p:cNvPr>
          <p:cNvSpPr txBox="1"/>
          <p:nvPr userDrawn="1"/>
        </p:nvSpPr>
        <p:spPr>
          <a:xfrm>
            <a:off x="3682652" y="3043825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</p:spTree>
    <p:extLst>
      <p:ext uri="{BB962C8B-B14F-4D97-AF65-F5344CB8AC3E}">
        <p14:creationId xmlns:p14="http://schemas.microsoft.com/office/powerpoint/2010/main" val="143556963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urple Stars - Copyrigh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1E54D67F-F299-2D00-03D1-2E7D2C93F9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3"/>
            <a:ext cx="12192004" cy="6858003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FEE2C5DE-D186-18DB-1E9D-5C50AD48C63A}"/>
              </a:ext>
            </a:extLst>
          </p:cNvPr>
          <p:cNvGrpSpPr/>
          <p:nvPr userDrawn="1"/>
        </p:nvGrpSpPr>
        <p:grpSpPr>
          <a:xfrm>
            <a:off x="5588961" y="339727"/>
            <a:ext cx="1029067" cy="533386"/>
            <a:chOff x="5591148" y="347222"/>
            <a:chExt cx="1029067" cy="533386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46B9823E-6E3A-9A94-208C-7999FAD01843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5A58B263-F698-6264-8924-6FBE7F2CDDD3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C15A6373-F53F-F80D-41C2-68528A13A335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0ADDF1A0-A3C1-74EA-C273-D2887E1A0ED9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7CDCCF-A044-DA1B-7B6E-507361258C5B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0E0837BB-DF20-A02A-EA75-9A2E4545A34C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85AACA24-BA44-3C6E-A635-75C3DF3913C1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25DE3FF2-A7A9-D59A-1D90-F14D70C400C6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958D78B6-8690-CCF3-7D61-A01E7EF97F5C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0DAF06C3-CDE5-2D40-EFE1-D20759BD7718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C06EE2A5-D503-7E9B-90F4-D84CF744222E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834FAE93-7046-907B-D509-B54AE685F9C2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CB68D87C-FFE0-34E6-5A29-F51FCBE2B300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1F6810CC-B13B-800A-CB97-3F8B3011931E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7CB71AB9-5FBA-6B2B-13B7-F7C3592DD37C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202CCE1A-1D45-E73E-8A81-9F575AA99E58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AC96F820-0DE5-A595-CBCF-8CF64A14B4B5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1BED2C0D-05DB-78AC-7F7D-4F27D5530CB0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E6AAD4D2-6D2E-8B21-71DA-AA93B5EC4533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F78E8F69-94CA-5C03-D621-E194007D0583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F64ABA07-8598-1D2F-457D-EFF90400F99B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C4EAAB85-EF94-B43B-E2FE-CDE66B895E0B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6DDF7525-6334-D172-CB25-518371E0FAAC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D6C142BA-4496-CDA0-BBDE-2957CD0CFD70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8BB6948B-B1A4-CEA7-5E58-FDC60C907FEB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7D1A3CF-355D-DE31-456B-4A87EBF1BCF7}"/>
              </a:ext>
            </a:extLst>
          </p:cNvPr>
          <p:cNvSpPr txBox="1"/>
          <p:nvPr userDrawn="1"/>
        </p:nvSpPr>
        <p:spPr>
          <a:xfrm>
            <a:off x="481400" y="6065125"/>
            <a:ext cx="2746698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>
              <a:spcAft>
                <a:spcPts val="300"/>
              </a:spcAft>
            </a:pPr>
            <a:r>
              <a:rPr lang="en-US" sz="900" kern="1200" noProof="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© 2024 Clarivate</a:t>
            </a:r>
          </a:p>
          <a:p>
            <a:r>
              <a:rPr lang="en-US" sz="900" noProof="0" dirty="0">
                <a:solidFill>
                  <a:schemeClr val="bg1"/>
                </a:solidFill>
              </a:rPr>
              <a:t>Clarivate and its logo, as well as all other trademarks used herein are trademarks of their respective owners and used under license.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B4F98F24-F86A-24AA-1C93-606AC4855DC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FF1C8229-6B2F-DEAF-C5A7-4A50593088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90688" y="4957303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email</a:t>
            </a:r>
          </a:p>
        </p:txBody>
      </p:sp>
    </p:spTree>
    <p:extLst>
      <p:ext uri="{BB962C8B-B14F-4D97-AF65-F5344CB8AC3E}">
        <p14:creationId xmlns:p14="http://schemas.microsoft.com/office/powerpoint/2010/main" val="221683816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Lights - Full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9A3069A-5503-59F7-D61A-D5B5F0BC70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-1"/>
            <a:ext cx="12192002" cy="6858001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7ADC281-006B-5CAD-0601-31443608FE2F}"/>
              </a:ext>
            </a:extLst>
          </p:cNvPr>
          <p:cNvGrpSpPr/>
          <p:nvPr userDrawn="1"/>
        </p:nvGrpSpPr>
        <p:grpSpPr>
          <a:xfrm>
            <a:off x="5588961" y="339727"/>
            <a:ext cx="1029067" cy="533386"/>
            <a:chOff x="5591148" y="347222"/>
            <a:chExt cx="1029067" cy="533386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6648E7CB-40C5-BAD3-8F7A-2E5337AC4D64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05B6A522-5536-FB73-3E96-7B3DD5F7A7CC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89086346-3653-C016-C8BA-EF04089DF51F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5F558F7C-9284-F12B-8477-1D33FCC0B1FD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5307B573-5329-6206-F70C-DA4B0449D498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E73213F2-F0EA-0BE1-BAC8-8C057325EE57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109B6BBB-4789-B80B-F987-27FCE5ADEE13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DD458DB3-57D9-D184-9734-C9CD1ACFCD58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C51A444C-6265-1123-19DB-ADDB3D40F4E4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A6AD120D-7FF2-7BE7-112D-199F53B857CD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57476674-DB7A-CF23-34CB-341DD416A5CB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61DF3B16-DBF0-5976-748D-F5AD867C48E1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45CF01BD-3EB9-4D8A-60EC-3AA7F04E3AE3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37763A08-A35C-EB23-58D8-0970F57D6A85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1777EE0E-5FC5-8120-9414-97C8CF8D5C7F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6DDF6469-EA64-9313-FC22-6B89D6487F3C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CCA6CAB2-3DD7-319C-924B-C89D69A5FCAA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FC0B1543-A95C-C880-34A6-46D52D27806B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C66AD059-A5C3-8903-0DBD-5E86567AB005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E84A8013-5DCE-11D3-38D5-EAEAF98BD439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2949D1A2-34AC-9378-9678-6A32C6338D4A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B0B04DD8-289B-B3C2-2B87-3911FD290A9D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A9AF4952-1E41-861C-E331-20D657664897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2E7CD6F3-F097-9DB9-695F-B3784CBBDEAA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B66188BB-AD7E-AD44-CD04-7207AB80BEF3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05B16EB1-522C-4E32-32BA-D68CB4CFB21E}"/>
              </a:ext>
            </a:extLst>
          </p:cNvPr>
          <p:cNvSpPr txBox="1"/>
          <p:nvPr userDrawn="1"/>
        </p:nvSpPr>
        <p:spPr>
          <a:xfrm>
            <a:off x="481400" y="6065125"/>
            <a:ext cx="2746698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>
              <a:spcAft>
                <a:spcPts val="300"/>
              </a:spcAft>
            </a:pPr>
            <a:r>
              <a:rPr lang="en-US" sz="900" kern="1200" noProof="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© 2024 Clarivate</a:t>
            </a:r>
          </a:p>
          <a:p>
            <a:r>
              <a:rPr lang="en-US" sz="900" noProof="0" dirty="0">
                <a:solidFill>
                  <a:schemeClr val="bg1"/>
                </a:solidFill>
              </a:rPr>
              <a:t>Clarivate and its logo, as well as all other trademarks used herein are trademarks of their respective owners and used under license.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099519A8-5C6D-5DB5-667C-3BAA06BB7A1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E89F2C0E-6DC0-74E5-6389-39F541493A6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90688" y="4957303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email</a:t>
            </a:r>
          </a:p>
        </p:txBody>
      </p:sp>
    </p:spTree>
    <p:extLst>
      <p:ext uri="{BB962C8B-B14F-4D97-AF65-F5344CB8AC3E}">
        <p14:creationId xmlns:p14="http://schemas.microsoft.com/office/powerpoint/2010/main" val="262233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image - 1 line onl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6588C067-B393-9489-E4ED-1958F0FE3BB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5969925 w 12192000"/>
              <a:gd name="connsiteY0" fmla="*/ 446137 h 6858000"/>
              <a:gd name="connsiteX1" fmla="*/ 5932287 w 12192000"/>
              <a:gd name="connsiteY1" fmla="*/ 448451 h 6858000"/>
              <a:gd name="connsiteX2" fmla="*/ 5932287 w 12192000"/>
              <a:gd name="connsiteY2" fmla="*/ 671046 h 6858000"/>
              <a:gd name="connsiteX3" fmla="*/ 5969925 w 12192000"/>
              <a:gd name="connsiteY3" fmla="*/ 673360 h 6858000"/>
              <a:gd name="connsiteX4" fmla="*/ 6022220 w 12192000"/>
              <a:gd name="connsiteY4" fmla="*/ 669042 h 6858000"/>
              <a:gd name="connsiteX5" fmla="*/ 6022220 w 12192000"/>
              <a:gd name="connsiteY5" fmla="*/ 669000 h 6858000"/>
              <a:gd name="connsiteX6" fmla="*/ 6022331 w 12192000"/>
              <a:gd name="connsiteY6" fmla="*/ 668971 h 6858000"/>
              <a:gd name="connsiteX7" fmla="*/ 6044431 w 12192000"/>
              <a:gd name="connsiteY7" fmla="*/ 716091 h 6858000"/>
              <a:gd name="connsiteX8" fmla="*/ 6065257 w 12192000"/>
              <a:gd name="connsiteY8" fmla="*/ 747714 h 6858000"/>
              <a:gd name="connsiteX9" fmla="*/ 6257771 w 12192000"/>
              <a:gd name="connsiteY9" fmla="*/ 636493 h 6858000"/>
              <a:gd name="connsiteX10" fmla="*/ 6210878 w 12192000"/>
              <a:gd name="connsiteY10" fmla="*/ 559826 h 6858000"/>
              <a:gd name="connsiteX11" fmla="*/ 6076795 w 12192000"/>
              <a:gd name="connsiteY11" fmla="*/ 654536 h 6858000"/>
              <a:gd name="connsiteX12" fmla="*/ 6022331 w 12192000"/>
              <a:gd name="connsiteY12" fmla="*/ 668971 h 6858000"/>
              <a:gd name="connsiteX13" fmla="*/ 6022220 w 12192000"/>
              <a:gd name="connsiteY13" fmla="*/ 668736 h 6858000"/>
              <a:gd name="connsiteX14" fmla="*/ 6022220 w 12192000"/>
              <a:gd name="connsiteY14" fmla="*/ 668732 h 6858000"/>
              <a:gd name="connsiteX15" fmla="*/ 6013273 w 12192000"/>
              <a:gd name="connsiteY15" fmla="*/ 478531 h 6858000"/>
              <a:gd name="connsiteX16" fmla="*/ 6022220 w 12192000"/>
              <a:gd name="connsiteY16" fmla="*/ 450456 h 6858000"/>
              <a:gd name="connsiteX17" fmla="*/ 5969925 w 12192000"/>
              <a:gd name="connsiteY17" fmla="*/ 446137 h 6858000"/>
              <a:gd name="connsiteX18" fmla="*/ 6065258 w 12192000"/>
              <a:gd name="connsiteY18" fmla="*/ 371476 h 6858000"/>
              <a:gd name="connsiteX19" fmla="*/ 6022220 w 12192000"/>
              <a:gd name="connsiteY19" fmla="*/ 450457 h 6858000"/>
              <a:gd name="connsiteX20" fmla="*/ 6211033 w 12192000"/>
              <a:gd name="connsiteY20" fmla="*/ 559673 h 6858000"/>
              <a:gd name="connsiteX21" fmla="*/ 6257926 w 12192000"/>
              <a:gd name="connsiteY21" fmla="*/ 483005 h 6858000"/>
              <a:gd name="connsiteX22" fmla="*/ 6065258 w 12192000"/>
              <a:gd name="connsiteY22" fmla="*/ 371476 h 6858000"/>
              <a:gd name="connsiteX23" fmla="*/ 0 w 12192000"/>
              <a:gd name="connsiteY23" fmla="*/ 0 h 6858000"/>
              <a:gd name="connsiteX24" fmla="*/ 12192000 w 12192000"/>
              <a:gd name="connsiteY24" fmla="*/ 0 h 6858000"/>
              <a:gd name="connsiteX25" fmla="*/ 12192000 w 12192000"/>
              <a:gd name="connsiteY25" fmla="*/ 6858000 h 6858000"/>
              <a:gd name="connsiteX26" fmla="*/ 0 w 12192000"/>
              <a:gd name="connsiteY2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2192000" h="6858000">
                <a:moveTo>
                  <a:pt x="5969925" y="446137"/>
                </a:moveTo>
                <a:cubicBezTo>
                  <a:pt x="5957277" y="446137"/>
                  <a:pt x="5944627" y="446908"/>
                  <a:pt x="5932287" y="448451"/>
                </a:cubicBezTo>
                <a:cubicBezTo>
                  <a:pt x="5911615" y="520027"/>
                  <a:pt x="5910689" y="597156"/>
                  <a:pt x="5932287" y="671046"/>
                </a:cubicBezTo>
                <a:cubicBezTo>
                  <a:pt x="5944627" y="672589"/>
                  <a:pt x="5957123" y="673360"/>
                  <a:pt x="5969925" y="673360"/>
                </a:cubicBezTo>
                <a:cubicBezTo>
                  <a:pt x="5987666" y="673360"/>
                  <a:pt x="6005251" y="671818"/>
                  <a:pt x="6022220" y="669042"/>
                </a:cubicBezTo>
                <a:lnTo>
                  <a:pt x="6022220" y="669000"/>
                </a:lnTo>
                <a:lnTo>
                  <a:pt x="6022331" y="668971"/>
                </a:lnTo>
                <a:lnTo>
                  <a:pt x="6044431" y="716091"/>
                </a:lnTo>
                <a:cubicBezTo>
                  <a:pt x="6050756" y="727042"/>
                  <a:pt x="6057698" y="737533"/>
                  <a:pt x="6065257" y="747714"/>
                </a:cubicBezTo>
                <a:cubicBezTo>
                  <a:pt x="6139919" y="729358"/>
                  <a:pt x="6206250" y="690175"/>
                  <a:pt x="6257771" y="636493"/>
                </a:cubicBezTo>
                <a:cubicBezTo>
                  <a:pt x="6245895" y="608571"/>
                  <a:pt x="6230005" y="582812"/>
                  <a:pt x="6210878" y="559826"/>
                </a:cubicBezTo>
                <a:cubicBezTo>
                  <a:pt x="6175707" y="602285"/>
                  <a:pt x="6129515" y="635287"/>
                  <a:pt x="6076795" y="654536"/>
                </a:cubicBezTo>
                <a:lnTo>
                  <a:pt x="6022331" y="668971"/>
                </a:lnTo>
                <a:lnTo>
                  <a:pt x="6022220" y="668736"/>
                </a:lnTo>
                <a:lnTo>
                  <a:pt x="6022220" y="668732"/>
                </a:lnTo>
                <a:cubicBezTo>
                  <a:pt x="5999543" y="608109"/>
                  <a:pt x="5996150" y="542241"/>
                  <a:pt x="6013273" y="478531"/>
                </a:cubicBezTo>
                <a:cubicBezTo>
                  <a:pt x="6015894" y="468968"/>
                  <a:pt x="6018827" y="459558"/>
                  <a:pt x="6022220" y="450456"/>
                </a:cubicBezTo>
                <a:cubicBezTo>
                  <a:pt x="6005251" y="447525"/>
                  <a:pt x="5987819" y="446137"/>
                  <a:pt x="5969925" y="446137"/>
                </a:cubicBezTo>
                <a:close/>
                <a:moveTo>
                  <a:pt x="6065258" y="371476"/>
                </a:moveTo>
                <a:cubicBezTo>
                  <a:pt x="6047364" y="395386"/>
                  <a:pt x="6032863" y="421918"/>
                  <a:pt x="6022220" y="450457"/>
                </a:cubicBezTo>
                <a:cubicBezTo>
                  <a:pt x="6097806" y="463260"/>
                  <a:pt x="6164138" y="503059"/>
                  <a:pt x="6211033" y="559673"/>
                </a:cubicBezTo>
                <a:cubicBezTo>
                  <a:pt x="6230160" y="536687"/>
                  <a:pt x="6246050" y="510771"/>
                  <a:pt x="6257926" y="483005"/>
                </a:cubicBezTo>
                <a:cubicBezTo>
                  <a:pt x="6206405" y="429014"/>
                  <a:pt x="6139919" y="389832"/>
                  <a:pt x="6065258" y="37147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108000">
            <a:noAutofit/>
          </a:bodyPr>
          <a:lstStyle>
            <a:lvl1pPr marL="0" indent="0" algn="ctr">
              <a:buNone/>
              <a:defRPr sz="1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Drag picture file here or select </a:t>
            </a:r>
            <a:r>
              <a:rPr lang="en-US" noProof="0" dirty="0"/>
              <a:t>center</a:t>
            </a:r>
            <a:r>
              <a:rPr lang="en-US" dirty="0"/>
              <a:t> icon to insert light image</a:t>
            </a:r>
          </a:p>
          <a:p>
            <a:endParaRPr lang="en-GB" dirty="0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6E57A2C4-59D9-2771-7F7C-85AB94B2718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87487" y="2500384"/>
            <a:ext cx="9217026" cy="1030130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break one line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EF52E4A2-526B-92C0-3BC8-41B3956FCFB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87487" y="3659011"/>
            <a:ext cx="9213525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30595860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ach Shore - Copyrigh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9A3069A-5503-59F7-D61A-D5B5F0BC70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3" cy="68580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7EC7D1E-62E3-3E63-06C1-118A7ED2A8FB}"/>
              </a:ext>
            </a:extLst>
          </p:cNvPr>
          <p:cNvSpPr txBox="1"/>
          <p:nvPr userDrawn="1"/>
        </p:nvSpPr>
        <p:spPr>
          <a:xfrm>
            <a:off x="481400" y="6065125"/>
            <a:ext cx="2746698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>
              <a:spcAft>
                <a:spcPts val="300"/>
              </a:spcAft>
            </a:pPr>
            <a:r>
              <a:rPr lang="en-US" sz="900" kern="1200" noProof="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© 2025 Clarivate</a:t>
            </a:r>
          </a:p>
          <a:p>
            <a:r>
              <a:rPr lang="en-US" sz="900" noProof="0" dirty="0">
                <a:solidFill>
                  <a:schemeClr val="bg1"/>
                </a:solidFill>
              </a:rPr>
              <a:t>Clarivate and its logo, as well as all other trademarks used herein are trademarks of their respective owners and used under license.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EACC456-B339-D460-558D-76C4C4AEC8C3}"/>
              </a:ext>
            </a:extLst>
          </p:cNvPr>
          <p:cNvGrpSpPr/>
          <p:nvPr userDrawn="1"/>
        </p:nvGrpSpPr>
        <p:grpSpPr>
          <a:xfrm>
            <a:off x="5588961" y="339727"/>
            <a:ext cx="1029067" cy="533386"/>
            <a:chOff x="5591148" y="347222"/>
            <a:chExt cx="1029067" cy="533386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A10E7966-027E-C555-E212-A729A769D45D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E99A20B4-E0F4-280E-EAC1-AB4156C56280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3675B044-50B0-C596-CB38-42F4168F186B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AAA043C0-BB23-91DC-1B20-88BC55E96591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BA97CDC-8F4B-1C03-9F8F-082E898B195A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A2408F56-BB6C-8E94-3E1A-58918C31C3EE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CA02CF55-8840-3256-A044-D74D87199973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4946362B-6BBF-EE4B-DFCE-7C0D28D82F32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2B236FF3-6DBF-9165-C2F2-F65752E37DCD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439DDD2D-F548-3706-4B42-5B8B5C13F107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D1CB9476-C64A-C315-9EC5-F0F7C63954AF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904CC98E-4909-BB43-16CC-DFD38312C911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3BF1B15A-6718-55F1-8AEA-8F9496B893F3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CF9DBC41-080E-7D5E-A1E7-834C3A345364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6F4D8A94-C57F-9867-8CF4-CAAFEA2795A8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868989D7-8734-3836-EBCF-FB3C9041E07F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605DE7D4-2B75-2094-F1AF-AD1D4B549057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6C0E91AA-2F6D-AACD-CA53-9096A31CDC30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745B412F-A644-1B85-D217-EFAE4812B148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C6A0950B-17CA-F32E-D534-C19104C2A0FF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47D864F4-3246-79D5-37AC-F8B78B2C4D60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96BF71B8-3AF9-A3E2-E1A7-E390DB005C1D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A3D4F62D-B187-4E44-1E01-F52D470B7091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028EF13-C7E7-BF0D-BA4C-91449B66024E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6912A873-D7F1-06FC-ADC3-0F20FE0AB7B6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59E44DD3-0EBF-7BDA-6909-A1DDD8C8458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BD129E9B-48A3-1936-8DD3-96B34E00093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90688" y="4957303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email</a:t>
            </a:r>
          </a:p>
        </p:txBody>
      </p:sp>
    </p:spTree>
    <p:extLst>
      <p:ext uri="{BB962C8B-B14F-4D97-AF65-F5344CB8AC3E}">
        <p14:creationId xmlns:p14="http://schemas.microsoft.com/office/powerpoint/2010/main" val="293145681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Only (Fix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3A20153-59DC-D807-4A32-17105E847BA1}"/>
              </a:ext>
            </a:extLst>
          </p:cNvPr>
          <p:cNvGrpSpPr/>
          <p:nvPr userDrawn="1"/>
        </p:nvGrpSpPr>
        <p:grpSpPr>
          <a:xfrm>
            <a:off x="1146008" y="225287"/>
            <a:ext cx="9899984" cy="6407426"/>
            <a:chOff x="1857537" y="685800"/>
            <a:chExt cx="8476926" cy="5486400"/>
          </a:xfrm>
          <a:solidFill>
            <a:schemeClr val="bg1">
              <a:lumMod val="95000"/>
            </a:schemeClr>
          </a:solidFill>
        </p:grpSpPr>
        <p:sp>
          <p:nvSpPr>
            <p:cNvPr id="9" name="Fiji">
              <a:extLst>
                <a:ext uri="{FF2B5EF4-FFF2-40B4-BE49-F238E27FC236}">
                  <a16:creationId xmlns:a16="http://schemas.microsoft.com/office/drawing/2014/main" id="{B2AFBB76-9EA4-1A59-0E72-98E2B80D857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05578" y="4972310"/>
              <a:ext cx="66861" cy="54214"/>
            </a:xfrm>
            <a:custGeom>
              <a:avLst/>
              <a:gdLst/>
              <a:ahLst/>
              <a:cxnLst/>
              <a:rect l="l" t="t" r="r" b="b"/>
              <a:pathLst>
                <a:path w="67394" h="54646">
                  <a:moveTo>
                    <a:pt x="21857" y="27323"/>
                  </a:moveTo>
                  <a:lnTo>
                    <a:pt x="21857" y="29145"/>
                  </a:lnTo>
                  <a:lnTo>
                    <a:pt x="27322" y="32788"/>
                  </a:lnTo>
                  <a:lnTo>
                    <a:pt x="32786" y="49182"/>
                  </a:lnTo>
                  <a:lnTo>
                    <a:pt x="29143" y="51003"/>
                  </a:lnTo>
                  <a:lnTo>
                    <a:pt x="20036" y="54646"/>
                  </a:lnTo>
                  <a:lnTo>
                    <a:pt x="0" y="49182"/>
                  </a:lnTo>
                  <a:lnTo>
                    <a:pt x="0" y="34609"/>
                  </a:lnTo>
                  <a:lnTo>
                    <a:pt x="14572" y="29145"/>
                  </a:lnTo>
                  <a:lnTo>
                    <a:pt x="20036" y="29145"/>
                  </a:lnTo>
                  <a:close/>
                  <a:moveTo>
                    <a:pt x="65573" y="0"/>
                  </a:moveTo>
                  <a:lnTo>
                    <a:pt x="67394" y="0"/>
                  </a:lnTo>
                  <a:lnTo>
                    <a:pt x="67394" y="3643"/>
                  </a:lnTo>
                  <a:lnTo>
                    <a:pt x="61930" y="9107"/>
                  </a:lnTo>
                  <a:lnTo>
                    <a:pt x="61930" y="16393"/>
                  </a:lnTo>
                  <a:lnTo>
                    <a:pt x="49179" y="12750"/>
                  </a:lnTo>
                  <a:lnTo>
                    <a:pt x="38251" y="21858"/>
                  </a:lnTo>
                  <a:lnTo>
                    <a:pt x="34608" y="21858"/>
                  </a:lnTo>
                  <a:lnTo>
                    <a:pt x="27322" y="12750"/>
                  </a:lnTo>
                  <a:lnTo>
                    <a:pt x="27322" y="10929"/>
                  </a:lnTo>
                  <a:lnTo>
                    <a:pt x="29143" y="10929"/>
                  </a:lnTo>
                  <a:lnTo>
                    <a:pt x="38251" y="9107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48" name="New Zealand (North Island)">
              <a:extLst>
                <a:ext uri="{FF2B5EF4-FFF2-40B4-BE49-F238E27FC236}">
                  <a16:creationId xmlns:a16="http://schemas.microsoft.com/office/drawing/2014/main" id="{E5B221CD-B792-9E56-3125-C4EC17403772}"/>
                </a:ext>
              </a:extLst>
            </p:cNvPr>
            <p:cNvSpPr>
              <a:spLocks/>
            </p:cNvSpPr>
            <p:nvPr/>
          </p:nvSpPr>
          <p:spPr bwMode="auto">
            <a:xfrm>
              <a:off x="9898962" y="5449375"/>
              <a:ext cx="139145" cy="215041"/>
            </a:xfrm>
            <a:custGeom>
              <a:avLst/>
              <a:gdLst>
                <a:gd name="T0" fmla="*/ 0 w 77"/>
                <a:gd name="T1" fmla="*/ 0 h 119"/>
                <a:gd name="T2" fmla="*/ 4 w 77"/>
                <a:gd name="T3" fmla="*/ 0 h 119"/>
                <a:gd name="T4" fmla="*/ 7 w 77"/>
                <a:gd name="T5" fmla="*/ 7 h 119"/>
                <a:gd name="T6" fmla="*/ 9 w 77"/>
                <a:gd name="T7" fmla="*/ 6 h 119"/>
                <a:gd name="T8" fmla="*/ 21 w 77"/>
                <a:gd name="T9" fmla="*/ 13 h 119"/>
                <a:gd name="T10" fmla="*/ 25 w 77"/>
                <a:gd name="T11" fmla="*/ 24 h 119"/>
                <a:gd name="T12" fmla="*/ 25 w 77"/>
                <a:gd name="T13" fmla="*/ 25 h 119"/>
                <a:gd name="T14" fmla="*/ 22 w 77"/>
                <a:gd name="T15" fmla="*/ 25 h 119"/>
                <a:gd name="T16" fmla="*/ 29 w 77"/>
                <a:gd name="T17" fmla="*/ 33 h 119"/>
                <a:gd name="T18" fmla="*/ 28 w 77"/>
                <a:gd name="T19" fmla="*/ 40 h 119"/>
                <a:gd name="T20" fmla="*/ 34 w 77"/>
                <a:gd name="T21" fmla="*/ 40 h 119"/>
                <a:gd name="T22" fmla="*/ 35 w 77"/>
                <a:gd name="T23" fmla="*/ 43 h 119"/>
                <a:gd name="T24" fmla="*/ 35 w 77"/>
                <a:gd name="T25" fmla="*/ 34 h 119"/>
                <a:gd name="T26" fmla="*/ 37 w 77"/>
                <a:gd name="T27" fmla="*/ 34 h 119"/>
                <a:gd name="T28" fmla="*/ 40 w 77"/>
                <a:gd name="T29" fmla="*/ 37 h 119"/>
                <a:gd name="T30" fmla="*/ 41 w 77"/>
                <a:gd name="T31" fmla="*/ 37 h 119"/>
                <a:gd name="T32" fmla="*/ 44 w 77"/>
                <a:gd name="T33" fmla="*/ 52 h 119"/>
                <a:gd name="T34" fmla="*/ 58 w 77"/>
                <a:gd name="T35" fmla="*/ 56 h 119"/>
                <a:gd name="T36" fmla="*/ 70 w 77"/>
                <a:gd name="T37" fmla="*/ 49 h 119"/>
                <a:gd name="T38" fmla="*/ 77 w 77"/>
                <a:gd name="T39" fmla="*/ 52 h 119"/>
                <a:gd name="T40" fmla="*/ 77 w 77"/>
                <a:gd name="T41" fmla="*/ 53 h 119"/>
                <a:gd name="T42" fmla="*/ 74 w 77"/>
                <a:gd name="T43" fmla="*/ 68 h 119"/>
                <a:gd name="T44" fmla="*/ 70 w 77"/>
                <a:gd name="T45" fmla="*/ 70 h 119"/>
                <a:gd name="T46" fmla="*/ 70 w 77"/>
                <a:gd name="T47" fmla="*/ 77 h 119"/>
                <a:gd name="T48" fmla="*/ 59 w 77"/>
                <a:gd name="T49" fmla="*/ 79 h 119"/>
                <a:gd name="T50" fmla="*/ 55 w 77"/>
                <a:gd name="T51" fmla="*/ 83 h 119"/>
                <a:gd name="T52" fmla="*/ 58 w 77"/>
                <a:gd name="T53" fmla="*/ 87 h 119"/>
                <a:gd name="T54" fmla="*/ 58 w 77"/>
                <a:gd name="T55" fmla="*/ 89 h 119"/>
                <a:gd name="T56" fmla="*/ 53 w 77"/>
                <a:gd name="T57" fmla="*/ 99 h 119"/>
                <a:gd name="T58" fmla="*/ 37 w 77"/>
                <a:gd name="T59" fmla="*/ 119 h 119"/>
                <a:gd name="T60" fmla="*/ 27 w 77"/>
                <a:gd name="T61" fmla="*/ 114 h 119"/>
                <a:gd name="T62" fmla="*/ 27 w 77"/>
                <a:gd name="T63" fmla="*/ 113 h 119"/>
                <a:gd name="T64" fmla="*/ 32 w 77"/>
                <a:gd name="T65" fmla="*/ 102 h 119"/>
                <a:gd name="T66" fmla="*/ 32 w 77"/>
                <a:gd name="T67" fmla="*/ 95 h 119"/>
                <a:gd name="T68" fmla="*/ 13 w 77"/>
                <a:gd name="T69" fmla="*/ 81 h 119"/>
                <a:gd name="T70" fmla="*/ 13 w 77"/>
                <a:gd name="T71" fmla="*/ 80 h 119"/>
                <a:gd name="T72" fmla="*/ 16 w 77"/>
                <a:gd name="T73" fmla="*/ 76 h 119"/>
                <a:gd name="T74" fmla="*/ 24 w 77"/>
                <a:gd name="T75" fmla="*/ 71 h 119"/>
                <a:gd name="T76" fmla="*/ 27 w 77"/>
                <a:gd name="T77" fmla="*/ 59 h 119"/>
                <a:gd name="T78" fmla="*/ 28 w 77"/>
                <a:gd name="T79" fmla="*/ 59 h 119"/>
                <a:gd name="T80" fmla="*/ 28 w 77"/>
                <a:gd name="T81" fmla="*/ 47 h 119"/>
                <a:gd name="T82" fmla="*/ 25 w 77"/>
                <a:gd name="T83" fmla="*/ 44 h 119"/>
                <a:gd name="T84" fmla="*/ 27 w 77"/>
                <a:gd name="T85" fmla="*/ 41 h 119"/>
                <a:gd name="T86" fmla="*/ 25 w 77"/>
                <a:gd name="T87" fmla="*/ 43 h 119"/>
                <a:gd name="T88" fmla="*/ 24 w 77"/>
                <a:gd name="T89" fmla="*/ 43 h 119"/>
                <a:gd name="T90" fmla="*/ 24 w 77"/>
                <a:gd name="T91" fmla="*/ 41 h 119"/>
                <a:gd name="T92" fmla="*/ 21 w 77"/>
                <a:gd name="T93" fmla="*/ 37 h 119"/>
                <a:gd name="T94" fmla="*/ 21 w 77"/>
                <a:gd name="T95" fmla="*/ 30 h 119"/>
                <a:gd name="T96" fmla="*/ 19 w 77"/>
                <a:gd name="T97" fmla="*/ 30 h 119"/>
                <a:gd name="T98" fmla="*/ 19 w 77"/>
                <a:gd name="T99" fmla="*/ 31 h 119"/>
                <a:gd name="T100" fmla="*/ 10 w 77"/>
                <a:gd name="T101" fmla="*/ 22 h 119"/>
                <a:gd name="T102" fmla="*/ 9 w 77"/>
                <a:gd name="T103" fmla="*/ 18 h 119"/>
                <a:gd name="T104" fmla="*/ 6 w 77"/>
                <a:gd name="T105" fmla="*/ 15 h 119"/>
                <a:gd name="T106" fmla="*/ 0 w 77"/>
                <a:gd name="T107" fmla="*/ 1 h 119"/>
                <a:gd name="T108" fmla="*/ 0 w 77"/>
                <a:gd name="T109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7" h="119">
                  <a:moveTo>
                    <a:pt x="0" y="0"/>
                  </a:moveTo>
                  <a:lnTo>
                    <a:pt x="4" y="0"/>
                  </a:lnTo>
                  <a:lnTo>
                    <a:pt x="7" y="7"/>
                  </a:lnTo>
                  <a:lnTo>
                    <a:pt x="9" y="6"/>
                  </a:lnTo>
                  <a:lnTo>
                    <a:pt x="21" y="13"/>
                  </a:lnTo>
                  <a:lnTo>
                    <a:pt x="25" y="24"/>
                  </a:lnTo>
                  <a:lnTo>
                    <a:pt x="25" y="25"/>
                  </a:lnTo>
                  <a:lnTo>
                    <a:pt x="22" y="25"/>
                  </a:lnTo>
                  <a:lnTo>
                    <a:pt x="29" y="33"/>
                  </a:lnTo>
                  <a:lnTo>
                    <a:pt x="28" y="40"/>
                  </a:lnTo>
                  <a:lnTo>
                    <a:pt x="34" y="40"/>
                  </a:lnTo>
                  <a:lnTo>
                    <a:pt x="35" y="43"/>
                  </a:lnTo>
                  <a:lnTo>
                    <a:pt x="35" y="34"/>
                  </a:lnTo>
                  <a:lnTo>
                    <a:pt x="37" y="34"/>
                  </a:lnTo>
                  <a:lnTo>
                    <a:pt x="40" y="37"/>
                  </a:lnTo>
                  <a:lnTo>
                    <a:pt x="41" y="37"/>
                  </a:lnTo>
                  <a:lnTo>
                    <a:pt x="44" y="52"/>
                  </a:lnTo>
                  <a:lnTo>
                    <a:pt x="58" y="56"/>
                  </a:lnTo>
                  <a:lnTo>
                    <a:pt x="70" y="49"/>
                  </a:lnTo>
                  <a:lnTo>
                    <a:pt x="77" y="52"/>
                  </a:lnTo>
                  <a:lnTo>
                    <a:pt x="77" y="53"/>
                  </a:lnTo>
                  <a:lnTo>
                    <a:pt x="74" y="68"/>
                  </a:lnTo>
                  <a:lnTo>
                    <a:pt x="70" y="70"/>
                  </a:lnTo>
                  <a:lnTo>
                    <a:pt x="70" y="77"/>
                  </a:lnTo>
                  <a:lnTo>
                    <a:pt x="59" y="79"/>
                  </a:lnTo>
                  <a:lnTo>
                    <a:pt x="55" y="83"/>
                  </a:lnTo>
                  <a:lnTo>
                    <a:pt x="58" y="87"/>
                  </a:lnTo>
                  <a:lnTo>
                    <a:pt x="58" y="89"/>
                  </a:lnTo>
                  <a:lnTo>
                    <a:pt x="53" y="99"/>
                  </a:lnTo>
                  <a:lnTo>
                    <a:pt x="37" y="119"/>
                  </a:lnTo>
                  <a:lnTo>
                    <a:pt x="27" y="114"/>
                  </a:lnTo>
                  <a:lnTo>
                    <a:pt x="27" y="113"/>
                  </a:lnTo>
                  <a:lnTo>
                    <a:pt x="32" y="102"/>
                  </a:lnTo>
                  <a:lnTo>
                    <a:pt x="32" y="95"/>
                  </a:lnTo>
                  <a:lnTo>
                    <a:pt x="13" y="81"/>
                  </a:lnTo>
                  <a:lnTo>
                    <a:pt x="13" y="80"/>
                  </a:lnTo>
                  <a:lnTo>
                    <a:pt x="16" y="76"/>
                  </a:lnTo>
                  <a:lnTo>
                    <a:pt x="24" y="71"/>
                  </a:lnTo>
                  <a:lnTo>
                    <a:pt x="27" y="59"/>
                  </a:lnTo>
                  <a:lnTo>
                    <a:pt x="28" y="59"/>
                  </a:lnTo>
                  <a:lnTo>
                    <a:pt x="28" y="47"/>
                  </a:lnTo>
                  <a:lnTo>
                    <a:pt x="25" y="44"/>
                  </a:lnTo>
                  <a:lnTo>
                    <a:pt x="27" y="41"/>
                  </a:lnTo>
                  <a:lnTo>
                    <a:pt x="25" y="43"/>
                  </a:lnTo>
                  <a:lnTo>
                    <a:pt x="24" y="43"/>
                  </a:lnTo>
                  <a:lnTo>
                    <a:pt x="24" y="41"/>
                  </a:lnTo>
                  <a:lnTo>
                    <a:pt x="21" y="37"/>
                  </a:lnTo>
                  <a:lnTo>
                    <a:pt x="21" y="30"/>
                  </a:lnTo>
                  <a:lnTo>
                    <a:pt x="19" y="30"/>
                  </a:lnTo>
                  <a:lnTo>
                    <a:pt x="19" y="31"/>
                  </a:lnTo>
                  <a:lnTo>
                    <a:pt x="10" y="22"/>
                  </a:lnTo>
                  <a:lnTo>
                    <a:pt x="9" y="18"/>
                  </a:lnTo>
                  <a:lnTo>
                    <a:pt x="6" y="15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49" name="New Zealand (South Island)">
              <a:extLst>
                <a:ext uri="{FF2B5EF4-FFF2-40B4-BE49-F238E27FC236}">
                  <a16:creationId xmlns:a16="http://schemas.microsoft.com/office/drawing/2014/main" id="{F872ED0B-0D8F-96E4-B16F-FAF3436461F3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4396" y="5631889"/>
              <a:ext cx="182514" cy="200585"/>
            </a:xfrm>
            <a:custGeom>
              <a:avLst/>
              <a:gdLst>
                <a:gd name="T0" fmla="*/ 80 w 101"/>
                <a:gd name="T1" fmla="*/ 0 h 111"/>
                <a:gd name="T2" fmla="*/ 87 w 101"/>
                <a:gd name="T3" fmla="*/ 12 h 111"/>
                <a:gd name="T4" fmla="*/ 95 w 101"/>
                <a:gd name="T5" fmla="*/ 6 h 111"/>
                <a:gd name="T6" fmla="*/ 96 w 101"/>
                <a:gd name="T7" fmla="*/ 6 h 111"/>
                <a:gd name="T8" fmla="*/ 98 w 101"/>
                <a:gd name="T9" fmla="*/ 7 h 111"/>
                <a:gd name="T10" fmla="*/ 101 w 101"/>
                <a:gd name="T11" fmla="*/ 9 h 111"/>
                <a:gd name="T12" fmla="*/ 101 w 101"/>
                <a:gd name="T13" fmla="*/ 10 h 111"/>
                <a:gd name="T14" fmla="*/ 99 w 101"/>
                <a:gd name="T15" fmla="*/ 13 h 111"/>
                <a:gd name="T16" fmla="*/ 101 w 101"/>
                <a:gd name="T17" fmla="*/ 22 h 111"/>
                <a:gd name="T18" fmla="*/ 90 w 101"/>
                <a:gd name="T19" fmla="*/ 40 h 111"/>
                <a:gd name="T20" fmla="*/ 83 w 101"/>
                <a:gd name="T21" fmla="*/ 46 h 111"/>
                <a:gd name="T22" fmla="*/ 81 w 101"/>
                <a:gd name="T23" fmla="*/ 55 h 111"/>
                <a:gd name="T24" fmla="*/ 86 w 101"/>
                <a:gd name="T25" fmla="*/ 59 h 111"/>
                <a:gd name="T26" fmla="*/ 86 w 101"/>
                <a:gd name="T27" fmla="*/ 61 h 111"/>
                <a:gd name="T28" fmla="*/ 77 w 101"/>
                <a:gd name="T29" fmla="*/ 56 h 111"/>
                <a:gd name="T30" fmla="*/ 68 w 101"/>
                <a:gd name="T31" fmla="*/ 64 h 111"/>
                <a:gd name="T32" fmla="*/ 65 w 101"/>
                <a:gd name="T33" fmla="*/ 62 h 111"/>
                <a:gd name="T34" fmla="*/ 55 w 101"/>
                <a:gd name="T35" fmla="*/ 98 h 111"/>
                <a:gd name="T36" fmla="*/ 41 w 101"/>
                <a:gd name="T37" fmla="*/ 108 h 111"/>
                <a:gd name="T38" fmla="*/ 32 w 101"/>
                <a:gd name="T39" fmla="*/ 111 h 111"/>
                <a:gd name="T40" fmla="*/ 16 w 101"/>
                <a:gd name="T41" fmla="*/ 105 h 111"/>
                <a:gd name="T42" fmla="*/ 15 w 101"/>
                <a:gd name="T43" fmla="*/ 102 h 111"/>
                <a:gd name="T44" fmla="*/ 3 w 101"/>
                <a:gd name="T45" fmla="*/ 102 h 111"/>
                <a:gd name="T46" fmla="*/ 3 w 101"/>
                <a:gd name="T47" fmla="*/ 99 h 111"/>
                <a:gd name="T48" fmla="*/ 1 w 101"/>
                <a:gd name="T49" fmla="*/ 99 h 111"/>
                <a:gd name="T50" fmla="*/ 1 w 101"/>
                <a:gd name="T51" fmla="*/ 96 h 111"/>
                <a:gd name="T52" fmla="*/ 0 w 101"/>
                <a:gd name="T53" fmla="*/ 96 h 111"/>
                <a:gd name="T54" fmla="*/ 0 w 101"/>
                <a:gd name="T55" fmla="*/ 95 h 111"/>
                <a:gd name="T56" fmla="*/ 4 w 101"/>
                <a:gd name="T57" fmla="*/ 92 h 111"/>
                <a:gd name="T58" fmla="*/ 6 w 101"/>
                <a:gd name="T59" fmla="*/ 89 h 111"/>
                <a:gd name="T60" fmla="*/ 3 w 101"/>
                <a:gd name="T61" fmla="*/ 89 h 111"/>
                <a:gd name="T62" fmla="*/ 3 w 101"/>
                <a:gd name="T63" fmla="*/ 87 h 111"/>
                <a:gd name="T64" fmla="*/ 4 w 101"/>
                <a:gd name="T65" fmla="*/ 84 h 111"/>
                <a:gd name="T66" fmla="*/ 7 w 101"/>
                <a:gd name="T67" fmla="*/ 84 h 111"/>
                <a:gd name="T68" fmla="*/ 7 w 101"/>
                <a:gd name="T69" fmla="*/ 83 h 111"/>
                <a:gd name="T70" fmla="*/ 6 w 101"/>
                <a:gd name="T71" fmla="*/ 83 h 111"/>
                <a:gd name="T72" fmla="*/ 7 w 101"/>
                <a:gd name="T73" fmla="*/ 78 h 111"/>
                <a:gd name="T74" fmla="*/ 10 w 101"/>
                <a:gd name="T75" fmla="*/ 77 h 111"/>
                <a:gd name="T76" fmla="*/ 12 w 101"/>
                <a:gd name="T77" fmla="*/ 77 h 111"/>
                <a:gd name="T78" fmla="*/ 12 w 101"/>
                <a:gd name="T79" fmla="*/ 75 h 111"/>
                <a:gd name="T80" fmla="*/ 21 w 101"/>
                <a:gd name="T81" fmla="*/ 62 h 111"/>
                <a:gd name="T82" fmla="*/ 21 w 101"/>
                <a:gd name="T83" fmla="*/ 61 h 111"/>
                <a:gd name="T84" fmla="*/ 22 w 101"/>
                <a:gd name="T85" fmla="*/ 61 h 111"/>
                <a:gd name="T86" fmla="*/ 34 w 101"/>
                <a:gd name="T87" fmla="*/ 58 h 111"/>
                <a:gd name="T88" fmla="*/ 56 w 101"/>
                <a:gd name="T89" fmla="*/ 38 h 111"/>
                <a:gd name="T90" fmla="*/ 64 w 101"/>
                <a:gd name="T91" fmla="*/ 22 h 111"/>
                <a:gd name="T92" fmla="*/ 69 w 101"/>
                <a:gd name="T93" fmla="*/ 18 h 111"/>
                <a:gd name="T94" fmla="*/ 72 w 101"/>
                <a:gd name="T95" fmla="*/ 9 h 111"/>
                <a:gd name="T96" fmla="*/ 80 w 101"/>
                <a:gd name="T97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1" h="111">
                  <a:moveTo>
                    <a:pt x="80" y="0"/>
                  </a:moveTo>
                  <a:lnTo>
                    <a:pt x="87" y="12"/>
                  </a:lnTo>
                  <a:lnTo>
                    <a:pt x="95" y="6"/>
                  </a:lnTo>
                  <a:lnTo>
                    <a:pt x="96" y="6"/>
                  </a:lnTo>
                  <a:lnTo>
                    <a:pt x="98" y="7"/>
                  </a:lnTo>
                  <a:lnTo>
                    <a:pt x="101" y="9"/>
                  </a:lnTo>
                  <a:lnTo>
                    <a:pt x="101" y="10"/>
                  </a:lnTo>
                  <a:lnTo>
                    <a:pt x="99" y="13"/>
                  </a:lnTo>
                  <a:lnTo>
                    <a:pt x="101" y="22"/>
                  </a:lnTo>
                  <a:lnTo>
                    <a:pt x="90" y="40"/>
                  </a:lnTo>
                  <a:lnTo>
                    <a:pt x="83" y="46"/>
                  </a:lnTo>
                  <a:lnTo>
                    <a:pt x="81" y="55"/>
                  </a:lnTo>
                  <a:lnTo>
                    <a:pt x="86" y="59"/>
                  </a:lnTo>
                  <a:lnTo>
                    <a:pt x="86" y="61"/>
                  </a:lnTo>
                  <a:lnTo>
                    <a:pt x="77" y="56"/>
                  </a:lnTo>
                  <a:lnTo>
                    <a:pt x="68" y="64"/>
                  </a:lnTo>
                  <a:lnTo>
                    <a:pt x="65" y="62"/>
                  </a:lnTo>
                  <a:lnTo>
                    <a:pt x="55" y="98"/>
                  </a:lnTo>
                  <a:lnTo>
                    <a:pt x="41" y="108"/>
                  </a:lnTo>
                  <a:lnTo>
                    <a:pt x="32" y="111"/>
                  </a:lnTo>
                  <a:lnTo>
                    <a:pt x="16" y="105"/>
                  </a:lnTo>
                  <a:lnTo>
                    <a:pt x="15" y="102"/>
                  </a:lnTo>
                  <a:lnTo>
                    <a:pt x="3" y="102"/>
                  </a:lnTo>
                  <a:lnTo>
                    <a:pt x="3" y="99"/>
                  </a:lnTo>
                  <a:lnTo>
                    <a:pt x="1" y="99"/>
                  </a:lnTo>
                  <a:lnTo>
                    <a:pt x="1" y="96"/>
                  </a:lnTo>
                  <a:lnTo>
                    <a:pt x="0" y="96"/>
                  </a:lnTo>
                  <a:lnTo>
                    <a:pt x="0" y="95"/>
                  </a:lnTo>
                  <a:lnTo>
                    <a:pt x="4" y="92"/>
                  </a:lnTo>
                  <a:lnTo>
                    <a:pt x="6" y="89"/>
                  </a:lnTo>
                  <a:lnTo>
                    <a:pt x="3" y="89"/>
                  </a:lnTo>
                  <a:lnTo>
                    <a:pt x="3" y="87"/>
                  </a:lnTo>
                  <a:lnTo>
                    <a:pt x="4" y="84"/>
                  </a:lnTo>
                  <a:lnTo>
                    <a:pt x="7" y="84"/>
                  </a:lnTo>
                  <a:lnTo>
                    <a:pt x="7" y="83"/>
                  </a:lnTo>
                  <a:lnTo>
                    <a:pt x="6" y="83"/>
                  </a:lnTo>
                  <a:lnTo>
                    <a:pt x="7" y="78"/>
                  </a:lnTo>
                  <a:lnTo>
                    <a:pt x="10" y="77"/>
                  </a:lnTo>
                  <a:lnTo>
                    <a:pt x="12" y="77"/>
                  </a:lnTo>
                  <a:lnTo>
                    <a:pt x="12" y="75"/>
                  </a:lnTo>
                  <a:lnTo>
                    <a:pt x="21" y="62"/>
                  </a:lnTo>
                  <a:lnTo>
                    <a:pt x="21" y="61"/>
                  </a:lnTo>
                  <a:lnTo>
                    <a:pt x="22" y="61"/>
                  </a:lnTo>
                  <a:lnTo>
                    <a:pt x="34" y="58"/>
                  </a:lnTo>
                  <a:lnTo>
                    <a:pt x="56" y="38"/>
                  </a:lnTo>
                  <a:lnTo>
                    <a:pt x="64" y="22"/>
                  </a:lnTo>
                  <a:lnTo>
                    <a:pt x="69" y="18"/>
                  </a:lnTo>
                  <a:lnTo>
                    <a:pt x="72" y="9"/>
                  </a:lnTo>
                  <a:lnTo>
                    <a:pt x="8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0" name="Stewart Island">
              <a:extLst>
                <a:ext uri="{FF2B5EF4-FFF2-40B4-BE49-F238E27FC236}">
                  <a16:creationId xmlns:a16="http://schemas.microsoft.com/office/drawing/2014/main" id="{9F8B80BF-0022-490C-E88A-A9230AA685FF}"/>
                </a:ext>
              </a:extLst>
            </p:cNvPr>
            <p:cNvSpPr>
              <a:spLocks/>
            </p:cNvSpPr>
            <p:nvPr/>
          </p:nvSpPr>
          <p:spPr bwMode="auto">
            <a:xfrm>
              <a:off x="9777888" y="5828859"/>
              <a:ext cx="16264" cy="21685"/>
            </a:xfrm>
            <a:custGeom>
              <a:avLst/>
              <a:gdLst>
                <a:gd name="T0" fmla="*/ 3 w 9"/>
                <a:gd name="T1" fmla="*/ 0 h 12"/>
                <a:gd name="T2" fmla="*/ 6 w 9"/>
                <a:gd name="T3" fmla="*/ 2 h 12"/>
                <a:gd name="T4" fmla="*/ 9 w 9"/>
                <a:gd name="T5" fmla="*/ 9 h 12"/>
                <a:gd name="T6" fmla="*/ 8 w 9"/>
                <a:gd name="T7" fmla="*/ 9 h 12"/>
                <a:gd name="T8" fmla="*/ 0 w 9"/>
                <a:gd name="T9" fmla="*/ 12 h 12"/>
                <a:gd name="T10" fmla="*/ 3 w 9"/>
                <a:gd name="T11" fmla="*/ 2 h 12"/>
                <a:gd name="T12" fmla="*/ 3 w 9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2">
                  <a:moveTo>
                    <a:pt x="3" y="0"/>
                  </a:moveTo>
                  <a:lnTo>
                    <a:pt x="6" y="2"/>
                  </a:lnTo>
                  <a:lnTo>
                    <a:pt x="9" y="9"/>
                  </a:lnTo>
                  <a:lnTo>
                    <a:pt x="8" y="9"/>
                  </a:lnTo>
                  <a:lnTo>
                    <a:pt x="0" y="12"/>
                  </a:lnTo>
                  <a:lnTo>
                    <a:pt x="3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1" name="Auckland Island">
              <a:extLst>
                <a:ext uri="{FF2B5EF4-FFF2-40B4-BE49-F238E27FC236}">
                  <a16:creationId xmlns:a16="http://schemas.microsoft.com/office/drawing/2014/main" id="{18A149CC-0EFF-9230-A018-632C2ED09213}"/>
                </a:ext>
              </a:extLst>
            </p:cNvPr>
            <p:cNvSpPr>
              <a:spLocks/>
            </p:cNvSpPr>
            <p:nvPr/>
          </p:nvSpPr>
          <p:spPr bwMode="auto">
            <a:xfrm>
              <a:off x="9739941" y="5969810"/>
              <a:ext cx="10843" cy="12650"/>
            </a:xfrm>
            <a:custGeom>
              <a:avLst/>
              <a:gdLst>
                <a:gd name="T0" fmla="*/ 3 w 6"/>
                <a:gd name="T1" fmla="*/ 0 h 7"/>
                <a:gd name="T2" fmla="*/ 5 w 6"/>
                <a:gd name="T3" fmla="*/ 0 h 7"/>
                <a:gd name="T4" fmla="*/ 5 w 6"/>
                <a:gd name="T5" fmla="*/ 1 h 7"/>
                <a:gd name="T6" fmla="*/ 6 w 6"/>
                <a:gd name="T7" fmla="*/ 6 h 7"/>
                <a:gd name="T8" fmla="*/ 5 w 6"/>
                <a:gd name="T9" fmla="*/ 6 h 7"/>
                <a:gd name="T10" fmla="*/ 2 w 6"/>
                <a:gd name="T11" fmla="*/ 7 h 7"/>
                <a:gd name="T12" fmla="*/ 0 w 6"/>
                <a:gd name="T13" fmla="*/ 7 h 7"/>
                <a:gd name="T14" fmla="*/ 0 w 6"/>
                <a:gd name="T15" fmla="*/ 6 h 7"/>
                <a:gd name="T16" fmla="*/ 3 w 6"/>
                <a:gd name="T1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7">
                  <a:moveTo>
                    <a:pt x="3" y="0"/>
                  </a:moveTo>
                  <a:lnTo>
                    <a:pt x="5" y="0"/>
                  </a:lnTo>
                  <a:lnTo>
                    <a:pt x="5" y="1"/>
                  </a:lnTo>
                  <a:lnTo>
                    <a:pt x="6" y="6"/>
                  </a:lnTo>
                  <a:lnTo>
                    <a:pt x="5" y="6"/>
                  </a:lnTo>
                  <a:lnTo>
                    <a:pt x="2" y="7"/>
                  </a:lnTo>
                  <a:lnTo>
                    <a:pt x="0" y="7"/>
                  </a:lnTo>
                  <a:lnTo>
                    <a:pt x="0" y="6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2" name="New Caledonia">
              <a:extLst>
                <a:ext uri="{FF2B5EF4-FFF2-40B4-BE49-F238E27FC236}">
                  <a16:creationId xmlns:a16="http://schemas.microsoft.com/office/drawing/2014/main" id="{0059F19C-CF2C-D110-319F-EA3247DF9078}"/>
                </a:ext>
              </a:extLst>
            </p:cNvPr>
            <p:cNvSpPr>
              <a:spLocks/>
            </p:cNvSpPr>
            <p:nvPr/>
          </p:nvSpPr>
          <p:spPr bwMode="auto">
            <a:xfrm>
              <a:off x="9694765" y="5071700"/>
              <a:ext cx="97581" cy="61440"/>
            </a:xfrm>
            <a:custGeom>
              <a:avLst/>
              <a:gdLst/>
              <a:ahLst/>
              <a:cxnLst/>
              <a:rect l="l" t="t" r="r" b="b"/>
              <a:pathLst>
                <a:path w="98359" h="61930">
                  <a:moveTo>
                    <a:pt x="89251" y="29144"/>
                  </a:moveTo>
                  <a:lnTo>
                    <a:pt x="98359" y="29144"/>
                  </a:lnTo>
                  <a:lnTo>
                    <a:pt x="98359" y="38252"/>
                  </a:lnTo>
                  <a:lnTo>
                    <a:pt x="94716" y="40073"/>
                  </a:lnTo>
                  <a:lnTo>
                    <a:pt x="94716" y="38252"/>
                  </a:lnTo>
                  <a:lnTo>
                    <a:pt x="89251" y="32787"/>
                  </a:lnTo>
                  <a:close/>
                  <a:moveTo>
                    <a:pt x="71036" y="12750"/>
                  </a:moveTo>
                  <a:lnTo>
                    <a:pt x="72858" y="12750"/>
                  </a:lnTo>
                  <a:lnTo>
                    <a:pt x="78322" y="16393"/>
                  </a:lnTo>
                  <a:lnTo>
                    <a:pt x="81965" y="27322"/>
                  </a:lnTo>
                  <a:lnTo>
                    <a:pt x="78322" y="27322"/>
                  </a:lnTo>
                  <a:lnTo>
                    <a:pt x="72858" y="23679"/>
                  </a:lnTo>
                  <a:lnTo>
                    <a:pt x="71036" y="23679"/>
                  </a:lnTo>
                  <a:close/>
                  <a:moveTo>
                    <a:pt x="0" y="0"/>
                  </a:moveTo>
                  <a:lnTo>
                    <a:pt x="5465" y="1822"/>
                  </a:lnTo>
                  <a:lnTo>
                    <a:pt x="9108" y="1822"/>
                  </a:lnTo>
                  <a:lnTo>
                    <a:pt x="71038" y="54644"/>
                  </a:lnTo>
                  <a:lnTo>
                    <a:pt x="71038" y="56466"/>
                  </a:lnTo>
                  <a:lnTo>
                    <a:pt x="65574" y="61930"/>
                  </a:lnTo>
                  <a:lnTo>
                    <a:pt x="49180" y="51001"/>
                  </a:lnTo>
                  <a:lnTo>
                    <a:pt x="25501" y="32787"/>
                  </a:lnTo>
                  <a:lnTo>
                    <a:pt x="16394" y="29144"/>
                  </a:lnTo>
                  <a:lnTo>
                    <a:pt x="0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3" name="Australia - Mainland">
              <a:extLst>
                <a:ext uri="{FF2B5EF4-FFF2-40B4-BE49-F238E27FC236}">
                  <a16:creationId xmlns:a16="http://schemas.microsoft.com/office/drawing/2014/main" id="{ADBA5E28-99E9-3AF2-EC24-A22BCDA3ACB1}"/>
                </a:ext>
              </a:extLst>
            </p:cNvPr>
            <p:cNvSpPr>
              <a:spLocks/>
            </p:cNvSpPr>
            <p:nvPr/>
          </p:nvSpPr>
          <p:spPr bwMode="auto">
            <a:xfrm>
              <a:off x="8498488" y="4838588"/>
              <a:ext cx="955937" cy="749932"/>
            </a:xfrm>
            <a:custGeom>
              <a:avLst/>
              <a:gdLst>
                <a:gd name="T0" fmla="*/ 391 w 529"/>
                <a:gd name="T1" fmla="*/ 16 h 415"/>
                <a:gd name="T2" fmla="*/ 410 w 529"/>
                <a:gd name="T3" fmla="*/ 49 h 415"/>
                <a:gd name="T4" fmla="*/ 432 w 529"/>
                <a:gd name="T5" fmla="*/ 105 h 415"/>
                <a:gd name="T6" fmla="*/ 449 w 529"/>
                <a:gd name="T7" fmla="*/ 117 h 415"/>
                <a:gd name="T8" fmla="*/ 467 w 529"/>
                <a:gd name="T9" fmla="*/ 136 h 415"/>
                <a:gd name="T10" fmla="*/ 483 w 529"/>
                <a:gd name="T11" fmla="*/ 156 h 415"/>
                <a:gd name="T12" fmla="*/ 492 w 529"/>
                <a:gd name="T13" fmla="*/ 160 h 415"/>
                <a:gd name="T14" fmla="*/ 529 w 529"/>
                <a:gd name="T15" fmla="*/ 252 h 415"/>
                <a:gd name="T16" fmla="*/ 492 w 529"/>
                <a:gd name="T17" fmla="*/ 351 h 415"/>
                <a:gd name="T18" fmla="*/ 474 w 529"/>
                <a:gd name="T19" fmla="*/ 393 h 415"/>
                <a:gd name="T20" fmla="*/ 438 w 529"/>
                <a:gd name="T21" fmla="*/ 409 h 415"/>
                <a:gd name="T22" fmla="*/ 422 w 529"/>
                <a:gd name="T23" fmla="*/ 400 h 415"/>
                <a:gd name="T24" fmla="*/ 412 w 529"/>
                <a:gd name="T25" fmla="*/ 399 h 415"/>
                <a:gd name="T26" fmla="*/ 370 w 529"/>
                <a:gd name="T27" fmla="*/ 402 h 415"/>
                <a:gd name="T28" fmla="*/ 346 w 529"/>
                <a:gd name="T29" fmla="*/ 366 h 415"/>
                <a:gd name="T30" fmla="*/ 330 w 529"/>
                <a:gd name="T31" fmla="*/ 344 h 415"/>
                <a:gd name="T32" fmla="*/ 309 w 529"/>
                <a:gd name="T33" fmla="*/ 351 h 415"/>
                <a:gd name="T34" fmla="*/ 323 w 529"/>
                <a:gd name="T35" fmla="*/ 323 h 415"/>
                <a:gd name="T36" fmla="*/ 305 w 529"/>
                <a:gd name="T37" fmla="*/ 334 h 415"/>
                <a:gd name="T38" fmla="*/ 287 w 529"/>
                <a:gd name="T39" fmla="*/ 338 h 415"/>
                <a:gd name="T40" fmla="*/ 274 w 529"/>
                <a:gd name="T41" fmla="*/ 314 h 415"/>
                <a:gd name="T42" fmla="*/ 252 w 529"/>
                <a:gd name="T43" fmla="*/ 302 h 415"/>
                <a:gd name="T44" fmla="*/ 195 w 529"/>
                <a:gd name="T45" fmla="*/ 302 h 415"/>
                <a:gd name="T46" fmla="*/ 90 w 529"/>
                <a:gd name="T47" fmla="*/ 331 h 415"/>
                <a:gd name="T48" fmla="*/ 63 w 529"/>
                <a:gd name="T49" fmla="*/ 350 h 415"/>
                <a:gd name="T50" fmla="*/ 40 w 529"/>
                <a:gd name="T51" fmla="*/ 345 h 415"/>
                <a:gd name="T52" fmla="*/ 31 w 529"/>
                <a:gd name="T53" fmla="*/ 325 h 415"/>
                <a:gd name="T54" fmla="*/ 13 w 529"/>
                <a:gd name="T55" fmla="*/ 240 h 415"/>
                <a:gd name="T56" fmla="*/ 4 w 529"/>
                <a:gd name="T57" fmla="*/ 215 h 415"/>
                <a:gd name="T58" fmla="*/ 10 w 529"/>
                <a:gd name="T59" fmla="*/ 215 h 415"/>
                <a:gd name="T60" fmla="*/ 6 w 529"/>
                <a:gd name="T61" fmla="*/ 159 h 415"/>
                <a:gd name="T62" fmla="*/ 17 w 529"/>
                <a:gd name="T63" fmla="*/ 153 h 415"/>
                <a:gd name="T64" fmla="*/ 49 w 529"/>
                <a:gd name="T65" fmla="*/ 133 h 415"/>
                <a:gd name="T66" fmla="*/ 83 w 529"/>
                <a:gd name="T67" fmla="*/ 126 h 415"/>
                <a:gd name="T68" fmla="*/ 115 w 529"/>
                <a:gd name="T69" fmla="*/ 92 h 415"/>
                <a:gd name="T70" fmla="*/ 127 w 529"/>
                <a:gd name="T71" fmla="*/ 77 h 415"/>
                <a:gd name="T72" fmla="*/ 135 w 529"/>
                <a:gd name="T73" fmla="*/ 76 h 415"/>
                <a:gd name="T74" fmla="*/ 145 w 529"/>
                <a:gd name="T75" fmla="*/ 76 h 415"/>
                <a:gd name="T76" fmla="*/ 154 w 529"/>
                <a:gd name="T77" fmla="*/ 59 h 415"/>
                <a:gd name="T78" fmla="*/ 161 w 529"/>
                <a:gd name="T79" fmla="*/ 52 h 415"/>
                <a:gd name="T80" fmla="*/ 167 w 529"/>
                <a:gd name="T81" fmla="*/ 44 h 415"/>
                <a:gd name="T82" fmla="*/ 194 w 529"/>
                <a:gd name="T83" fmla="*/ 61 h 415"/>
                <a:gd name="T84" fmla="*/ 215 w 529"/>
                <a:gd name="T85" fmla="*/ 56 h 415"/>
                <a:gd name="T86" fmla="*/ 220 w 529"/>
                <a:gd name="T87" fmla="*/ 34 h 415"/>
                <a:gd name="T88" fmla="*/ 231 w 529"/>
                <a:gd name="T89" fmla="*/ 24 h 415"/>
                <a:gd name="T90" fmla="*/ 244 w 529"/>
                <a:gd name="T91" fmla="*/ 10 h 415"/>
                <a:gd name="T92" fmla="*/ 247 w 529"/>
                <a:gd name="T93" fmla="*/ 9 h 415"/>
                <a:gd name="T94" fmla="*/ 258 w 529"/>
                <a:gd name="T95" fmla="*/ 10 h 415"/>
                <a:gd name="T96" fmla="*/ 287 w 529"/>
                <a:gd name="T97" fmla="*/ 22 h 415"/>
                <a:gd name="T98" fmla="*/ 303 w 529"/>
                <a:gd name="T99" fmla="*/ 18 h 415"/>
                <a:gd name="T100" fmla="*/ 305 w 529"/>
                <a:gd name="T101" fmla="*/ 30 h 415"/>
                <a:gd name="T102" fmla="*/ 301 w 529"/>
                <a:gd name="T103" fmla="*/ 38 h 415"/>
                <a:gd name="T104" fmla="*/ 293 w 529"/>
                <a:gd name="T105" fmla="*/ 59 h 415"/>
                <a:gd name="T106" fmla="*/ 315 w 529"/>
                <a:gd name="T107" fmla="*/ 70 h 415"/>
                <a:gd name="T108" fmla="*/ 352 w 529"/>
                <a:gd name="T109" fmla="*/ 95 h 415"/>
                <a:gd name="T110" fmla="*/ 373 w 529"/>
                <a:gd name="T111" fmla="*/ 27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29" h="415">
                  <a:moveTo>
                    <a:pt x="385" y="0"/>
                  </a:moveTo>
                  <a:lnTo>
                    <a:pt x="386" y="0"/>
                  </a:lnTo>
                  <a:lnTo>
                    <a:pt x="388" y="4"/>
                  </a:lnTo>
                  <a:lnTo>
                    <a:pt x="388" y="15"/>
                  </a:lnTo>
                  <a:lnTo>
                    <a:pt x="391" y="16"/>
                  </a:lnTo>
                  <a:lnTo>
                    <a:pt x="391" y="22"/>
                  </a:lnTo>
                  <a:lnTo>
                    <a:pt x="395" y="27"/>
                  </a:lnTo>
                  <a:lnTo>
                    <a:pt x="401" y="49"/>
                  </a:lnTo>
                  <a:lnTo>
                    <a:pt x="403" y="50"/>
                  </a:lnTo>
                  <a:lnTo>
                    <a:pt x="410" y="49"/>
                  </a:lnTo>
                  <a:lnTo>
                    <a:pt x="412" y="49"/>
                  </a:lnTo>
                  <a:lnTo>
                    <a:pt x="421" y="59"/>
                  </a:lnTo>
                  <a:lnTo>
                    <a:pt x="424" y="80"/>
                  </a:lnTo>
                  <a:lnTo>
                    <a:pt x="428" y="84"/>
                  </a:lnTo>
                  <a:lnTo>
                    <a:pt x="432" y="105"/>
                  </a:lnTo>
                  <a:lnTo>
                    <a:pt x="434" y="107"/>
                  </a:lnTo>
                  <a:lnTo>
                    <a:pt x="435" y="113"/>
                  </a:lnTo>
                  <a:lnTo>
                    <a:pt x="441" y="116"/>
                  </a:lnTo>
                  <a:lnTo>
                    <a:pt x="449" y="116"/>
                  </a:lnTo>
                  <a:lnTo>
                    <a:pt x="449" y="117"/>
                  </a:lnTo>
                  <a:lnTo>
                    <a:pt x="452" y="123"/>
                  </a:lnTo>
                  <a:lnTo>
                    <a:pt x="458" y="124"/>
                  </a:lnTo>
                  <a:lnTo>
                    <a:pt x="467" y="130"/>
                  </a:lnTo>
                  <a:lnTo>
                    <a:pt x="468" y="130"/>
                  </a:lnTo>
                  <a:lnTo>
                    <a:pt x="467" y="136"/>
                  </a:lnTo>
                  <a:lnTo>
                    <a:pt x="469" y="138"/>
                  </a:lnTo>
                  <a:lnTo>
                    <a:pt x="475" y="147"/>
                  </a:lnTo>
                  <a:lnTo>
                    <a:pt x="478" y="160"/>
                  </a:lnTo>
                  <a:lnTo>
                    <a:pt x="480" y="160"/>
                  </a:lnTo>
                  <a:lnTo>
                    <a:pt x="483" y="156"/>
                  </a:lnTo>
                  <a:lnTo>
                    <a:pt x="489" y="162"/>
                  </a:lnTo>
                  <a:lnTo>
                    <a:pt x="490" y="160"/>
                  </a:lnTo>
                  <a:lnTo>
                    <a:pt x="490" y="159"/>
                  </a:lnTo>
                  <a:lnTo>
                    <a:pt x="492" y="159"/>
                  </a:lnTo>
                  <a:lnTo>
                    <a:pt x="492" y="160"/>
                  </a:lnTo>
                  <a:lnTo>
                    <a:pt x="495" y="175"/>
                  </a:lnTo>
                  <a:lnTo>
                    <a:pt x="512" y="191"/>
                  </a:lnTo>
                  <a:lnTo>
                    <a:pt x="523" y="209"/>
                  </a:lnTo>
                  <a:lnTo>
                    <a:pt x="523" y="228"/>
                  </a:lnTo>
                  <a:lnTo>
                    <a:pt x="529" y="252"/>
                  </a:lnTo>
                  <a:lnTo>
                    <a:pt x="521" y="291"/>
                  </a:lnTo>
                  <a:lnTo>
                    <a:pt x="514" y="307"/>
                  </a:lnTo>
                  <a:lnTo>
                    <a:pt x="499" y="326"/>
                  </a:lnTo>
                  <a:lnTo>
                    <a:pt x="501" y="329"/>
                  </a:lnTo>
                  <a:lnTo>
                    <a:pt x="492" y="351"/>
                  </a:lnTo>
                  <a:lnTo>
                    <a:pt x="490" y="351"/>
                  </a:lnTo>
                  <a:lnTo>
                    <a:pt x="486" y="360"/>
                  </a:lnTo>
                  <a:lnTo>
                    <a:pt x="483" y="388"/>
                  </a:lnTo>
                  <a:lnTo>
                    <a:pt x="481" y="388"/>
                  </a:lnTo>
                  <a:lnTo>
                    <a:pt x="474" y="393"/>
                  </a:lnTo>
                  <a:lnTo>
                    <a:pt x="458" y="394"/>
                  </a:lnTo>
                  <a:lnTo>
                    <a:pt x="441" y="408"/>
                  </a:lnTo>
                  <a:lnTo>
                    <a:pt x="434" y="408"/>
                  </a:lnTo>
                  <a:lnTo>
                    <a:pt x="434" y="409"/>
                  </a:lnTo>
                  <a:lnTo>
                    <a:pt x="438" y="409"/>
                  </a:lnTo>
                  <a:lnTo>
                    <a:pt x="438" y="411"/>
                  </a:lnTo>
                  <a:lnTo>
                    <a:pt x="435" y="415"/>
                  </a:lnTo>
                  <a:lnTo>
                    <a:pt x="434" y="415"/>
                  </a:lnTo>
                  <a:lnTo>
                    <a:pt x="424" y="405"/>
                  </a:lnTo>
                  <a:lnTo>
                    <a:pt x="422" y="400"/>
                  </a:lnTo>
                  <a:lnTo>
                    <a:pt x="415" y="402"/>
                  </a:lnTo>
                  <a:lnTo>
                    <a:pt x="416" y="397"/>
                  </a:lnTo>
                  <a:lnTo>
                    <a:pt x="415" y="394"/>
                  </a:lnTo>
                  <a:lnTo>
                    <a:pt x="410" y="397"/>
                  </a:lnTo>
                  <a:lnTo>
                    <a:pt x="412" y="399"/>
                  </a:lnTo>
                  <a:lnTo>
                    <a:pt x="395" y="409"/>
                  </a:lnTo>
                  <a:lnTo>
                    <a:pt x="384" y="403"/>
                  </a:lnTo>
                  <a:lnTo>
                    <a:pt x="375" y="400"/>
                  </a:lnTo>
                  <a:lnTo>
                    <a:pt x="372" y="402"/>
                  </a:lnTo>
                  <a:lnTo>
                    <a:pt x="370" y="402"/>
                  </a:lnTo>
                  <a:lnTo>
                    <a:pt x="357" y="394"/>
                  </a:lnTo>
                  <a:lnTo>
                    <a:pt x="351" y="387"/>
                  </a:lnTo>
                  <a:lnTo>
                    <a:pt x="346" y="379"/>
                  </a:lnTo>
                  <a:lnTo>
                    <a:pt x="348" y="372"/>
                  </a:lnTo>
                  <a:lnTo>
                    <a:pt x="346" y="366"/>
                  </a:lnTo>
                  <a:lnTo>
                    <a:pt x="341" y="359"/>
                  </a:lnTo>
                  <a:lnTo>
                    <a:pt x="342" y="354"/>
                  </a:lnTo>
                  <a:lnTo>
                    <a:pt x="327" y="357"/>
                  </a:lnTo>
                  <a:lnTo>
                    <a:pt x="330" y="351"/>
                  </a:lnTo>
                  <a:lnTo>
                    <a:pt x="330" y="344"/>
                  </a:lnTo>
                  <a:lnTo>
                    <a:pt x="326" y="336"/>
                  </a:lnTo>
                  <a:lnTo>
                    <a:pt x="321" y="350"/>
                  </a:lnTo>
                  <a:lnTo>
                    <a:pt x="318" y="350"/>
                  </a:lnTo>
                  <a:lnTo>
                    <a:pt x="314" y="351"/>
                  </a:lnTo>
                  <a:lnTo>
                    <a:pt x="309" y="351"/>
                  </a:lnTo>
                  <a:lnTo>
                    <a:pt x="309" y="350"/>
                  </a:lnTo>
                  <a:lnTo>
                    <a:pt x="311" y="345"/>
                  </a:lnTo>
                  <a:lnTo>
                    <a:pt x="317" y="344"/>
                  </a:lnTo>
                  <a:lnTo>
                    <a:pt x="317" y="334"/>
                  </a:lnTo>
                  <a:lnTo>
                    <a:pt x="323" y="323"/>
                  </a:lnTo>
                  <a:lnTo>
                    <a:pt x="324" y="317"/>
                  </a:lnTo>
                  <a:lnTo>
                    <a:pt x="323" y="311"/>
                  </a:lnTo>
                  <a:lnTo>
                    <a:pt x="321" y="314"/>
                  </a:lnTo>
                  <a:lnTo>
                    <a:pt x="315" y="328"/>
                  </a:lnTo>
                  <a:lnTo>
                    <a:pt x="305" y="334"/>
                  </a:lnTo>
                  <a:lnTo>
                    <a:pt x="299" y="341"/>
                  </a:lnTo>
                  <a:lnTo>
                    <a:pt x="299" y="348"/>
                  </a:lnTo>
                  <a:lnTo>
                    <a:pt x="298" y="348"/>
                  </a:lnTo>
                  <a:lnTo>
                    <a:pt x="287" y="342"/>
                  </a:lnTo>
                  <a:lnTo>
                    <a:pt x="287" y="338"/>
                  </a:lnTo>
                  <a:lnTo>
                    <a:pt x="290" y="339"/>
                  </a:lnTo>
                  <a:lnTo>
                    <a:pt x="290" y="336"/>
                  </a:lnTo>
                  <a:lnTo>
                    <a:pt x="281" y="319"/>
                  </a:lnTo>
                  <a:lnTo>
                    <a:pt x="274" y="316"/>
                  </a:lnTo>
                  <a:lnTo>
                    <a:pt x="274" y="314"/>
                  </a:lnTo>
                  <a:lnTo>
                    <a:pt x="275" y="310"/>
                  </a:lnTo>
                  <a:lnTo>
                    <a:pt x="265" y="304"/>
                  </a:lnTo>
                  <a:lnTo>
                    <a:pt x="265" y="305"/>
                  </a:lnTo>
                  <a:lnTo>
                    <a:pt x="255" y="301"/>
                  </a:lnTo>
                  <a:lnTo>
                    <a:pt x="252" y="302"/>
                  </a:lnTo>
                  <a:lnTo>
                    <a:pt x="250" y="302"/>
                  </a:lnTo>
                  <a:lnTo>
                    <a:pt x="243" y="295"/>
                  </a:lnTo>
                  <a:lnTo>
                    <a:pt x="232" y="293"/>
                  </a:lnTo>
                  <a:lnTo>
                    <a:pt x="210" y="295"/>
                  </a:lnTo>
                  <a:lnTo>
                    <a:pt x="195" y="302"/>
                  </a:lnTo>
                  <a:lnTo>
                    <a:pt x="170" y="305"/>
                  </a:lnTo>
                  <a:lnTo>
                    <a:pt x="143" y="317"/>
                  </a:lnTo>
                  <a:lnTo>
                    <a:pt x="137" y="328"/>
                  </a:lnTo>
                  <a:lnTo>
                    <a:pt x="137" y="329"/>
                  </a:lnTo>
                  <a:lnTo>
                    <a:pt x="90" y="331"/>
                  </a:lnTo>
                  <a:lnTo>
                    <a:pt x="83" y="338"/>
                  </a:lnTo>
                  <a:lnTo>
                    <a:pt x="75" y="339"/>
                  </a:lnTo>
                  <a:lnTo>
                    <a:pt x="68" y="347"/>
                  </a:lnTo>
                  <a:lnTo>
                    <a:pt x="63" y="347"/>
                  </a:lnTo>
                  <a:lnTo>
                    <a:pt x="63" y="350"/>
                  </a:lnTo>
                  <a:lnTo>
                    <a:pt x="59" y="350"/>
                  </a:lnTo>
                  <a:lnTo>
                    <a:pt x="54" y="348"/>
                  </a:lnTo>
                  <a:lnTo>
                    <a:pt x="51" y="348"/>
                  </a:lnTo>
                  <a:lnTo>
                    <a:pt x="43" y="345"/>
                  </a:lnTo>
                  <a:lnTo>
                    <a:pt x="40" y="345"/>
                  </a:lnTo>
                  <a:lnTo>
                    <a:pt x="31" y="336"/>
                  </a:lnTo>
                  <a:lnTo>
                    <a:pt x="26" y="335"/>
                  </a:lnTo>
                  <a:lnTo>
                    <a:pt x="25" y="335"/>
                  </a:lnTo>
                  <a:lnTo>
                    <a:pt x="25" y="325"/>
                  </a:lnTo>
                  <a:lnTo>
                    <a:pt x="31" y="325"/>
                  </a:lnTo>
                  <a:lnTo>
                    <a:pt x="34" y="317"/>
                  </a:lnTo>
                  <a:lnTo>
                    <a:pt x="34" y="295"/>
                  </a:lnTo>
                  <a:lnTo>
                    <a:pt x="23" y="276"/>
                  </a:lnTo>
                  <a:lnTo>
                    <a:pt x="22" y="258"/>
                  </a:lnTo>
                  <a:lnTo>
                    <a:pt x="13" y="240"/>
                  </a:lnTo>
                  <a:lnTo>
                    <a:pt x="10" y="227"/>
                  </a:lnTo>
                  <a:lnTo>
                    <a:pt x="0" y="215"/>
                  </a:lnTo>
                  <a:lnTo>
                    <a:pt x="0" y="213"/>
                  </a:lnTo>
                  <a:lnTo>
                    <a:pt x="1" y="213"/>
                  </a:lnTo>
                  <a:lnTo>
                    <a:pt x="4" y="215"/>
                  </a:lnTo>
                  <a:lnTo>
                    <a:pt x="7" y="219"/>
                  </a:lnTo>
                  <a:lnTo>
                    <a:pt x="9" y="218"/>
                  </a:lnTo>
                  <a:lnTo>
                    <a:pt x="7" y="212"/>
                  </a:lnTo>
                  <a:lnTo>
                    <a:pt x="9" y="212"/>
                  </a:lnTo>
                  <a:lnTo>
                    <a:pt x="10" y="215"/>
                  </a:lnTo>
                  <a:lnTo>
                    <a:pt x="13" y="212"/>
                  </a:lnTo>
                  <a:lnTo>
                    <a:pt x="3" y="190"/>
                  </a:lnTo>
                  <a:lnTo>
                    <a:pt x="3" y="182"/>
                  </a:lnTo>
                  <a:lnTo>
                    <a:pt x="7" y="173"/>
                  </a:lnTo>
                  <a:lnTo>
                    <a:pt x="6" y="159"/>
                  </a:lnTo>
                  <a:lnTo>
                    <a:pt x="10" y="153"/>
                  </a:lnTo>
                  <a:lnTo>
                    <a:pt x="10" y="150"/>
                  </a:lnTo>
                  <a:lnTo>
                    <a:pt x="11" y="150"/>
                  </a:lnTo>
                  <a:lnTo>
                    <a:pt x="13" y="159"/>
                  </a:lnTo>
                  <a:lnTo>
                    <a:pt x="17" y="153"/>
                  </a:lnTo>
                  <a:lnTo>
                    <a:pt x="17" y="151"/>
                  </a:lnTo>
                  <a:lnTo>
                    <a:pt x="29" y="148"/>
                  </a:lnTo>
                  <a:lnTo>
                    <a:pt x="35" y="141"/>
                  </a:lnTo>
                  <a:lnTo>
                    <a:pt x="46" y="133"/>
                  </a:lnTo>
                  <a:lnTo>
                    <a:pt x="49" y="133"/>
                  </a:lnTo>
                  <a:lnTo>
                    <a:pt x="51" y="135"/>
                  </a:lnTo>
                  <a:lnTo>
                    <a:pt x="57" y="135"/>
                  </a:lnTo>
                  <a:lnTo>
                    <a:pt x="72" y="129"/>
                  </a:lnTo>
                  <a:lnTo>
                    <a:pt x="77" y="126"/>
                  </a:lnTo>
                  <a:lnTo>
                    <a:pt x="83" y="126"/>
                  </a:lnTo>
                  <a:lnTo>
                    <a:pt x="100" y="120"/>
                  </a:lnTo>
                  <a:lnTo>
                    <a:pt x="108" y="114"/>
                  </a:lnTo>
                  <a:lnTo>
                    <a:pt x="112" y="105"/>
                  </a:lnTo>
                  <a:lnTo>
                    <a:pt x="118" y="99"/>
                  </a:lnTo>
                  <a:lnTo>
                    <a:pt x="115" y="92"/>
                  </a:lnTo>
                  <a:lnTo>
                    <a:pt x="117" y="92"/>
                  </a:lnTo>
                  <a:lnTo>
                    <a:pt x="118" y="86"/>
                  </a:lnTo>
                  <a:lnTo>
                    <a:pt x="124" y="81"/>
                  </a:lnTo>
                  <a:lnTo>
                    <a:pt x="126" y="77"/>
                  </a:lnTo>
                  <a:lnTo>
                    <a:pt x="127" y="77"/>
                  </a:lnTo>
                  <a:lnTo>
                    <a:pt x="135" y="90"/>
                  </a:lnTo>
                  <a:lnTo>
                    <a:pt x="135" y="86"/>
                  </a:lnTo>
                  <a:lnTo>
                    <a:pt x="137" y="86"/>
                  </a:lnTo>
                  <a:lnTo>
                    <a:pt x="135" y="80"/>
                  </a:lnTo>
                  <a:lnTo>
                    <a:pt x="135" y="76"/>
                  </a:lnTo>
                  <a:lnTo>
                    <a:pt x="140" y="74"/>
                  </a:lnTo>
                  <a:lnTo>
                    <a:pt x="143" y="79"/>
                  </a:lnTo>
                  <a:lnTo>
                    <a:pt x="146" y="79"/>
                  </a:lnTo>
                  <a:lnTo>
                    <a:pt x="145" y="77"/>
                  </a:lnTo>
                  <a:lnTo>
                    <a:pt x="145" y="76"/>
                  </a:lnTo>
                  <a:lnTo>
                    <a:pt x="148" y="70"/>
                  </a:lnTo>
                  <a:lnTo>
                    <a:pt x="148" y="65"/>
                  </a:lnTo>
                  <a:lnTo>
                    <a:pt x="154" y="64"/>
                  </a:lnTo>
                  <a:lnTo>
                    <a:pt x="152" y="59"/>
                  </a:lnTo>
                  <a:lnTo>
                    <a:pt x="154" y="59"/>
                  </a:lnTo>
                  <a:lnTo>
                    <a:pt x="154" y="58"/>
                  </a:lnTo>
                  <a:lnTo>
                    <a:pt x="157" y="59"/>
                  </a:lnTo>
                  <a:lnTo>
                    <a:pt x="155" y="53"/>
                  </a:lnTo>
                  <a:lnTo>
                    <a:pt x="160" y="53"/>
                  </a:lnTo>
                  <a:lnTo>
                    <a:pt x="161" y="52"/>
                  </a:lnTo>
                  <a:lnTo>
                    <a:pt x="164" y="52"/>
                  </a:lnTo>
                  <a:lnTo>
                    <a:pt x="164" y="53"/>
                  </a:lnTo>
                  <a:lnTo>
                    <a:pt x="166" y="52"/>
                  </a:lnTo>
                  <a:lnTo>
                    <a:pt x="166" y="44"/>
                  </a:lnTo>
                  <a:lnTo>
                    <a:pt x="167" y="44"/>
                  </a:lnTo>
                  <a:lnTo>
                    <a:pt x="169" y="47"/>
                  </a:lnTo>
                  <a:lnTo>
                    <a:pt x="179" y="43"/>
                  </a:lnTo>
                  <a:lnTo>
                    <a:pt x="188" y="46"/>
                  </a:lnTo>
                  <a:lnTo>
                    <a:pt x="197" y="55"/>
                  </a:lnTo>
                  <a:lnTo>
                    <a:pt x="194" y="61"/>
                  </a:lnTo>
                  <a:lnTo>
                    <a:pt x="195" y="59"/>
                  </a:lnTo>
                  <a:lnTo>
                    <a:pt x="200" y="56"/>
                  </a:lnTo>
                  <a:lnTo>
                    <a:pt x="209" y="56"/>
                  </a:lnTo>
                  <a:lnTo>
                    <a:pt x="215" y="59"/>
                  </a:lnTo>
                  <a:lnTo>
                    <a:pt x="215" y="56"/>
                  </a:lnTo>
                  <a:lnTo>
                    <a:pt x="210" y="50"/>
                  </a:lnTo>
                  <a:lnTo>
                    <a:pt x="218" y="38"/>
                  </a:lnTo>
                  <a:lnTo>
                    <a:pt x="222" y="37"/>
                  </a:lnTo>
                  <a:lnTo>
                    <a:pt x="222" y="36"/>
                  </a:lnTo>
                  <a:lnTo>
                    <a:pt x="220" y="34"/>
                  </a:lnTo>
                  <a:lnTo>
                    <a:pt x="222" y="30"/>
                  </a:lnTo>
                  <a:lnTo>
                    <a:pt x="222" y="28"/>
                  </a:lnTo>
                  <a:lnTo>
                    <a:pt x="228" y="25"/>
                  </a:lnTo>
                  <a:lnTo>
                    <a:pt x="231" y="28"/>
                  </a:lnTo>
                  <a:lnTo>
                    <a:pt x="231" y="24"/>
                  </a:lnTo>
                  <a:lnTo>
                    <a:pt x="232" y="22"/>
                  </a:lnTo>
                  <a:lnTo>
                    <a:pt x="247" y="22"/>
                  </a:lnTo>
                  <a:lnTo>
                    <a:pt x="252" y="19"/>
                  </a:lnTo>
                  <a:lnTo>
                    <a:pt x="252" y="15"/>
                  </a:lnTo>
                  <a:lnTo>
                    <a:pt x="244" y="10"/>
                  </a:lnTo>
                  <a:lnTo>
                    <a:pt x="241" y="10"/>
                  </a:lnTo>
                  <a:lnTo>
                    <a:pt x="241" y="9"/>
                  </a:lnTo>
                  <a:lnTo>
                    <a:pt x="243" y="9"/>
                  </a:lnTo>
                  <a:lnTo>
                    <a:pt x="246" y="7"/>
                  </a:lnTo>
                  <a:lnTo>
                    <a:pt x="247" y="9"/>
                  </a:lnTo>
                  <a:lnTo>
                    <a:pt x="249" y="7"/>
                  </a:lnTo>
                  <a:lnTo>
                    <a:pt x="250" y="7"/>
                  </a:lnTo>
                  <a:lnTo>
                    <a:pt x="255" y="12"/>
                  </a:lnTo>
                  <a:lnTo>
                    <a:pt x="256" y="10"/>
                  </a:lnTo>
                  <a:lnTo>
                    <a:pt x="258" y="10"/>
                  </a:lnTo>
                  <a:lnTo>
                    <a:pt x="260" y="15"/>
                  </a:lnTo>
                  <a:lnTo>
                    <a:pt x="268" y="15"/>
                  </a:lnTo>
                  <a:lnTo>
                    <a:pt x="275" y="19"/>
                  </a:lnTo>
                  <a:lnTo>
                    <a:pt x="281" y="19"/>
                  </a:lnTo>
                  <a:lnTo>
                    <a:pt x="287" y="22"/>
                  </a:lnTo>
                  <a:lnTo>
                    <a:pt x="298" y="18"/>
                  </a:lnTo>
                  <a:lnTo>
                    <a:pt x="298" y="19"/>
                  </a:lnTo>
                  <a:lnTo>
                    <a:pt x="299" y="19"/>
                  </a:lnTo>
                  <a:lnTo>
                    <a:pt x="299" y="24"/>
                  </a:lnTo>
                  <a:lnTo>
                    <a:pt x="303" y="18"/>
                  </a:lnTo>
                  <a:lnTo>
                    <a:pt x="305" y="18"/>
                  </a:lnTo>
                  <a:lnTo>
                    <a:pt x="306" y="22"/>
                  </a:lnTo>
                  <a:lnTo>
                    <a:pt x="309" y="22"/>
                  </a:lnTo>
                  <a:lnTo>
                    <a:pt x="309" y="24"/>
                  </a:lnTo>
                  <a:lnTo>
                    <a:pt x="305" y="30"/>
                  </a:lnTo>
                  <a:lnTo>
                    <a:pt x="306" y="33"/>
                  </a:lnTo>
                  <a:lnTo>
                    <a:pt x="305" y="36"/>
                  </a:lnTo>
                  <a:lnTo>
                    <a:pt x="302" y="36"/>
                  </a:lnTo>
                  <a:lnTo>
                    <a:pt x="302" y="38"/>
                  </a:lnTo>
                  <a:lnTo>
                    <a:pt x="301" y="38"/>
                  </a:lnTo>
                  <a:lnTo>
                    <a:pt x="299" y="37"/>
                  </a:lnTo>
                  <a:lnTo>
                    <a:pt x="298" y="41"/>
                  </a:lnTo>
                  <a:lnTo>
                    <a:pt x="299" y="40"/>
                  </a:lnTo>
                  <a:lnTo>
                    <a:pt x="299" y="41"/>
                  </a:lnTo>
                  <a:lnTo>
                    <a:pt x="293" y="59"/>
                  </a:lnTo>
                  <a:lnTo>
                    <a:pt x="303" y="64"/>
                  </a:lnTo>
                  <a:lnTo>
                    <a:pt x="305" y="71"/>
                  </a:lnTo>
                  <a:lnTo>
                    <a:pt x="308" y="71"/>
                  </a:lnTo>
                  <a:lnTo>
                    <a:pt x="311" y="70"/>
                  </a:lnTo>
                  <a:lnTo>
                    <a:pt x="315" y="70"/>
                  </a:lnTo>
                  <a:lnTo>
                    <a:pt x="315" y="71"/>
                  </a:lnTo>
                  <a:lnTo>
                    <a:pt x="326" y="80"/>
                  </a:lnTo>
                  <a:lnTo>
                    <a:pt x="338" y="83"/>
                  </a:lnTo>
                  <a:lnTo>
                    <a:pt x="342" y="89"/>
                  </a:lnTo>
                  <a:lnTo>
                    <a:pt x="352" y="95"/>
                  </a:lnTo>
                  <a:lnTo>
                    <a:pt x="361" y="92"/>
                  </a:lnTo>
                  <a:lnTo>
                    <a:pt x="366" y="80"/>
                  </a:lnTo>
                  <a:lnTo>
                    <a:pt x="370" y="59"/>
                  </a:lnTo>
                  <a:lnTo>
                    <a:pt x="370" y="40"/>
                  </a:lnTo>
                  <a:lnTo>
                    <a:pt x="373" y="27"/>
                  </a:lnTo>
                  <a:lnTo>
                    <a:pt x="370" y="24"/>
                  </a:lnTo>
                  <a:lnTo>
                    <a:pt x="379" y="4"/>
                  </a:lnTo>
                  <a:lnTo>
                    <a:pt x="38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4" name="Australia - Offshore">
              <a:extLst>
                <a:ext uri="{FF2B5EF4-FFF2-40B4-BE49-F238E27FC236}">
                  <a16:creationId xmlns:a16="http://schemas.microsoft.com/office/drawing/2014/main" id="{E2B2A5E9-0549-DC1C-05E6-F1C159055807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4235" y="4851238"/>
              <a:ext cx="554769" cy="646929"/>
            </a:xfrm>
            <a:custGeom>
              <a:avLst/>
              <a:gdLst/>
              <a:ahLst/>
              <a:cxnLst/>
              <a:rect l="l" t="t" r="r" b="b"/>
              <a:pathLst>
                <a:path w="559191" h="652086">
                  <a:moveTo>
                    <a:pt x="174861" y="635692"/>
                  </a:moveTo>
                  <a:lnTo>
                    <a:pt x="194897" y="646622"/>
                  </a:lnTo>
                  <a:lnTo>
                    <a:pt x="194897" y="648443"/>
                  </a:lnTo>
                  <a:lnTo>
                    <a:pt x="185790" y="648443"/>
                  </a:lnTo>
                  <a:lnTo>
                    <a:pt x="180325" y="652086"/>
                  </a:lnTo>
                  <a:lnTo>
                    <a:pt x="158468" y="652086"/>
                  </a:lnTo>
                  <a:lnTo>
                    <a:pt x="156646" y="642978"/>
                  </a:lnTo>
                  <a:lnTo>
                    <a:pt x="156646" y="641157"/>
                  </a:lnTo>
                  <a:lnTo>
                    <a:pt x="158468" y="641157"/>
                  </a:lnTo>
                  <a:close/>
                  <a:moveTo>
                    <a:pt x="553726" y="338793"/>
                  </a:moveTo>
                  <a:lnTo>
                    <a:pt x="555548" y="338793"/>
                  </a:lnTo>
                  <a:lnTo>
                    <a:pt x="559191" y="349722"/>
                  </a:lnTo>
                  <a:lnTo>
                    <a:pt x="553726" y="362473"/>
                  </a:lnTo>
                  <a:lnTo>
                    <a:pt x="550083" y="362473"/>
                  </a:lnTo>
                  <a:close/>
                  <a:moveTo>
                    <a:pt x="229505" y="127503"/>
                  </a:moveTo>
                  <a:lnTo>
                    <a:pt x="231327" y="127503"/>
                  </a:lnTo>
                  <a:lnTo>
                    <a:pt x="236791" y="131146"/>
                  </a:lnTo>
                  <a:lnTo>
                    <a:pt x="236791" y="132967"/>
                  </a:lnTo>
                  <a:lnTo>
                    <a:pt x="234970" y="132967"/>
                  </a:lnTo>
                  <a:lnTo>
                    <a:pt x="224041" y="138432"/>
                  </a:lnTo>
                  <a:lnTo>
                    <a:pt x="222219" y="138432"/>
                  </a:lnTo>
                  <a:lnTo>
                    <a:pt x="222219" y="132967"/>
                  </a:lnTo>
                  <a:close/>
                  <a:moveTo>
                    <a:pt x="153003" y="61930"/>
                  </a:moveTo>
                  <a:lnTo>
                    <a:pt x="163932" y="61930"/>
                  </a:lnTo>
                  <a:lnTo>
                    <a:pt x="163932" y="65573"/>
                  </a:lnTo>
                  <a:lnTo>
                    <a:pt x="167575" y="72859"/>
                  </a:lnTo>
                  <a:lnTo>
                    <a:pt x="167575" y="76502"/>
                  </a:lnTo>
                  <a:lnTo>
                    <a:pt x="156646" y="78324"/>
                  </a:lnTo>
                  <a:lnTo>
                    <a:pt x="156646" y="76502"/>
                  </a:lnTo>
                  <a:lnTo>
                    <a:pt x="153003" y="65573"/>
                  </a:lnTo>
                  <a:close/>
                  <a:moveTo>
                    <a:pt x="7286" y="0"/>
                  </a:moveTo>
                  <a:lnTo>
                    <a:pt x="10929" y="0"/>
                  </a:lnTo>
                  <a:lnTo>
                    <a:pt x="18215" y="5464"/>
                  </a:lnTo>
                  <a:lnTo>
                    <a:pt x="29144" y="0"/>
                  </a:lnTo>
                  <a:lnTo>
                    <a:pt x="32787" y="0"/>
                  </a:lnTo>
                  <a:lnTo>
                    <a:pt x="38252" y="9107"/>
                  </a:lnTo>
                  <a:lnTo>
                    <a:pt x="38252" y="10929"/>
                  </a:lnTo>
                  <a:lnTo>
                    <a:pt x="34609" y="10929"/>
                  </a:lnTo>
                  <a:lnTo>
                    <a:pt x="23680" y="20037"/>
                  </a:lnTo>
                  <a:lnTo>
                    <a:pt x="21858" y="20037"/>
                  </a:lnTo>
                  <a:lnTo>
                    <a:pt x="14570" y="16393"/>
                  </a:lnTo>
                  <a:lnTo>
                    <a:pt x="12751" y="16393"/>
                  </a:lnTo>
                  <a:lnTo>
                    <a:pt x="10929" y="20036"/>
                  </a:lnTo>
                  <a:lnTo>
                    <a:pt x="1821" y="20036"/>
                  </a:lnTo>
                  <a:lnTo>
                    <a:pt x="0" y="14571"/>
                  </a:lnTo>
                  <a:lnTo>
                    <a:pt x="0" y="10928"/>
                  </a:lnTo>
                  <a:lnTo>
                    <a:pt x="5464" y="5464"/>
                  </a:lnTo>
                  <a:lnTo>
                    <a:pt x="7286" y="5464"/>
                  </a:lnTo>
                  <a:lnTo>
                    <a:pt x="9561" y="8194"/>
                  </a:lnTo>
                  <a:lnTo>
                    <a:pt x="7286" y="364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5" name="Tasmania">
              <a:extLst>
                <a:ext uri="{FF2B5EF4-FFF2-40B4-BE49-F238E27FC236}">
                  <a16:creationId xmlns:a16="http://schemas.microsoft.com/office/drawing/2014/main" id="{52873FA5-363E-4FF1-F1E6-FF3E6DC9D19E}"/>
                </a:ext>
              </a:extLst>
            </p:cNvPr>
            <p:cNvSpPr>
              <a:spLocks/>
            </p:cNvSpPr>
            <p:nvPr/>
          </p:nvSpPr>
          <p:spPr bwMode="auto">
            <a:xfrm>
              <a:off x="9244806" y="5604783"/>
              <a:ext cx="88545" cy="122880"/>
            </a:xfrm>
            <a:custGeom>
              <a:avLst/>
              <a:gdLst/>
              <a:ahLst/>
              <a:cxnLst/>
              <a:rect l="l" t="t" r="r" b="b"/>
              <a:pathLst>
                <a:path w="89251" h="123859">
                  <a:moveTo>
                    <a:pt x="0" y="29143"/>
                  </a:moveTo>
                  <a:lnTo>
                    <a:pt x="3643" y="29143"/>
                  </a:lnTo>
                  <a:lnTo>
                    <a:pt x="43715" y="43715"/>
                  </a:lnTo>
                  <a:lnTo>
                    <a:pt x="78323" y="32786"/>
                  </a:lnTo>
                  <a:lnTo>
                    <a:pt x="81966" y="32786"/>
                  </a:lnTo>
                  <a:lnTo>
                    <a:pt x="81966" y="34608"/>
                  </a:lnTo>
                  <a:lnTo>
                    <a:pt x="87430" y="49179"/>
                  </a:lnTo>
                  <a:lnTo>
                    <a:pt x="87430" y="72858"/>
                  </a:lnTo>
                  <a:lnTo>
                    <a:pt x="78323" y="96537"/>
                  </a:lnTo>
                  <a:lnTo>
                    <a:pt x="76501" y="96537"/>
                  </a:lnTo>
                  <a:lnTo>
                    <a:pt x="67394" y="100180"/>
                  </a:lnTo>
                  <a:lnTo>
                    <a:pt x="61930" y="112930"/>
                  </a:lnTo>
                  <a:lnTo>
                    <a:pt x="56465" y="112930"/>
                  </a:lnTo>
                  <a:lnTo>
                    <a:pt x="51001" y="123859"/>
                  </a:lnTo>
                  <a:lnTo>
                    <a:pt x="32786" y="122038"/>
                  </a:lnTo>
                  <a:lnTo>
                    <a:pt x="29144" y="122038"/>
                  </a:lnTo>
                  <a:lnTo>
                    <a:pt x="29144" y="118395"/>
                  </a:lnTo>
                  <a:lnTo>
                    <a:pt x="34608" y="116573"/>
                  </a:lnTo>
                  <a:lnTo>
                    <a:pt x="27322" y="112930"/>
                  </a:lnTo>
                  <a:lnTo>
                    <a:pt x="14572" y="96537"/>
                  </a:lnTo>
                  <a:lnTo>
                    <a:pt x="10929" y="74680"/>
                  </a:lnTo>
                  <a:lnTo>
                    <a:pt x="14572" y="74680"/>
                  </a:lnTo>
                  <a:lnTo>
                    <a:pt x="16393" y="83787"/>
                  </a:lnTo>
                  <a:lnTo>
                    <a:pt x="20036" y="80144"/>
                  </a:lnTo>
                  <a:lnTo>
                    <a:pt x="0" y="49179"/>
                  </a:lnTo>
                  <a:close/>
                  <a:moveTo>
                    <a:pt x="83787" y="18214"/>
                  </a:moveTo>
                  <a:lnTo>
                    <a:pt x="87430" y="18214"/>
                  </a:lnTo>
                  <a:lnTo>
                    <a:pt x="89251" y="23679"/>
                  </a:lnTo>
                  <a:lnTo>
                    <a:pt x="81965" y="23679"/>
                  </a:lnTo>
                  <a:lnTo>
                    <a:pt x="81965" y="21857"/>
                  </a:lnTo>
                  <a:close/>
                  <a:moveTo>
                    <a:pt x="76501" y="0"/>
                  </a:moveTo>
                  <a:lnTo>
                    <a:pt x="76501" y="1821"/>
                  </a:lnTo>
                  <a:lnTo>
                    <a:pt x="87430" y="7286"/>
                  </a:lnTo>
                  <a:lnTo>
                    <a:pt x="87430" y="16393"/>
                  </a:lnTo>
                  <a:lnTo>
                    <a:pt x="81966" y="18215"/>
                  </a:lnTo>
                  <a:lnTo>
                    <a:pt x="72858" y="182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6" name="Solomon Islands">
              <a:extLst>
                <a:ext uri="{FF2B5EF4-FFF2-40B4-BE49-F238E27FC236}">
                  <a16:creationId xmlns:a16="http://schemas.microsoft.com/office/drawing/2014/main" id="{83AB95D6-DA38-A980-F629-AF49297569F8}"/>
                </a:ext>
              </a:extLst>
            </p:cNvPr>
            <p:cNvSpPr>
              <a:spLocks/>
            </p:cNvSpPr>
            <p:nvPr/>
          </p:nvSpPr>
          <p:spPr bwMode="auto">
            <a:xfrm>
              <a:off x="9477915" y="4715708"/>
              <a:ext cx="182514" cy="155409"/>
            </a:xfrm>
            <a:custGeom>
              <a:avLst/>
              <a:gdLst/>
              <a:ahLst/>
              <a:cxnLst/>
              <a:rect l="l" t="t" r="r" b="b"/>
              <a:pathLst>
                <a:path w="183969" h="156648">
                  <a:moveTo>
                    <a:pt x="127503" y="151183"/>
                  </a:moveTo>
                  <a:lnTo>
                    <a:pt x="134790" y="153005"/>
                  </a:lnTo>
                  <a:lnTo>
                    <a:pt x="134790" y="156648"/>
                  </a:lnTo>
                  <a:lnTo>
                    <a:pt x="122039" y="156648"/>
                  </a:lnTo>
                  <a:lnTo>
                    <a:pt x="122039" y="153005"/>
                  </a:lnTo>
                  <a:close/>
                  <a:moveTo>
                    <a:pt x="160289" y="112931"/>
                  </a:moveTo>
                  <a:lnTo>
                    <a:pt x="178505" y="118396"/>
                  </a:lnTo>
                  <a:lnTo>
                    <a:pt x="183969" y="129325"/>
                  </a:lnTo>
                  <a:lnTo>
                    <a:pt x="171218" y="129325"/>
                  </a:lnTo>
                  <a:close/>
                  <a:moveTo>
                    <a:pt x="116574" y="91074"/>
                  </a:moveTo>
                  <a:lnTo>
                    <a:pt x="134788" y="91074"/>
                  </a:lnTo>
                  <a:lnTo>
                    <a:pt x="149360" y="105646"/>
                  </a:lnTo>
                  <a:lnTo>
                    <a:pt x="149360" y="107468"/>
                  </a:lnTo>
                  <a:lnTo>
                    <a:pt x="127502" y="107468"/>
                  </a:lnTo>
                  <a:lnTo>
                    <a:pt x="116574" y="100182"/>
                  </a:lnTo>
                  <a:close/>
                  <a:moveTo>
                    <a:pt x="140254" y="69216"/>
                  </a:moveTo>
                  <a:lnTo>
                    <a:pt x="143897" y="69216"/>
                  </a:lnTo>
                  <a:lnTo>
                    <a:pt x="165755" y="100180"/>
                  </a:lnTo>
                  <a:lnTo>
                    <a:pt x="165755" y="102002"/>
                  </a:lnTo>
                  <a:lnTo>
                    <a:pt x="151183" y="91073"/>
                  </a:lnTo>
                  <a:lnTo>
                    <a:pt x="140254" y="72859"/>
                  </a:lnTo>
                  <a:close/>
                  <a:moveTo>
                    <a:pt x="54644" y="56467"/>
                  </a:moveTo>
                  <a:lnTo>
                    <a:pt x="60109" y="56467"/>
                  </a:lnTo>
                  <a:lnTo>
                    <a:pt x="60109" y="61930"/>
                  </a:lnTo>
                  <a:lnTo>
                    <a:pt x="61930" y="61930"/>
                  </a:lnTo>
                  <a:lnTo>
                    <a:pt x="67395" y="58287"/>
                  </a:lnTo>
                  <a:lnTo>
                    <a:pt x="71038" y="58287"/>
                  </a:lnTo>
                  <a:lnTo>
                    <a:pt x="76503" y="72859"/>
                  </a:lnTo>
                  <a:lnTo>
                    <a:pt x="61930" y="67394"/>
                  </a:lnTo>
                  <a:lnTo>
                    <a:pt x="60109" y="67394"/>
                  </a:lnTo>
                  <a:lnTo>
                    <a:pt x="60109" y="63753"/>
                  </a:lnTo>
                  <a:lnTo>
                    <a:pt x="56465" y="63753"/>
                  </a:lnTo>
                  <a:close/>
                  <a:moveTo>
                    <a:pt x="92896" y="47359"/>
                  </a:moveTo>
                  <a:lnTo>
                    <a:pt x="118397" y="63752"/>
                  </a:lnTo>
                  <a:lnTo>
                    <a:pt x="123862" y="72860"/>
                  </a:lnTo>
                  <a:lnTo>
                    <a:pt x="122040" y="72860"/>
                  </a:lnTo>
                  <a:lnTo>
                    <a:pt x="96539" y="58288"/>
                  </a:lnTo>
                  <a:lnTo>
                    <a:pt x="92896" y="51002"/>
                  </a:lnTo>
                  <a:close/>
                  <a:moveTo>
                    <a:pt x="43716" y="27323"/>
                  </a:moveTo>
                  <a:lnTo>
                    <a:pt x="45537" y="27323"/>
                  </a:lnTo>
                  <a:lnTo>
                    <a:pt x="67396" y="41895"/>
                  </a:lnTo>
                  <a:lnTo>
                    <a:pt x="71039" y="41895"/>
                  </a:lnTo>
                  <a:lnTo>
                    <a:pt x="71039" y="45538"/>
                  </a:lnTo>
                  <a:lnTo>
                    <a:pt x="67396" y="45538"/>
                  </a:lnTo>
                  <a:lnTo>
                    <a:pt x="54645" y="41895"/>
                  </a:lnTo>
                  <a:lnTo>
                    <a:pt x="43716" y="29144"/>
                  </a:lnTo>
                  <a:close/>
                  <a:moveTo>
                    <a:pt x="0" y="0"/>
                  </a:moveTo>
                  <a:lnTo>
                    <a:pt x="3643" y="0"/>
                  </a:lnTo>
                  <a:lnTo>
                    <a:pt x="9107" y="1821"/>
                  </a:lnTo>
                  <a:lnTo>
                    <a:pt x="32786" y="23679"/>
                  </a:lnTo>
                  <a:lnTo>
                    <a:pt x="32786" y="34608"/>
                  </a:lnTo>
                  <a:lnTo>
                    <a:pt x="21857" y="34608"/>
                  </a:lnTo>
                  <a:lnTo>
                    <a:pt x="14571" y="29143"/>
                  </a:lnTo>
                  <a:lnTo>
                    <a:pt x="14571" y="21857"/>
                  </a:lnTo>
                  <a:lnTo>
                    <a:pt x="3643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7" name="Papua New Guinea">
              <a:extLst>
                <a:ext uri="{FF2B5EF4-FFF2-40B4-BE49-F238E27FC236}">
                  <a16:creationId xmlns:a16="http://schemas.microsoft.com/office/drawing/2014/main" id="{2B058FC5-0E9C-03CC-A035-A678C5C98E12}"/>
                </a:ext>
              </a:extLst>
            </p:cNvPr>
            <p:cNvSpPr>
              <a:spLocks/>
            </p:cNvSpPr>
            <p:nvPr/>
          </p:nvSpPr>
          <p:spPr bwMode="auto">
            <a:xfrm>
              <a:off x="9154451" y="4634391"/>
              <a:ext cx="290937" cy="206006"/>
            </a:xfrm>
            <a:custGeom>
              <a:avLst/>
              <a:gdLst/>
              <a:ahLst/>
              <a:cxnLst/>
              <a:rect l="l" t="t" r="r" b="b"/>
              <a:pathLst>
                <a:path w="293256" h="207648">
                  <a:moveTo>
                    <a:pt x="225862" y="173039"/>
                  </a:moveTo>
                  <a:lnTo>
                    <a:pt x="229505" y="173039"/>
                  </a:lnTo>
                  <a:lnTo>
                    <a:pt x="236791" y="176682"/>
                  </a:lnTo>
                  <a:lnTo>
                    <a:pt x="240434" y="178504"/>
                  </a:lnTo>
                  <a:lnTo>
                    <a:pt x="240434" y="187611"/>
                  </a:lnTo>
                  <a:lnTo>
                    <a:pt x="229505" y="183968"/>
                  </a:lnTo>
                  <a:lnTo>
                    <a:pt x="225862" y="176682"/>
                  </a:lnTo>
                  <a:close/>
                  <a:moveTo>
                    <a:pt x="162110" y="83788"/>
                  </a:moveTo>
                  <a:lnTo>
                    <a:pt x="169396" y="83788"/>
                  </a:lnTo>
                  <a:lnTo>
                    <a:pt x="173039" y="87431"/>
                  </a:lnTo>
                  <a:lnTo>
                    <a:pt x="173039" y="92896"/>
                  </a:lnTo>
                  <a:lnTo>
                    <a:pt x="169396" y="92896"/>
                  </a:lnTo>
                  <a:lnTo>
                    <a:pt x="163932" y="87431"/>
                  </a:lnTo>
                  <a:lnTo>
                    <a:pt x="162110" y="87431"/>
                  </a:lnTo>
                  <a:close/>
                  <a:moveTo>
                    <a:pt x="262292" y="51001"/>
                  </a:moveTo>
                  <a:lnTo>
                    <a:pt x="269578" y="51001"/>
                  </a:lnTo>
                  <a:lnTo>
                    <a:pt x="269578" y="54644"/>
                  </a:lnTo>
                  <a:lnTo>
                    <a:pt x="271399" y="60109"/>
                  </a:lnTo>
                  <a:lnTo>
                    <a:pt x="275042" y="60109"/>
                  </a:lnTo>
                  <a:lnTo>
                    <a:pt x="264113" y="87431"/>
                  </a:lnTo>
                  <a:lnTo>
                    <a:pt x="256828" y="87431"/>
                  </a:lnTo>
                  <a:lnTo>
                    <a:pt x="251363" y="98359"/>
                  </a:lnTo>
                  <a:lnTo>
                    <a:pt x="234970" y="103824"/>
                  </a:lnTo>
                  <a:lnTo>
                    <a:pt x="229505" y="103824"/>
                  </a:lnTo>
                  <a:lnTo>
                    <a:pt x="224041" y="105645"/>
                  </a:lnTo>
                  <a:lnTo>
                    <a:pt x="209469" y="105645"/>
                  </a:lnTo>
                  <a:lnTo>
                    <a:pt x="202183" y="100181"/>
                  </a:lnTo>
                  <a:lnTo>
                    <a:pt x="196719" y="100181"/>
                  </a:lnTo>
                  <a:lnTo>
                    <a:pt x="180326" y="94716"/>
                  </a:lnTo>
                  <a:lnTo>
                    <a:pt x="174861" y="87431"/>
                  </a:lnTo>
                  <a:lnTo>
                    <a:pt x="174861" y="83788"/>
                  </a:lnTo>
                  <a:lnTo>
                    <a:pt x="209469" y="83788"/>
                  </a:lnTo>
                  <a:lnTo>
                    <a:pt x="218577" y="72859"/>
                  </a:lnTo>
                  <a:lnTo>
                    <a:pt x="220398" y="72859"/>
                  </a:lnTo>
                  <a:lnTo>
                    <a:pt x="220398" y="81966"/>
                  </a:lnTo>
                  <a:lnTo>
                    <a:pt x="234970" y="83788"/>
                  </a:lnTo>
                  <a:lnTo>
                    <a:pt x="253185" y="67394"/>
                  </a:lnTo>
                  <a:lnTo>
                    <a:pt x="253185" y="54644"/>
                  </a:lnTo>
                  <a:lnTo>
                    <a:pt x="258649" y="54644"/>
                  </a:lnTo>
                  <a:close/>
                  <a:moveTo>
                    <a:pt x="271398" y="38250"/>
                  </a:moveTo>
                  <a:lnTo>
                    <a:pt x="275041" y="38250"/>
                  </a:lnTo>
                  <a:lnTo>
                    <a:pt x="287792" y="45536"/>
                  </a:lnTo>
                  <a:lnTo>
                    <a:pt x="293256" y="56465"/>
                  </a:lnTo>
                  <a:lnTo>
                    <a:pt x="287792" y="67393"/>
                  </a:lnTo>
                  <a:lnTo>
                    <a:pt x="282327" y="67393"/>
                  </a:lnTo>
                  <a:close/>
                  <a:moveTo>
                    <a:pt x="1822" y="14572"/>
                  </a:moveTo>
                  <a:lnTo>
                    <a:pt x="83788" y="40073"/>
                  </a:lnTo>
                  <a:lnTo>
                    <a:pt x="111110" y="61931"/>
                  </a:lnTo>
                  <a:lnTo>
                    <a:pt x="118396" y="83788"/>
                  </a:lnTo>
                  <a:lnTo>
                    <a:pt x="162111" y="98360"/>
                  </a:lnTo>
                  <a:lnTo>
                    <a:pt x="167575" y="114753"/>
                  </a:lnTo>
                  <a:lnTo>
                    <a:pt x="167575" y="116575"/>
                  </a:lnTo>
                  <a:lnTo>
                    <a:pt x="163932" y="116575"/>
                  </a:lnTo>
                  <a:lnTo>
                    <a:pt x="147539" y="118396"/>
                  </a:lnTo>
                  <a:lnTo>
                    <a:pt x="153004" y="129325"/>
                  </a:lnTo>
                  <a:lnTo>
                    <a:pt x="169397" y="143897"/>
                  </a:lnTo>
                  <a:lnTo>
                    <a:pt x="183969" y="165754"/>
                  </a:lnTo>
                  <a:lnTo>
                    <a:pt x="196719" y="167576"/>
                  </a:lnTo>
                  <a:lnTo>
                    <a:pt x="198540" y="178505"/>
                  </a:lnTo>
                  <a:lnTo>
                    <a:pt x="214934" y="183969"/>
                  </a:lnTo>
                  <a:lnTo>
                    <a:pt x="214934" y="189434"/>
                  </a:lnTo>
                  <a:lnTo>
                    <a:pt x="236791" y="194898"/>
                  </a:lnTo>
                  <a:lnTo>
                    <a:pt x="236791" y="196719"/>
                  </a:lnTo>
                  <a:lnTo>
                    <a:pt x="229505" y="200362"/>
                  </a:lnTo>
                  <a:lnTo>
                    <a:pt x="231327" y="200362"/>
                  </a:lnTo>
                  <a:lnTo>
                    <a:pt x="231327" y="202184"/>
                  </a:lnTo>
                  <a:lnTo>
                    <a:pt x="224041" y="207648"/>
                  </a:lnTo>
                  <a:lnTo>
                    <a:pt x="213112" y="202184"/>
                  </a:lnTo>
                  <a:lnTo>
                    <a:pt x="163932" y="194898"/>
                  </a:lnTo>
                  <a:lnTo>
                    <a:pt x="142075" y="176683"/>
                  </a:lnTo>
                  <a:lnTo>
                    <a:pt x="142075" y="171219"/>
                  </a:lnTo>
                  <a:lnTo>
                    <a:pt x="134789" y="171219"/>
                  </a:lnTo>
                  <a:lnTo>
                    <a:pt x="123860" y="151183"/>
                  </a:lnTo>
                  <a:lnTo>
                    <a:pt x="83788" y="132968"/>
                  </a:lnTo>
                  <a:lnTo>
                    <a:pt x="74680" y="138432"/>
                  </a:lnTo>
                  <a:lnTo>
                    <a:pt x="69216" y="134789"/>
                  </a:lnTo>
                  <a:lnTo>
                    <a:pt x="72859" y="140254"/>
                  </a:lnTo>
                  <a:lnTo>
                    <a:pt x="72859" y="143897"/>
                  </a:lnTo>
                  <a:lnTo>
                    <a:pt x="69216" y="143897"/>
                  </a:lnTo>
                  <a:lnTo>
                    <a:pt x="63752" y="145718"/>
                  </a:lnTo>
                  <a:lnTo>
                    <a:pt x="61930" y="149361"/>
                  </a:lnTo>
                  <a:lnTo>
                    <a:pt x="51001" y="154826"/>
                  </a:lnTo>
                  <a:lnTo>
                    <a:pt x="58287" y="165754"/>
                  </a:lnTo>
                  <a:lnTo>
                    <a:pt x="45537" y="176683"/>
                  </a:lnTo>
                  <a:lnTo>
                    <a:pt x="29144" y="176683"/>
                  </a:lnTo>
                  <a:lnTo>
                    <a:pt x="23679" y="173040"/>
                  </a:lnTo>
                  <a:lnTo>
                    <a:pt x="7286" y="173040"/>
                  </a:lnTo>
                  <a:lnTo>
                    <a:pt x="5465" y="171219"/>
                  </a:lnTo>
                  <a:lnTo>
                    <a:pt x="0" y="116575"/>
                  </a:lnTo>
                  <a:lnTo>
                    <a:pt x="1822" y="72859"/>
                  </a:lnTo>
                  <a:close/>
                  <a:moveTo>
                    <a:pt x="214933" y="10929"/>
                  </a:moveTo>
                  <a:lnTo>
                    <a:pt x="225862" y="10929"/>
                  </a:lnTo>
                  <a:lnTo>
                    <a:pt x="229505" y="14572"/>
                  </a:lnTo>
                  <a:lnTo>
                    <a:pt x="229505" y="16394"/>
                  </a:lnTo>
                  <a:lnTo>
                    <a:pt x="225862" y="16394"/>
                  </a:lnTo>
                  <a:lnTo>
                    <a:pt x="220398" y="20037"/>
                  </a:lnTo>
                  <a:lnTo>
                    <a:pt x="214933" y="14572"/>
                  </a:lnTo>
                  <a:close/>
                  <a:moveTo>
                    <a:pt x="134789" y="0"/>
                  </a:moveTo>
                  <a:lnTo>
                    <a:pt x="147540" y="0"/>
                  </a:lnTo>
                  <a:lnTo>
                    <a:pt x="145719" y="9108"/>
                  </a:lnTo>
                  <a:lnTo>
                    <a:pt x="134789" y="910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8" name="Tonga">
              <a:extLst>
                <a:ext uri="{FF2B5EF4-FFF2-40B4-BE49-F238E27FC236}">
                  <a16:creationId xmlns:a16="http://schemas.microsoft.com/office/drawing/2014/main" id="{9A0E7AB1-14D0-89EB-A555-96E6C5A71AA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77249" y="5093385"/>
              <a:ext cx="10843" cy="7228"/>
            </a:xfrm>
            <a:custGeom>
              <a:avLst/>
              <a:gdLst>
                <a:gd name="T0" fmla="*/ 1 w 6"/>
                <a:gd name="T1" fmla="*/ 0 h 4"/>
                <a:gd name="T2" fmla="*/ 4 w 6"/>
                <a:gd name="T3" fmla="*/ 1 h 4"/>
                <a:gd name="T4" fmla="*/ 6 w 6"/>
                <a:gd name="T5" fmla="*/ 1 h 4"/>
                <a:gd name="T6" fmla="*/ 6 w 6"/>
                <a:gd name="T7" fmla="*/ 4 h 4"/>
                <a:gd name="T8" fmla="*/ 4 w 6"/>
                <a:gd name="T9" fmla="*/ 4 h 4"/>
                <a:gd name="T10" fmla="*/ 1 w 6"/>
                <a:gd name="T11" fmla="*/ 1 h 4"/>
                <a:gd name="T12" fmla="*/ 0 w 6"/>
                <a:gd name="T13" fmla="*/ 1 h 4"/>
                <a:gd name="T14" fmla="*/ 1 w 6"/>
                <a:gd name="T1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4">
                  <a:moveTo>
                    <a:pt x="1" y="0"/>
                  </a:moveTo>
                  <a:lnTo>
                    <a:pt x="4" y="1"/>
                  </a:lnTo>
                  <a:lnTo>
                    <a:pt x="6" y="1"/>
                  </a:lnTo>
                  <a:lnTo>
                    <a:pt x="6" y="4"/>
                  </a:lnTo>
                  <a:lnTo>
                    <a:pt x="4" y="4"/>
                  </a:lnTo>
                  <a:lnTo>
                    <a:pt x="1" y="1"/>
                  </a:lnTo>
                  <a:lnTo>
                    <a:pt x="0" y="1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59" name="Vanuatu">
              <a:extLst>
                <a:ext uri="{FF2B5EF4-FFF2-40B4-BE49-F238E27FC236}">
                  <a16:creationId xmlns:a16="http://schemas.microsoft.com/office/drawing/2014/main" id="{E2AB9BBD-36A3-3A02-3B2B-E7C3E39A7E27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0781" y="4934363"/>
              <a:ext cx="48791" cy="77703"/>
            </a:xfrm>
            <a:custGeom>
              <a:avLst/>
              <a:gdLst/>
              <a:ahLst/>
              <a:cxnLst/>
              <a:rect l="l" t="t" r="r" b="b"/>
              <a:pathLst>
                <a:path w="49180" h="78322">
                  <a:moveTo>
                    <a:pt x="47359" y="71036"/>
                  </a:moveTo>
                  <a:lnTo>
                    <a:pt x="49180" y="71036"/>
                  </a:lnTo>
                  <a:lnTo>
                    <a:pt x="49180" y="78322"/>
                  </a:lnTo>
                  <a:lnTo>
                    <a:pt x="41894" y="78322"/>
                  </a:lnTo>
                  <a:close/>
                  <a:moveTo>
                    <a:pt x="38252" y="36429"/>
                  </a:moveTo>
                  <a:lnTo>
                    <a:pt x="41895" y="36429"/>
                  </a:lnTo>
                  <a:lnTo>
                    <a:pt x="43716" y="41894"/>
                  </a:lnTo>
                  <a:lnTo>
                    <a:pt x="43716" y="43715"/>
                  </a:lnTo>
                  <a:lnTo>
                    <a:pt x="36430" y="43715"/>
                  </a:lnTo>
                  <a:lnTo>
                    <a:pt x="36430" y="41894"/>
                  </a:lnTo>
                  <a:close/>
                  <a:moveTo>
                    <a:pt x="16393" y="30964"/>
                  </a:moveTo>
                  <a:lnTo>
                    <a:pt x="20036" y="30964"/>
                  </a:lnTo>
                  <a:lnTo>
                    <a:pt x="32787" y="47358"/>
                  </a:lnTo>
                  <a:lnTo>
                    <a:pt x="32787" y="49179"/>
                  </a:lnTo>
                  <a:lnTo>
                    <a:pt x="21858" y="49179"/>
                  </a:lnTo>
                  <a:lnTo>
                    <a:pt x="21858" y="47358"/>
                  </a:lnTo>
                  <a:lnTo>
                    <a:pt x="16393" y="32786"/>
                  </a:lnTo>
                  <a:close/>
                  <a:moveTo>
                    <a:pt x="3643" y="0"/>
                  </a:moveTo>
                  <a:lnTo>
                    <a:pt x="3643" y="3643"/>
                  </a:lnTo>
                  <a:lnTo>
                    <a:pt x="9108" y="14573"/>
                  </a:lnTo>
                  <a:lnTo>
                    <a:pt x="14573" y="9108"/>
                  </a:lnTo>
                  <a:lnTo>
                    <a:pt x="16394" y="9108"/>
                  </a:lnTo>
                  <a:lnTo>
                    <a:pt x="16394" y="10929"/>
                  </a:lnTo>
                  <a:lnTo>
                    <a:pt x="20037" y="21859"/>
                  </a:lnTo>
                  <a:lnTo>
                    <a:pt x="20037" y="25502"/>
                  </a:lnTo>
                  <a:lnTo>
                    <a:pt x="16394" y="25502"/>
                  </a:lnTo>
                  <a:lnTo>
                    <a:pt x="9108" y="27323"/>
                  </a:lnTo>
                  <a:lnTo>
                    <a:pt x="9108" y="25502"/>
                  </a:lnTo>
                  <a:lnTo>
                    <a:pt x="0" y="364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0" name="Chatham Island">
              <a:extLst>
                <a:ext uri="{FF2B5EF4-FFF2-40B4-BE49-F238E27FC236}">
                  <a16:creationId xmlns:a16="http://schemas.microsoft.com/office/drawing/2014/main" id="{846A6BF8-7892-3616-7204-8F986D90D9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48336" y="5733084"/>
              <a:ext cx="12650" cy="14457"/>
            </a:xfrm>
            <a:custGeom>
              <a:avLst/>
              <a:gdLst>
                <a:gd name="T0" fmla="*/ 4 w 7"/>
                <a:gd name="T1" fmla="*/ 0 h 8"/>
                <a:gd name="T2" fmla="*/ 7 w 7"/>
                <a:gd name="T3" fmla="*/ 0 h 8"/>
                <a:gd name="T4" fmla="*/ 7 w 7"/>
                <a:gd name="T5" fmla="*/ 2 h 8"/>
                <a:gd name="T6" fmla="*/ 4 w 7"/>
                <a:gd name="T7" fmla="*/ 8 h 8"/>
                <a:gd name="T8" fmla="*/ 3 w 7"/>
                <a:gd name="T9" fmla="*/ 8 h 8"/>
                <a:gd name="T10" fmla="*/ 3 w 7"/>
                <a:gd name="T11" fmla="*/ 6 h 8"/>
                <a:gd name="T12" fmla="*/ 1 w 7"/>
                <a:gd name="T13" fmla="*/ 3 h 8"/>
                <a:gd name="T14" fmla="*/ 0 w 7"/>
                <a:gd name="T15" fmla="*/ 3 h 8"/>
                <a:gd name="T16" fmla="*/ 0 w 7"/>
                <a:gd name="T17" fmla="*/ 2 h 8"/>
                <a:gd name="T18" fmla="*/ 3 w 7"/>
                <a:gd name="T19" fmla="*/ 2 h 8"/>
                <a:gd name="T20" fmla="*/ 4 w 7"/>
                <a:gd name="T2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8">
                  <a:moveTo>
                    <a:pt x="4" y="0"/>
                  </a:moveTo>
                  <a:lnTo>
                    <a:pt x="7" y="0"/>
                  </a:lnTo>
                  <a:lnTo>
                    <a:pt x="7" y="2"/>
                  </a:lnTo>
                  <a:lnTo>
                    <a:pt x="4" y="8"/>
                  </a:lnTo>
                  <a:lnTo>
                    <a:pt x="3" y="8"/>
                  </a:lnTo>
                  <a:lnTo>
                    <a:pt x="3" y="6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3" y="2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1" name="American Samoa">
              <a:extLst>
                <a:ext uri="{FF2B5EF4-FFF2-40B4-BE49-F238E27FC236}">
                  <a16:creationId xmlns:a16="http://schemas.microsoft.com/office/drawing/2014/main" id="{FBFFDBDD-A9E0-D0A0-AAFC-D249039161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33268" y="4905449"/>
              <a:ext cx="39755" cy="16264"/>
            </a:xfrm>
            <a:custGeom>
              <a:avLst/>
              <a:gdLst/>
              <a:ahLst/>
              <a:cxnLst/>
              <a:rect l="l" t="t" r="r" b="b"/>
              <a:pathLst>
                <a:path w="40072" h="16394">
                  <a:moveTo>
                    <a:pt x="0" y="0"/>
                  </a:moveTo>
                  <a:lnTo>
                    <a:pt x="9107" y="0"/>
                  </a:lnTo>
                  <a:lnTo>
                    <a:pt x="16393" y="1822"/>
                  </a:lnTo>
                  <a:lnTo>
                    <a:pt x="20037" y="1822"/>
                  </a:lnTo>
                  <a:lnTo>
                    <a:pt x="21858" y="10929"/>
                  </a:lnTo>
                  <a:lnTo>
                    <a:pt x="29143" y="10929"/>
                  </a:lnTo>
                  <a:lnTo>
                    <a:pt x="40072" y="16394"/>
                  </a:lnTo>
                  <a:lnTo>
                    <a:pt x="23679" y="16394"/>
                  </a:lnTo>
                  <a:lnTo>
                    <a:pt x="21857" y="12751"/>
                  </a:lnTo>
                  <a:lnTo>
                    <a:pt x="20037" y="12751"/>
                  </a:lnTo>
                  <a:lnTo>
                    <a:pt x="9107" y="7287"/>
                  </a:lnTo>
                  <a:lnTo>
                    <a:pt x="3643" y="1822"/>
                  </a:lnTo>
                  <a:lnTo>
                    <a:pt x="0" y="182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2" name="Galapagos">
              <a:extLst>
                <a:ext uri="{FF2B5EF4-FFF2-40B4-BE49-F238E27FC236}">
                  <a16:creationId xmlns:a16="http://schemas.microsoft.com/office/drawing/2014/main" id="{8CFA9954-6102-FD35-7D6D-C961EEDB8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2792" y="4587407"/>
              <a:ext cx="37948" cy="30721"/>
            </a:xfrm>
            <a:custGeom>
              <a:avLst/>
              <a:gdLst/>
              <a:ahLst/>
              <a:cxnLst/>
              <a:rect l="l" t="t" r="r" b="b"/>
              <a:pathLst>
                <a:path w="38251" h="30966">
                  <a:moveTo>
                    <a:pt x="34608" y="12749"/>
                  </a:moveTo>
                  <a:lnTo>
                    <a:pt x="38251" y="12749"/>
                  </a:lnTo>
                  <a:lnTo>
                    <a:pt x="38251" y="14571"/>
                  </a:lnTo>
                  <a:lnTo>
                    <a:pt x="34608" y="20035"/>
                  </a:lnTo>
                  <a:lnTo>
                    <a:pt x="29143" y="20035"/>
                  </a:lnTo>
                  <a:lnTo>
                    <a:pt x="29143" y="18214"/>
                  </a:lnTo>
                  <a:close/>
                  <a:moveTo>
                    <a:pt x="21858" y="5464"/>
                  </a:moveTo>
                  <a:lnTo>
                    <a:pt x="23679" y="5464"/>
                  </a:lnTo>
                  <a:lnTo>
                    <a:pt x="27322" y="12750"/>
                  </a:lnTo>
                  <a:lnTo>
                    <a:pt x="20036" y="12750"/>
                  </a:lnTo>
                  <a:lnTo>
                    <a:pt x="20036" y="9107"/>
                  </a:lnTo>
                  <a:close/>
                  <a:moveTo>
                    <a:pt x="9108" y="0"/>
                  </a:moveTo>
                  <a:lnTo>
                    <a:pt x="20037" y="20037"/>
                  </a:lnTo>
                  <a:lnTo>
                    <a:pt x="10929" y="29145"/>
                  </a:lnTo>
                  <a:lnTo>
                    <a:pt x="10929" y="30966"/>
                  </a:lnTo>
                  <a:lnTo>
                    <a:pt x="9108" y="30966"/>
                  </a:lnTo>
                  <a:lnTo>
                    <a:pt x="9108" y="29145"/>
                  </a:lnTo>
                  <a:lnTo>
                    <a:pt x="5465" y="20037"/>
                  </a:lnTo>
                  <a:lnTo>
                    <a:pt x="8197" y="14572"/>
                  </a:lnTo>
                  <a:lnTo>
                    <a:pt x="0" y="14572"/>
                  </a:lnTo>
                  <a:lnTo>
                    <a:pt x="0" y="12751"/>
                  </a:lnTo>
                  <a:lnTo>
                    <a:pt x="5205" y="7547"/>
                  </a:lnTo>
                  <a:lnTo>
                    <a:pt x="3643" y="5464"/>
                  </a:lnTo>
                  <a:lnTo>
                    <a:pt x="3643" y="182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3" name="Venezuela">
              <a:extLst>
                <a:ext uri="{FF2B5EF4-FFF2-40B4-BE49-F238E27FC236}">
                  <a16:creationId xmlns:a16="http://schemas.microsoft.com/office/drawing/2014/main" id="{67663718-964D-3DB7-293E-7C90DD134D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94679" y="4300084"/>
              <a:ext cx="323464" cy="272867"/>
            </a:xfrm>
            <a:custGeom>
              <a:avLst/>
              <a:gdLst>
                <a:gd name="T0" fmla="*/ 21 w 179"/>
                <a:gd name="T1" fmla="*/ 30 h 151"/>
                <a:gd name="T2" fmla="*/ 23 w 179"/>
                <a:gd name="T3" fmla="*/ 41 h 151"/>
                <a:gd name="T4" fmla="*/ 29 w 179"/>
                <a:gd name="T5" fmla="*/ 33 h 151"/>
                <a:gd name="T6" fmla="*/ 25 w 179"/>
                <a:gd name="T7" fmla="*/ 21 h 151"/>
                <a:gd name="T8" fmla="*/ 50 w 179"/>
                <a:gd name="T9" fmla="*/ 9 h 151"/>
                <a:gd name="T10" fmla="*/ 71 w 179"/>
                <a:gd name="T11" fmla="*/ 22 h 151"/>
                <a:gd name="T12" fmla="*/ 90 w 179"/>
                <a:gd name="T13" fmla="*/ 21 h 151"/>
                <a:gd name="T14" fmla="*/ 102 w 179"/>
                <a:gd name="T15" fmla="*/ 27 h 151"/>
                <a:gd name="T16" fmla="*/ 123 w 179"/>
                <a:gd name="T17" fmla="*/ 24 h 151"/>
                <a:gd name="T18" fmla="*/ 118 w 179"/>
                <a:gd name="T19" fmla="*/ 22 h 151"/>
                <a:gd name="T20" fmla="*/ 149 w 179"/>
                <a:gd name="T21" fmla="*/ 21 h 151"/>
                <a:gd name="T22" fmla="*/ 142 w 179"/>
                <a:gd name="T23" fmla="*/ 27 h 151"/>
                <a:gd name="T24" fmla="*/ 152 w 179"/>
                <a:gd name="T25" fmla="*/ 33 h 151"/>
                <a:gd name="T26" fmla="*/ 166 w 179"/>
                <a:gd name="T27" fmla="*/ 46 h 151"/>
                <a:gd name="T28" fmla="*/ 164 w 179"/>
                <a:gd name="T29" fmla="*/ 49 h 151"/>
                <a:gd name="T30" fmla="*/ 172 w 179"/>
                <a:gd name="T31" fmla="*/ 47 h 151"/>
                <a:gd name="T32" fmla="*/ 179 w 179"/>
                <a:gd name="T33" fmla="*/ 52 h 151"/>
                <a:gd name="T34" fmla="*/ 178 w 179"/>
                <a:gd name="T35" fmla="*/ 55 h 151"/>
                <a:gd name="T36" fmla="*/ 166 w 179"/>
                <a:gd name="T37" fmla="*/ 67 h 151"/>
                <a:gd name="T38" fmla="*/ 170 w 179"/>
                <a:gd name="T39" fmla="*/ 68 h 151"/>
                <a:gd name="T40" fmla="*/ 160 w 179"/>
                <a:gd name="T41" fmla="*/ 80 h 151"/>
                <a:gd name="T42" fmla="*/ 167 w 179"/>
                <a:gd name="T43" fmla="*/ 93 h 151"/>
                <a:gd name="T44" fmla="*/ 136 w 179"/>
                <a:gd name="T45" fmla="*/ 111 h 151"/>
                <a:gd name="T46" fmla="*/ 114 w 179"/>
                <a:gd name="T47" fmla="*/ 108 h 151"/>
                <a:gd name="T48" fmla="*/ 120 w 179"/>
                <a:gd name="T49" fmla="*/ 120 h 151"/>
                <a:gd name="T50" fmla="*/ 132 w 179"/>
                <a:gd name="T51" fmla="*/ 129 h 151"/>
                <a:gd name="T52" fmla="*/ 133 w 179"/>
                <a:gd name="T53" fmla="*/ 132 h 151"/>
                <a:gd name="T54" fmla="*/ 132 w 179"/>
                <a:gd name="T55" fmla="*/ 133 h 151"/>
                <a:gd name="T56" fmla="*/ 120 w 179"/>
                <a:gd name="T57" fmla="*/ 141 h 151"/>
                <a:gd name="T58" fmla="*/ 92 w 179"/>
                <a:gd name="T59" fmla="*/ 151 h 151"/>
                <a:gd name="T60" fmla="*/ 84 w 179"/>
                <a:gd name="T61" fmla="*/ 144 h 151"/>
                <a:gd name="T62" fmla="*/ 72 w 179"/>
                <a:gd name="T63" fmla="*/ 124 h 151"/>
                <a:gd name="T64" fmla="*/ 80 w 179"/>
                <a:gd name="T65" fmla="*/ 117 h 151"/>
                <a:gd name="T66" fmla="*/ 71 w 179"/>
                <a:gd name="T67" fmla="*/ 101 h 151"/>
                <a:gd name="T68" fmla="*/ 72 w 179"/>
                <a:gd name="T69" fmla="*/ 80 h 151"/>
                <a:gd name="T70" fmla="*/ 52 w 179"/>
                <a:gd name="T71" fmla="*/ 81 h 151"/>
                <a:gd name="T72" fmla="*/ 37 w 179"/>
                <a:gd name="T73" fmla="*/ 68 h 151"/>
                <a:gd name="T74" fmla="*/ 19 w 179"/>
                <a:gd name="T75" fmla="*/ 68 h 151"/>
                <a:gd name="T76" fmla="*/ 13 w 179"/>
                <a:gd name="T77" fmla="*/ 53 h 151"/>
                <a:gd name="T78" fmla="*/ 0 w 179"/>
                <a:gd name="T79" fmla="*/ 41 h 151"/>
                <a:gd name="T80" fmla="*/ 10 w 179"/>
                <a:gd name="T81" fmla="*/ 18 h 151"/>
                <a:gd name="T82" fmla="*/ 26 w 179"/>
                <a:gd name="T83" fmla="*/ 4 h 151"/>
                <a:gd name="T84" fmla="*/ 28 w 179"/>
                <a:gd name="T85" fmla="*/ 6 h 151"/>
                <a:gd name="T86" fmla="*/ 25 w 179"/>
                <a:gd name="T87" fmla="*/ 19 h 151"/>
                <a:gd name="T88" fmla="*/ 47 w 179"/>
                <a:gd name="T89" fmla="*/ 9 h 151"/>
                <a:gd name="T90" fmla="*/ 41 w 179"/>
                <a:gd name="T91" fmla="*/ 7 h 151"/>
                <a:gd name="T92" fmla="*/ 40 w 179"/>
                <a:gd name="T93" fmla="*/ 6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79" h="151">
                  <a:moveTo>
                    <a:pt x="25" y="21"/>
                  </a:moveTo>
                  <a:lnTo>
                    <a:pt x="21" y="30"/>
                  </a:lnTo>
                  <a:lnTo>
                    <a:pt x="21" y="34"/>
                  </a:lnTo>
                  <a:lnTo>
                    <a:pt x="23" y="41"/>
                  </a:lnTo>
                  <a:lnTo>
                    <a:pt x="31" y="37"/>
                  </a:lnTo>
                  <a:lnTo>
                    <a:pt x="29" y="33"/>
                  </a:lnTo>
                  <a:lnTo>
                    <a:pt x="25" y="25"/>
                  </a:lnTo>
                  <a:lnTo>
                    <a:pt x="25" y="21"/>
                  </a:lnTo>
                  <a:close/>
                  <a:moveTo>
                    <a:pt x="46" y="0"/>
                  </a:moveTo>
                  <a:lnTo>
                    <a:pt x="50" y="9"/>
                  </a:lnTo>
                  <a:lnTo>
                    <a:pt x="66" y="13"/>
                  </a:lnTo>
                  <a:lnTo>
                    <a:pt x="71" y="22"/>
                  </a:lnTo>
                  <a:lnTo>
                    <a:pt x="83" y="22"/>
                  </a:lnTo>
                  <a:lnTo>
                    <a:pt x="90" y="21"/>
                  </a:lnTo>
                  <a:lnTo>
                    <a:pt x="96" y="21"/>
                  </a:lnTo>
                  <a:lnTo>
                    <a:pt x="102" y="27"/>
                  </a:lnTo>
                  <a:lnTo>
                    <a:pt x="108" y="27"/>
                  </a:lnTo>
                  <a:lnTo>
                    <a:pt x="123" y="24"/>
                  </a:lnTo>
                  <a:lnTo>
                    <a:pt x="120" y="22"/>
                  </a:lnTo>
                  <a:lnTo>
                    <a:pt x="118" y="22"/>
                  </a:lnTo>
                  <a:lnTo>
                    <a:pt x="118" y="21"/>
                  </a:lnTo>
                  <a:lnTo>
                    <a:pt x="149" y="21"/>
                  </a:lnTo>
                  <a:lnTo>
                    <a:pt x="139" y="25"/>
                  </a:lnTo>
                  <a:lnTo>
                    <a:pt x="142" y="27"/>
                  </a:lnTo>
                  <a:lnTo>
                    <a:pt x="145" y="33"/>
                  </a:lnTo>
                  <a:lnTo>
                    <a:pt x="152" y="33"/>
                  </a:lnTo>
                  <a:lnTo>
                    <a:pt x="163" y="37"/>
                  </a:lnTo>
                  <a:lnTo>
                    <a:pt x="166" y="46"/>
                  </a:lnTo>
                  <a:lnTo>
                    <a:pt x="166" y="47"/>
                  </a:lnTo>
                  <a:lnTo>
                    <a:pt x="164" y="49"/>
                  </a:lnTo>
                  <a:lnTo>
                    <a:pt x="169" y="50"/>
                  </a:lnTo>
                  <a:lnTo>
                    <a:pt x="172" y="47"/>
                  </a:lnTo>
                  <a:lnTo>
                    <a:pt x="173" y="47"/>
                  </a:lnTo>
                  <a:lnTo>
                    <a:pt x="179" y="52"/>
                  </a:lnTo>
                  <a:lnTo>
                    <a:pt x="179" y="53"/>
                  </a:lnTo>
                  <a:lnTo>
                    <a:pt x="178" y="55"/>
                  </a:lnTo>
                  <a:lnTo>
                    <a:pt x="166" y="61"/>
                  </a:lnTo>
                  <a:lnTo>
                    <a:pt x="166" y="67"/>
                  </a:lnTo>
                  <a:lnTo>
                    <a:pt x="170" y="67"/>
                  </a:lnTo>
                  <a:lnTo>
                    <a:pt x="170" y="68"/>
                  </a:lnTo>
                  <a:lnTo>
                    <a:pt x="161" y="74"/>
                  </a:lnTo>
                  <a:lnTo>
                    <a:pt x="160" y="80"/>
                  </a:lnTo>
                  <a:lnTo>
                    <a:pt x="167" y="92"/>
                  </a:lnTo>
                  <a:lnTo>
                    <a:pt x="167" y="93"/>
                  </a:lnTo>
                  <a:lnTo>
                    <a:pt x="163" y="101"/>
                  </a:lnTo>
                  <a:lnTo>
                    <a:pt x="136" y="111"/>
                  </a:lnTo>
                  <a:lnTo>
                    <a:pt x="114" y="105"/>
                  </a:lnTo>
                  <a:lnTo>
                    <a:pt x="114" y="108"/>
                  </a:lnTo>
                  <a:lnTo>
                    <a:pt x="120" y="113"/>
                  </a:lnTo>
                  <a:lnTo>
                    <a:pt x="120" y="120"/>
                  </a:lnTo>
                  <a:lnTo>
                    <a:pt x="121" y="127"/>
                  </a:lnTo>
                  <a:lnTo>
                    <a:pt x="132" y="129"/>
                  </a:lnTo>
                  <a:lnTo>
                    <a:pt x="133" y="129"/>
                  </a:lnTo>
                  <a:lnTo>
                    <a:pt x="133" y="132"/>
                  </a:lnTo>
                  <a:lnTo>
                    <a:pt x="132" y="132"/>
                  </a:lnTo>
                  <a:lnTo>
                    <a:pt x="132" y="133"/>
                  </a:lnTo>
                  <a:lnTo>
                    <a:pt x="123" y="136"/>
                  </a:lnTo>
                  <a:lnTo>
                    <a:pt x="120" y="141"/>
                  </a:lnTo>
                  <a:lnTo>
                    <a:pt x="102" y="151"/>
                  </a:lnTo>
                  <a:lnTo>
                    <a:pt x="92" y="151"/>
                  </a:lnTo>
                  <a:lnTo>
                    <a:pt x="92" y="150"/>
                  </a:lnTo>
                  <a:lnTo>
                    <a:pt x="84" y="144"/>
                  </a:lnTo>
                  <a:lnTo>
                    <a:pt x="78" y="130"/>
                  </a:lnTo>
                  <a:lnTo>
                    <a:pt x="72" y="124"/>
                  </a:lnTo>
                  <a:lnTo>
                    <a:pt x="72" y="123"/>
                  </a:lnTo>
                  <a:lnTo>
                    <a:pt x="80" y="117"/>
                  </a:lnTo>
                  <a:lnTo>
                    <a:pt x="74" y="108"/>
                  </a:lnTo>
                  <a:lnTo>
                    <a:pt x="71" y="101"/>
                  </a:lnTo>
                  <a:lnTo>
                    <a:pt x="77" y="80"/>
                  </a:lnTo>
                  <a:lnTo>
                    <a:pt x="72" y="80"/>
                  </a:lnTo>
                  <a:lnTo>
                    <a:pt x="65" y="81"/>
                  </a:lnTo>
                  <a:lnTo>
                    <a:pt x="52" y="81"/>
                  </a:lnTo>
                  <a:lnTo>
                    <a:pt x="43" y="70"/>
                  </a:lnTo>
                  <a:lnTo>
                    <a:pt x="37" y="68"/>
                  </a:lnTo>
                  <a:lnTo>
                    <a:pt x="26" y="70"/>
                  </a:lnTo>
                  <a:lnTo>
                    <a:pt x="19" y="68"/>
                  </a:lnTo>
                  <a:lnTo>
                    <a:pt x="13" y="64"/>
                  </a:lnTo>
                  <a:lnTo>
                    <a:pt x="13" y="53"/>
                  </a:lnTo>
                  <a:lnTo>
                    <a:pt x="7" y="41"/>
                  </a:lnTo>
                  <a:lnTo>
                    <a:pt x="0" y="41"/>
                  </a:lnTo>
                  <a:lnTo>
                    <a:pt x="0" y="40"/>
                  </a:lnTo>
                  <a:lnTo>
                    <a:pt x="10" y="18"/>
                  </a:lnTo>
                  <a:lnTo>
                    <a:pt x="19" y="7"/>
                  </a:lnTo>
                  <a:lnTo>
                    <a:pt x="26" y="4"/>
                  </a:lnTo>
                  <a:lnTo>
                    <a:pt x="28" y="4"/>
                  </a:lnTo>
                  <a:lnTo>
                    <a:pt x="28" y="6"/>
                  </a:lnTo>
                  <a:lnTo>
                    <a:pt x="22" y="9"/>
                  </a:lnTo>
                  <a:lnTo>
                    <a:pt x="25" y="19"/>
                  </a:lnTo>
                  <a:lnTo>
                    <a:pt x="34" y="13"/>
                  </a:lnTo>
                  <a:lnTo>
                    <a:pt x="47" y="9"/>
                  </a:lnTo>
                  <a:lnTo>
                    <a:pt x="46" y="9"/>
                  </a:lnTo>
                  <a:lnTo>
                    <a:pt x="41" y="7"/>
                  </a:lnTo>
                  <a:lnTo>
                    <a:pt x="40" y="7"/>
                  </a:lnTo>
                  <a:lnTo>
                    <a:pt x="40" y="6"/>
                  </a:lnTo>
                  <a:lnTo>
                    <a:pt x="4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4" name="Uruguay">
              <a:extLst>
                <a:ext uri="{FF2B5EF4-FFF2-40B4-BE49-F238E27FC236}">
                  <a16:creationId xmlns:a16="http://schemas.microsoft.com/office/drawing/2014/main" id="{9158DFE6-87FA-92D3-4DBB-A40F91A2700A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5249" y="5328302"/>
              <a:ext cx="128302" cy="137337"/>
            </a:xfrm>
            <a:custGeom>
              <a:avLst/>
              <a:gdLst>
                <a:gd name="T0" fmla="*/ 19 w 71"/>
                <a:gd name="T1" fmla="*/ 0 h 76"/>
                <a:gd name="T2" fmla="*/ 24 w 71"/>
                <a:gd name="T3" fmla="*/ 0 h 76"/>
                <a:gd name="T4" fmla="*/ 31 w 71"/>
                <a:gd name="T5" fmla="*/ 8 h 76"/>
                <a:gd name="T6" fmla="*/ 33 w 71"/>
                <a:gd name="T7" fmla="*/ 14 h 76"/>
                <a:gd name="T8" fmla="*/ 38 w 71"/>
                <a:gd name="T9" fmla="*/ 11 h 76"/>
                <a:gd name="T10" fmla="*/ 38 w 71"/>
                <a:gd name="T11" fmla="*/ 12 h 76"/>
                <a:gd name="T12" fmla="*/ 44 w 71"/>
                <a:gd name="T13" fmla="*/ 18 h 76"/>
                <a:gd name="T14" fmla="*/ 62 w 71"/>
                <a:gd name="T15" fmla="*/ 28 h 76"/>
                <a:gd name="T16" fmla="*/ 65 w 71"/>
                <a:gd name="T17" fmla="*/ 36 h 76"/>
                <a:gd name="T18" fmla="*/ 71 w 71"/>
                <a:gd name="T19" fmla="*/ 40 h 76"/>
                <a:gd name="T20" fmla="*/ 71 w 71"/>
                <a:gd name="T21" fmla="*/ 42 h 76"/>
                <a:gd name="T22" fmla="*/ 67 w 71"/>
                <a:gd name="T23" fmla="*/ 48 h 76"/>
                <a:gd name="T24" fmla="*/ 68 w 71"/>
                <a:gd name="T25" fmla="*/ 57 h 76"/>
                <a:gd name="T26" fmla="*/ 68 w 71"/>
                <a:gd name="T27" fmla="*/ 58 h 76"/>
                <a:gd name="T28" fmla="*/ 58 w 71"/>
                <a:gd name="T29" fmla="*/ 71 h 76"/>
                <a:gd name="T30" fmla="*/ 47 w 71"/>
                <a:gd name="T31" fmla="*/ 76 h 76"/>
                <a:gd name="T32" fmla="*/ 31 w 71"/>
                <a:gd name="T33" fmla="*/ 74 h 76"/>
                <a:gd name="T34" fmla="*/ 16 w 71"/>
                <a:gd name="T35" fmla="*/ 68 h 76"/>
                <a:gd name="T36" fmla="*/ 7 w 71"/>
                <a:gd name="T37" fmla="*/ 68 h 76"/>
                <a:gd name="T38" fmla="*/ 1 w 71"/>
                <a:gd name="T39" fmla="*/ 61 h 76"/>
                <a:gd name="T40" fmla="*/ 0 w 71"/>
                <a:gd name="T41" fmla="*/ 61 h 76"/>
                <a:gd name="T42" fmla="*/ 4 w 71"/>
                <a:gd name="T43" fmla="*/ 43 h 76"/>
                <a:gd name="T44" fmla="*/ 7 w 71"/>
                <a:gd name="T45" fmla="*/ 8 h 76"/>
                <a:gd name="T46" fmla="*/ 12 w 71"/>
                <a:gd name="T47" fmla="*/ 2 h 76"/>
                <a:gd name="T48" fmla="*/ 15 w 71"/>
                <a:gd name="T49" fmla="*/ 2 h 76"/>
                <a:gd name="T50" fmla="*/ 19 w 71"/>
                <a:gd name="T51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1" h="76">
                  <a:moveTo>
                    <a:pt x="19" y="0"/>
                  </a:moveTo>
                  <a:lnTo>
                    <a:pt x="24" y="0"/>
                  </a:lnTo>
                  <a:lnTo>
                    <a:pt x="31" y="8"/>
                  </a:lnTo>
                  <a:lnTo>
                    <a:pt x="33" y="14"/>
                  </a:lnTo>
                  <a:lnTo>
                    <a:pt x="38" y="11"/>
                  </a:lnTo>
                  <a:lnTo>
                    <a:pt x="38" y="12"/>
                  </a:lnTo>
                  <a:lnTo>
                    <a:pt x="44" y="18"/>
                  </a:lnTo>
                  <a:lnTo>
                    <a:pt x="62" y="28"/>
                  </a:lnTo>
                  <a:lnTo>
                    <a:pt x="65" y="36"/>
                  </a:lnTo>
                  <a:lnTo>
                    <a:pt x="71" y="40"/>
                  </a:lnTo>
                  <a:lnTo>
                    <a:pt x="71" y="42"/>
                  </a:lnTo>
                  <a:lnTo>
                    <a:pt x="67" y="48"/>
                  </a:lnTo>
                  <a:lnTo>
                    <a:pt x="68" y="57"/>
                  </a:lnTo>
                  <a:lnTo>
                    <a:pt x="68" y="58"/>
                  </a:lnTo>
                  <a:lnTo>
                    <a:pt x="58" y="71"/>
                  </a:lnTo>
                  <a:lnTo>
                    <a:pt x="47" y="76"/>
                  </a:lnTo>
                  <a:lnTo>
                    <a:pt x="31" y="74"/>
                  </a:lnTo>
                  <a:lnTo>
                    <a:pt x="16" y="68"/>
                  </a:lnTo>
                  <a:lnTo>
                    <a:pt x="7" y="68"/>
                  </a:lnTo>
                  <a:lnTo>
                    <a:pt x="1" y="61"/>
                  </a:lnTo>
                  <a:lnTo>
                    <a:pt x="0" y="61"/>
                  </a:lnTo>
                  <a:lnTo>
                    <a:pt x="4" y="43"/>
                  </a:lnTo>
                  <a:lnTo>
                    <a:pt x="7" y="8"/>
                  </a:lnTo>
                  <a:lnTo>
                    <a:pt x="12" y="2"/>
                  </a:lnTo>
                  <a:lnTo>
                    <a:pt x="15" y="2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5" name="Trinidad &amp; Tobago">
              <a:extLst>
                <a:ext uri="{FF2B5EF4-FFF2-40B4-BE49-F238E27FC236}">
                  <a16:creationId xmlns:a16="http://schemas.microsoft.com/office/drawing/2014/main" id="{351CA2E6-F29C-9584-EF1A-79CC6A170E4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3932" y="4334418"/>
              <a:ext cx="27107" cy="19879"/>
            </a:xfrm>
            <a:custGeom>
              <a:avLst/>
              <a:gdLst>
                <a:gd name="T0" fmla="*/ 3 w 15"/>
                <a:gd name="T1" fmla="*/ 0 h 11"/>
                <a:gd name="T2" fmla="*/ 15 w 15"/>
                <a:gd name="T3" fmla="*/ 0 h 11"/>
                <a:gd name="T4" fmla="*/ 15 w 15"/>
                <a:gd name="T5" fmla="*/ 2 h 11"/>
                <a:gd name="T6" fmla="*/ 14 w 15"/>
                <a:gd name="T7" fmla="*/ 2 h 11"/>
                <a:gd name="T8" fmla="*/ 12 w 15"/>
                <a:gd name="T9" fmla="*/ 9 h 11"/>
                <a:gd name="T10" fmla="*/ 8 w 15"/>
                <a:gd name="T11" fmla="*/ 9 h 11"/>
                <a:gd name="T12" fmla="*/ 5 w 15"/>
                <a:gd name="T13" fmla="*/ 11 h 11"/>
                <a:gd name="T14" fmla="*/ 0 w 15"/>
                <a:gd name="T15" fmla="*/ 11 h 11"/>
                <a:gd name="T16" fmla="*/ 0 w 15"/>
                <a:gd name="T17" fmla="*/ 9 h 11"/>
                <a:gd name="T18" fmla="*/ 6 w 15"/>
                <a:gd name="T19" fmla="*/ 6 h 11"/>
                <a:gd name="T20" fmla="*/ 3 w 15"/>
                <a:gd name="T21" fmla="*/ 2 h 11"/>
                <a:gd name="T22" fmla="*/ 3 w 15"/>
                <a:gd name="T2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" h="11">
                  <a:moveTo>
                    <a:pt x="3" y="0"/>
                  </a:moveTo>
                  <a:lnTo>
                    <a:pt x="15" y="0"/>
                  </a:lnTo>
                  <a:lnTo>
                    <a:pt x="15" y="2"/>
                  </a:lnTo>
                  <a:lnTo>
                    <a:pt x="14" y="2"/>
                  </a:lnTo>
                  <a:lnTo>
                    <a:pt x="12" y="9"/>
                  </a:lnTo>
                  <a:lnTo>
                    <a:pt x="8" y="9"/>
                  </a:lnTo>
                  <a:lnTo>
                    <a:pt x="5" y="11"/>
                  </a:lnTo>
                  <a:lnTo>
                    <a:pt x="0" y="11"/>
                  </a:lnTo>
                  <a:lnTo>
                    <a:pt x="0" y="9"/>
                  </a:lnTo>
                  <a:lnTo>
                    <a:pt x="6" y="6"/>
                  </a:lnTo>
                  <a:lnTo>
                    <a:pt x="3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6" name="Suriname">
              <a:extLst>
                <a:ext uri="{FF2B5EF4-FFF2-40B4-BE49-F238E27FC236}">
                  <a16:creationId xmlns:a16="http://schemas.microsoft.com/office/drawing/2014/main" id="{9281EAF6-45AF-2055-D675-21705359556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6091" y="4446456"/>
              <a:ext cx="99389" cy="99389"/>
            </a:xfrm>
            <a:custGeom>
              <a:avLst/>
              <a:gdLst>
                <a:gd name="T0" fmla="*/ 41 w 55"/>
                <a:gd name="T1" fmla="*/ 0 h 55"/>
                <a:gd name="T2" fmla="*/ 55 w 55"/>
                <a:gd name="T3" fmla="*/ 3 h 55"/>
                <a:gd name="T4" fmla="*/ 55 w 55"/>
                <a:gd name="T5" fmla="*/ 8 h 55"/>
                <a:gd name="T6" fmla="*/ 50 w 55"/>
                <a:gd name="T7" fmla="*/ 15 h 55"/>
                <a:gd name="T8" fmla="*/ 50 w 55"/>
                <a:gd name="T9" fmla="*/ 23 h 55"/>
                <a:gd name="T10" fmla="*/ 55 w 55"/>
                <a:gd name="T11" fmla="*/ 32 h 55"/>
                <a:gd name="T12" fmla="*/ 53 w 55"/>
                <a:gd name="T13" fmla="*/ 45 h 55"/>
                <a:gd name="T14" fmla="*/ 49 w 55"/>
                <a:gd name="T15" fmla="*/ 49 h 55"/>
                <a:gd name="T16" fmla="*/ 47 w 55"/>
                <a:gd name="T17" fmla="*/ 49 h 55"/>
                <a:gd name="T18" fmla="*/ 41 w 55"/>
                <a:gd name="T19" fmla="*/ 46 h 55"/>
                <a:gd name="T20" fmla="*/ 31 w 55"/>
                <a:gd name="T21" fmla="*/ 48 h 55"/>
                <a:gd name="T22" fmla="*/ 30 w 55"/>
                <a:gd name="T23" fmla="*/ 55 h 55"/>
                <a:gd name="T24" fmla="*/ 21 w 55"/>
                <a:gd name="T25" fmla="*/ 55 h 55"/>
                <a:gd name="T26" fmla="*/ 15 w 55"/>
                <a:gd name="T27" fmla="*/ 48 h 55"/>
                <a:gd name="T28" fmla="*/ 10 w 55"/>
                <a:gd name="T29" fmla="*/ 38 h 55"/>
                <a:gd name="T30" fmla="*/ 6 w 55"/>
                <a:gd name="T31" fmla="*/ 36 h 55"/>
                <a:gd name="T32" fmla="*/ 0 w 55"/>
                <a:gd name="T33" fmla="*/ 26 h 55"/>
                <a:gd name="T34" fmla="*/ 1 w 55"/>
                <a:gd name="T35" fmla="*/ 15 h 55"/>
                <a:gd name="T36" fmla="*/ 3 w 55"/>
                <a:gd name="T37" fmla="*/ 15 h 55"/>
                <a:gd name="T38" fmla="*/ 9 w 55"/>
                <a:gd name="T39" fmla="*/ 14 h 55"/>
                <a:gd name="T40" fmla="*/ 13 w 55"/>
                <a:gd name="T41" fmla="*/ 3 h 55"/>
                <a:gd name="T42" fmla="*/ 13 w 55"/>
                <a:gd name="T43" fmla="*/ 2 h 55"/>
                <a:gd name="T44" fmla="*/ 15 w 55"/>
                <a:gd name="T45" fmla="*/ 2 h 55"/>
                <a:gd name="T46" fmla="*/ 41 w 55"/>
                <a:gd name="T47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5" h="55">
                  <a:moveTo>
                    <a:pt x="41" y="0"/>
                  </a:moveTo>
                  <a:lnTo>
                    <a:pt x="55" y="3"/>
                  </a:lnTo>
                  <a:lnTo>
                    <a:pt x="55" y="8"/>
                  </a:lnTo>
                  <a:lnTo>
                    <a:pt x="50" y="15"/>
                  </a:lnTo>
                  <a:lnTo>
                    <a:pt x="50" y="23"/>
                  </a:lnTo>
                  <a:lnTo>
                    <a:pt x="55" y="32"/>
                  </a:lnTo>
                  <a:lnTo>
                    <a:pt x="53" y="45"/>
                  </a:lnTo>
                  <a:lnTo>
                    <a:pt x="49" y="49"/>
                  </a:lnTo>
                  <a:lnTo>
                    <a:pt x="47" y="49"/>
                  </a:lnTo>
                  <a:lnTo>
                    <a:pt x="41" y="46"/>
                  </a:lnTo>
                  <a:lnTo>
                    <a:pt x="31" y="48"/>
                  </a:lnTo>
                  <a:lnTo>
                    <a:pt x="30" y="55"/>
                  </a:lnTo>
                  <a:lnTo>
                    <a:pt x="21" y="55"/>
                  </a:lnTo>
                  <a:lnTo>
                    <a:pt x="15" y="48"/>
                  </a:lnTo>
                  <a:lnTo>
                    <a:pt x="10" y="38"/>
                  </a:lnTo>
                  <a:lnTo>
                    <a:pt x="6" y="36"/>
                  </a:lnTo>
                  <a:lnTo>
                    <a:pt x="0" y="26"/>
                  </a:lnTo>
                  <a:lnTo>
                    <a:pt x="1" y="15"/>
                  </a:lnTo>
                  <a:lnTo>
                    <a:pt x="3" y="15"/>
                  </a:lnTo>
                  <a:lnTo>
                    <a:pt x="9" y="14"/>
                  </a:lnTo>
                  <a:lnTo>
                    <a:pt x="13" y="3"/>
                  </a:lnTo>
                  <a:lnTo>
                    <a:pt x="13" y="2"/>
                  </a:lnTo>
                  <a:lnTo>
                    <a:pt x="15" y="2"/>
                  </a:lnTo>
                  <a:lnTo>
                    <a:pt x="4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7" name="Peru">
              <a:extLst>
                <a:ext uri="{FF2B5EF4-FFF2-40B4-BE49-F238E27FC236}">
                  <a16:creationId xmlns:a16="http://schemas.microsoft.com/office/drawing/2014/main" id="{E1353DD5-7F66-C239-DC28-127A11C173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6744" y="4592828"/>
              <a:ext cx="298166" cy="430081"/>
            </a:xfrm>
            <a:custGeom>
              <a:avLst/>
              <a:gdLst>
                <a:gd name="T0" fmla="*/ 82 w 165"/>
                <a:gd name="T1" fmla="*/ 0 h 238"/>
                <a:gd name="T2" fmla="*/ 86 w 165"/>
                <a:gd name="T3" fmla="*/ 1 h 238"/>
                <a:gd name="T4" fmla="*/ 101 w 165"/>
                <a:gd name="T5" fmla="*/ 13 h 238"/>
                <a:gd name="T6" fmla="*/ 107 w 165"/>
                <a:gd name="T7" fmla="*/ 20 h 238"/>
                <a:gd name="T8" fmla="*/ 110 w 165"/>
                <a:gd name="T9" fmla="*/ 29 h 238"/>
                <a:gd name="T10" fmla="*/ 123 w 165"/>
                <a:gd name="T11" fmla="*/ 26 h 238"/>
                <a:gd name="T12" fmla="*/ 130 w 165"/>
                <a:gd name="T13" fmla="*/ 29 h 238"/>
                <a:gd name="T14" fmla="*/ 145 w 165"/>
                <a:gd name="T15" fmla="*/ 31 h 238"/>
                <a:gd name="T16" fmla="*/ 148 w 165"/>
                <a:gd name="T17" fmla="*/ 37 h 238"/>
                <a:gd name="T18" fmla="*/ 148 w 165"/>
                <a:gd name="T19" fmla="*/ 51 h 238"/>
                <a:gd name="T20" fmla="*/ 117 w 165"/>
                <a:gd name="T21" fmla="*/ 65 h 238"/>
                <a:gd name="T22" fmla="*/ 108 w 165"/>
                <a:gd name="T23" fmla="*/ 83 h 238"/>
                <a:gd name="T24" fmla="*/ 104 w 165"/>
                <a:gd name="T25" fmla="*/ 87 h 238"/>
                <a:gd name="T26" fmla="*/ 102 w 165"/>
                <a:gd name="T27" fmla="*/ 105 h 238"/>
                <a:gd name="T28" fmla="*/ 111 w 165"/>
                <a:gd name="T29" fmla="*/ 120 h 238"/>
                <a:gd name="T30" fmla="*/ 117 w 165"/>
                <a:gd name="T31" fmla="*/ 121 h 238"/>
                <a:gd name="T32" fmla="*/ 127 w 165"/>
                <a:gd name="T33" fmla="*/ 127 h 238"/>
                <a:gd name="T34" fmla="*/ 142 w 165"/>
                <a:gd name="T35" fmla="*/ 118 h 238"/>
                <a:gd name="T36" fmla="*/ 144 w 165"/>
                <a:gd name="T37" fmla="*/ 142 h 238"/>
                <a:gd name="T38" fmla="*/ 154 w 165"/>
                <a:gd name="T39" fmla="*/ 139 h 238"/>
                <a:gd name="T40" fmla="*/ 165 w 165"/>
                <a:gd name="T41" fmla="*/ 160 h 238"/>
                <a:gd name="T42" fmla="*/ 162 w 165"/>
                <a:gd name="T43" fmla="*/ 188 h 238"/>
                <a:gd name="T44" fmla="*/ 160 w 165"/>
                <a:gd name="T45" fmla="*/ 197 h 238"/>
                <a:gd name="T46" fmla="*/ 157 w 165"/>
                <a:gd name="T47" fmla="*/ 203 h 238"/>
                <a:gd name="T48" fmla="*/ 162 w 165"/>
                <a:gd name="T49" fmla="*/ 215 h 238"/>
                <a:gd name="T50" fmla="*/ 154 w 165"/>
                <a:gd name="T51" fmla="*/ 226 h 238"/>
                <a:gd name="T52" fmla="*/ 151 w 165"/>
                <a:gd name="T53" fmla="*/ 235 h 238"/>
                <a:gd name="T54" fmla="*/ 141 w 165"/>
                <a:gd name="T55" fmla="*/ 238 h 238"/>
                <a:gd name="T56" fmla="*/ 98 w 165"/>
                <a:gd name="T57" fmla="*/ 213 h 238"/>
                <a:gd name="T58" fmla="*/ 65 w 165"/>
                <a:gd name="T59" fmla="*/ 186 h 238"/>
                <a:gd name="T60" fmla="*/ 64 w 165"/>
                <a:gd name="T61" fmla="*/ 172 h 238"/>
                <a:gd name="T62" fmla="*/ 31 w 165"/>
                <a:gd name="T63" fmla="*/ 106 h 238"/>
                <a:gd name="T64" fmla="*/ 18 w 165"/>
                <a:gd name="T65" fmla="*/ 87 h 238"/>
                <a:gd name="T66" fmla="*/ 3 w 165"/>
                <a:gd name="T67" fmla="*/ 74 h 238"/>
                <a:gd name="T68" fmla="*/ 3 w 165"/>
                <a:gd name="T69" fmla="*/ 68 h 238"/>
                <a:gd name="T70" fmla="*/ 1 w 165"/>
                <a:gd name="T71" fmla="*/ 54 h 238"/>
                <a:gd name="T72" fmla="*/ 13 w 165"/>
                <a:gd name="T73" fmla="*/ 43 h 238"/>
                <a:gd name="T74" fmla="*/ 10 w 165"/>
                <a:gd name="T75" fmla="*/ 51 h 238"/>
                <a:gd name="T76" fmla="*/ 16 w 165"/>
                <a:gd name="T77" fmla="*/ 56 h 238"/>
                <a:gd name="T78" fmla="*/ 24 w 165"/>
                <a:gd name="T79" fmla="*/ 57 h 238"/>
                <a:gd name="T80" fmla="*/ 30 w 165"/>
                <a:gd name="T81" fmla="*/ 62 h 238"/>
                <a:gd name="T82" fmla="*/ 34 w 165"/>
                <a:gd name="T83" fmla="*/ 50 h 238"/>
                <a:gd name="T84" fmla="*/ 42 w 165"/>
                <a:gd name="T85" fmla="*/ 44 h 238"/>
                <a:gd name="T86" fmla="*/ 43 w 165"/>
                <a:gd name="T87" fmla="*/ 38 h 238"/>
                <a:gd name="T88" fmla="*/ 73 w 165"/>
                <a:gd name="T89" fmla="*/ 20 h 238"/>
                <a:gd name="T90" fmla="*/ 80 w 165"/>
                <a:gd name="T91" fmla="*/ 10 h 238"/>
                <a:gd name="T92" fmla="*/ 74 w 165"/>
                <a:gd name="T93" fmla="*/ 1 h 238"/>
                <a:gd name="T94" fmla="*/ 79 w 165"/>
                <a:gd name="T95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5" h="238">
                  <a:moveTo>
                    <a:pt x="79" y="0"/>
                  </a:moveTo>
                  <a:lnTo>
                    <a:pt x="82" y="0"/>
                  </a:lnTo>
                  <a:lnTo>
                    <a:pt x="83" y="1"/>
                  </a:lnTo>
                  <a:lnTo>
                    <a:pt x="86" y="1"/>
                  </a:lnTo>
                  <a:lnTo>
                    <a:pt x="95" y="11"/>
                  </a:lnTo>
                  <a:lnTo>
                    <a:pt x="101" y="13"/>
                  </a:lnTo>
                  <a:lnTo>
                    <a:pt x="102" y="20"/>
                  </a:lnTo>
                  <a:lnTo>
                    <a:pt x="107" y="20"/>
                  </a:lnTo>
                  <a:lnTo>
                    <a:pt x="107" y="22"/>
                  </a:lnTo>
                  <a:lnTo>
                    <a:pt x="110" y="29"/>
                  </a:lnTo>
                  <a:lnTo>
                    <a:pt x="119" y="31"/>
                  </a:lnTo>
                  <a:lnTo>
                    <a:pt x="123" y="26"/>
                  </a:lnTo>
                  <a:lnTo>
                    <a:pt x="125" y="26"/>
                  </a:lnTo>
                  <a:lnTo>
                    <a:pt x="130" y="29"/>
                  </a:lnTo>
                  <a:lnTo>
                    <a:pt x="135" y="26"/>
                  </a:lnTo>
                  <a:lnTo>
                    <a:pt x="145" y="31"/>
                  </a:lnTo>
                  <a:lnTo>
                    <a:pt x="148" y="35"/>
                  </a:lnTo>
                  <a:lnTo>
                    <a:pt x="148" y="37"/>
                  </a:lnTo>
                  <a:lnTo>
                    <a:pt x="141" y="47"/>
                  </a:lnTo>
                  <a:lnTo>
                    <a:pt x="148" y="51"/>
                  </a:lnTo>
                  <a:lnTo>
                    <a:pt x="127" y="57"/>
                  </a:lnTo>
                  <a:lnTo>
                    <a:pt x="117" y="65"/>
                  </a:lnTo>
                  <a:lnTo>
                    <a:pt x="110" y="75"/>
                  </a:lnTo>
                  <a:lnTo>
                    <a:pt x="108" y="83"/>
                  </a:lnTo>
                  <a:lnTo>
                    <a:pt x="108" y="84"/>
                  </a:lnTo>
                  <a:lnTo>
                    <a:pt x="104" y="87"/>
                  </a:lnTo>
                  <a:lnTo>
                    <a:pt x="99" y="96"/>
                  </a:lnTo>
                  <a:lnTo>
                    <a:pt x="102" y="105"/>
                  </a:lnTo>
                  <a:lnTo>
                    <a:pt x="111" y="114"/>
                  </a:lnTo>
                  <a:lnTo>
                    <a:pt x="111" y="120"/>
                  </a:lnTo>
                  <a:lnTo>
                    <a:pt x="117" y="120"/>
                  </a:lnTo>
                  <a:lnTo>
                    <a:pt x="117" y="121"/>
                  </a:lnTo>
                  <a:lnTo>
                    <a:pt x="122" y="126"/>
                  </a:lnTo>
                  <a:lnTo>
                    <a:pt x="127" y="127"/>
                  </a:lnTo>
                  <a:lnTo>
                    <a:pt x="141" y="118"/>
                  </a:lnTo>
                  <a:lnTo>
                    <a:pt x="142" y="118"/>
                  </a:lnTo>
                  <a:lnTo>
                    <a:pt x="142" y="140"/>
                  </a:lnTo>
                  <a:lnTo>
                    <a:pt x="144" y="142"/>
                  </a:lnTo>
                  <a:lnTo>
                    <a:pt x="153" y="139"/>
                  </a:lnTo>
                  <a:lnTo>
                    <a:pt x="154" y="139"/>
                  </a:lnTo>
                  <a:lnTo>
                    <a:pt x="154" y="140"/>
                  </a:lnTo>
                  <a:lnTo>
                    <a:pt x="165" y="160"/>
                  </a:lnTo>
                  <a:lnTo>
                    <a:pt x="162" y="166"/>
                  </a:lnTo>
                  <a:lnTo>
                    <a:pt x="162" y="188"/>
                  </a:lnTo>
                  <a:lnTo>
                    <a:pt x="157" y="191"/>
                  </a:lnTo>
                  <a:lnTo>
                    <a:pt x="160" y="197"/>
                  </a:lnTo>
                  <a:lnTo>
                    <a:pt x="160" y="198"/>
                  </a:lnTo>
                  <a:lnTo>
                    <a:pt x="157" y="203"/>
                  </a:lnTo>
                  <a:lnTo>
                    <a:pt x="157" y="207"/>
                  </a:lnTo>
                  <a:lnTo>
                    <a:pt x="162" y="215"/>
                  </a:lnTo>
                  <a:lnTo>
                    <a:pt x="162" y="216"/>
                  </a:lnTo>
                  <a:lnTo>
                    <a:pt x="154" y="226"/>
                  </a:lnTo>
                  <a:lnTo>
                    <a:pt x="154" y="229"/>
                  </a:lnTo>
                  <a:lnTo>
                    <a:pt x="151" y="235"/>
                  </a:lnTo>
                  <a:lnTo>
                    <a:pt x="151" y="237"/>
                  </a:lnTo>
                  <a:lnTo>
                    <a:pt x="141" y="238"/>
                  </a:lnTo>
                  <a:lnTo>
                    <a:pt x="117" y="219"/>
                  </a:lnTo>
                  <a:lnTo>
                    <a:pt x="98" y="213"/>
                  </a:lnTo>
                  <a:lnTo>
                    <a:pt x="80" y="200"/>
                  </a:lnTo>
                  <a:lnTo>
                    <a:pt x="65" y="186"/>
                  </a:lnTo>
                  <a:lnTo>
                    <a:pt x="65" y="185"/>
                  </a:lnTo>
                  <a:lnTo>
                    <a:pt x="64" y="172"/>
                  </a:lnTo>
                  <a:lnTo>
                    <a:pt x="47" y="148"/>
                  </a:lnTo>
                  <a:lnTo>
                    <a:pt x="31" y="106"/>
                  </a:lnTo>
                  <a:lnTo>
                    <a:pt x="25" y="100"/>
                  </a:lnTo>
                  <a:lnTo>
                    <a:pt x="18" y="87"/>
                  </a:lnTo>
                  <a:lnTo>
                    <a:pt x="3" y="75"/>
                  </a:lnTo>
                  <a:lnTo>
                    <a:pt x="3" y="74"/>
                  </a:lnTo>
                  <a:lnTo>
                    <a:pt x="4" y="71"/>
                  </a:lnTo>
                  <a:lnTo>
                    <a:pt x="3" y="68"/>
                  </a:lnTo>
                  <a:lnTo>
                    <a:pt x="0" y="54"/>
                  </a:lnTo>
                  <a:lnTo>
                    <a:pt x="1" y="54"/>
                  </a:lnTo>
                  <a:lnTo>
                    <a:pt x="12" y="43"/>
                  </a:lnTo>
                  <a:lnTo>
                    <a:pt x="13" y="43"/>
                  </a:lnTo>
                  <a:lnTo>
                    <a:pt x="15" y="48"/>
                  </a:lnTo>
                  <a:lnTo>
                    <a:pt x="10" y="51"/>
                  </a:lnTo>
                  <a:lnTo>
                    <a:pt x="12" y="56"/>
                  </a:lnTo>
                  <a:lnTo>
                    <a:pt x="16" y="56"/>
                  </a:lnTo>
                  <a:lnTo>
                    <a:pt x="22" y="57"/>
                  </a:lnTo>
                  <a:lnTo>
                    <a:pt x="24" y="57"/>
                  </a:lnTo>
                  <a:lnTo>
                    <a:pt x="25" y="62"/>
                  </a:lnTo>
                  <a:lnTo>
                    <a:pt x="30" y="62"/>
                  </a:lnTo>
                  <a:lnTo>
                    <a:pt x="34" y="59"/>
                  </a:lnTo>
                  <a:lnTo>
                    <a:pt x="34" y="50"/>
                  </a:lnTo>
                  <a:lnTo>
                    <a:pt x="37" y="44"/>
                  </a:lnTo>
                  <a:lnTo>
                    <a:pt x="42" y="44"/>
                  </a:lnTo>
                  <a:lnTo>
                    <a:pt x="43" y="40"/>
                  </a:lnTo>
                  <a:lnTo>
                    <a:pt x="43" y="38"/>
                  </a:lnTo>
                  <a:lnTo>
                    <a:pt x="61" y="31"/>
                  </a:lnTo>
                  <a:lnTo>
                    <a:pt x="73" y="20"/>
                  </a:lnTo>
                  <a:lnTo>
                    <a:pt x="79" y="10"/>
                  </a:lnTo>
                  <a:lnTo>
                    <a:pt x="80" y="10"/>
                  </a:lnTo>
                  <a:lnTo>
                    <a:pt x="74" y="2"/>
                  </a:lnTo>
                  <a:lnTo>
                    <a:pt x="74" y="1"/>
                  </a:lnTo>
                  <a:lnTo>
                    <a:pt x="76" y="1"/>
                  </a:lnTo>
                  <a:lnTo>
                    <a:pt x="7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8" name="Paraguay">
              <a:extLst>
                <a:ext uri="{FF2B5EF4-FFF2-40B4-BE49-F238E27FC236}">
                  <a16:creationId xmlns:a16="http://schemas.microsoft.com/office/drawing/2014/main" id="{261D62AC-351C-2B4C-0975-EC56716ACA5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5861" y="5048207"/>
              <a:ext cx="200584" cy="213233"/>
            </a:xfrm>
            <a:custGeom>
              <a:avLst/>
              <a:gdLst>
                <a:gd name="T0" fmla="*/ 37 w 111"/>
                <a:gd name="T1" fmla="*/ 0 h 118"/>
                <a:gd name="T2" fmla="*/ 48 w 111"/>
                <a:gd name="T3" fmla="*/ 0 h 118"/>
                <a:gd name="T4" fmla="*/ 53 w 111"/>
                <a:gd name="T5" fmla="*/ 3 h 118"/>
                <a:gd name="T6" fmla="*/ 61 w 111"/>
                <a:gd name="T7" fmla="*/ 11 h 118"/>
                <a:gd name="T8" fmla="*/ 64 w 111"/>
                <a:gd name="T9" fmla="*/ 38 h 118"/>
                <a:gd name="T10" fmla="*/ 74 w 111"/>
                <a:gd name="T11" fmla="*/ 41 h 118"/>
                <a:gd name="T12" fmla="*/ 83 w 111"/>
                <a:gd name="T13" fmla="*/ 40 h 118"/>
                <a:gd name="T14" fmla="*/ 91 w 111"/>
                <a:gd name="T15" fmla="*/ 43 h 118"/>
                <a:gd name="T16" fmla="*/ 92 w 111"/>
                <a:gd name="T17" fmla="*/ 43 h 118"/>
                <a:gd name="T18" fmla="*/ 96 w 111"/>
                <a:gd name="T19" fmla="*/ 63 h 118"/>
                <a:gd name="T20" fmla="*/ 110 w 111"/>
                <a:gd name="T21" fmla="*/ 65 h 118"/>
                <a:gd name="T22" fmla="*/ 111 w 111"/>
                <a:gd name="T23" fmla="*/ 74 h 118"/>
                <a:gd name="T24" fmla="*/ 108 w 111"/>
                <a:gd name="T25" fmla="*/ 90 h 118"/>
                <a:gd name="T26" fmla="*/ 105 w 111"/>
                <a:gd name="T27" fmla="*/ 103 h 118"/>
                <a:gd name="T28" fmla="*/ 93 w 111"/>
                <a:gd name="T29" fmla="*/ 115 h 118"/>
                <a:gd name="T30" fmla="*/ 91 w 111"/>
                <a:gd name="T31" fmla="*/ 115 h 118"/>
                <a:gd name="T32" fmla="*/ 88 w 111"/>
                <a:gd name="T33" fmla="*/ 117 h 118"/>
                <a:gd name="T34" fmla="*/ 83 w 111"/>
                <a:gd name="T35" fmla="*/ 117 h 118"/>
                <a:gd name="T36" fmla="*/ 80 w 111"/>
                <a:gd name="T37" fmla="*/ 118 h 118"/>
                <a:gd name="T38" fmla="*/ 77 w 111"/>
                <a:gd name="T39" fmla="*/ 118 h 118"/>
                <a:gd name="T40" fmla="*/ 70 w 111"/>
                <a:gd name="T41" fmla="*/ 114 h 118"/>
                <a:gd name="T42" fmla="*/ 56 w 111"/>
                <a:gd name="T43" fmla="*/ 112 h 118"/>
                <a:gd name="T44" fmla="*/ 56 w 111"/>
                <a:gd name="T45" fmla="*/ 106 h 118"/>
                <a:gd name="T46" fmla="*/ 65 w 111"/>
                <a:gd name="T47" fmla="*/ 90 h 118"/>
                <a:gd name="T48" fmla="*/ 64 w 111"/>
                <a:gd name="T49" fmla="*/ 87 h 118"/>
                <a:gd name="T50" fmla="*/ 40 w 111"/>
                <a:gd name="T51" fmla="*/ 71 h 118"/>
                <a:gd name="T52" fmla="*/ 24 w 111"/>
                <a:gd name="T53" fmla="*/ 66 h 118"/>
                <a:gd name="T54" fmla="*/ 5 w 111"/>
                <a:gd name="T55" fmla="*/ 44 h 118"/>
                <a:gd name="T56" fmla="*/ 0 w 111"/>
                <a:gd name="T57" fmla="*/ 44 h 118"/>
                <a:gd name="T58" fmla="*/ 0 w 111"/>
                <a:gd name="T59" fmla="*/ 43 h 118"/>
                <a:gd name="T60" fmla="*/ 5 w 111"/>
                <a:gd name="T61" fmla="*/ 29 h 118"/>
                <a:gd name="T62" fmla="*/ 5 w 111"/>
                <a:gd name="T63" fmla="*/ 20 h 118"/>
                <a:gd name="T64" fmla="*/ 10 w 111"/>
                <a:gd name="T65" fmla="*/ 7 h 118"/>
                <a:gd name="T66" fmla="*/ 37 w 111"/>
                <a:gd name="T67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1" h="118">
                  <a:moveTo>
                    <a:pt x="37" y="0"/>
                  </a:moveTo>
                  <a:lnTo>
                    <a:pt x="48" y="0"/>
                  </a:lnTo>
                  <a:lnTo>
                    <a:pt x="53" y="3"/>
                  </a:lnTo>
                  <a:lnTo>
                    <a:pt x="61" y="11"/>
                  </a:lnTo>
                  <a:lnTo>
                    <a:pt x="64" y="38"/>
                  </a:lnTo>
                  <a:lnTo>
                    <a:pt x="74" y="41"/>
                  </a:lnTo>
                  <a:lnTo>
                    <a:pt x="83" y="40"/>
                  </a:lnTo>
                  <a:lnTo>
                    <a:pt x="91" y="43"/>
                  </a:lnTo>
                  <a:lnTo>
                    <a:pt x="92" y="43"/>
                  </a:lnTo>
                  <a:lnTo>
                    <a:pt x="96" y="63"/>
                  </a:lnTo>
                  <a:lnTo>
                    <a:pt x="110" y="65"/>
                  </a:lnTo>
                  <a:lnTo>
                    <a:pt x="111" y="74"/>
                  </a:lnTo>
                  <a:lnTo>
                    <a:pt x="108" y="90"/>
                  </a:lnTo>
                  <a:lnTo>
                    <a:pt x="105" y="103"/>
                  </a:lnTo>
                  <a:lnTo>
                    <a:pt x="93" y="115"/>
                  </a:lnTo>
                  <a:lnTo>
                    <a:pt x="91" y="115"/>
                  </a:lnTo>
                  <a:lnTo>
                    <a:pt x="88" y="117"/>
                  </a:lnTo>
                  <a:lnTo>
                    <a:pt x="83" y="117"/>
                  </a:lnTo>
                  <a:lnTo>
                    <a:pt x="80" y="118"/>
                  </a:lnTo>
                  <a:lnTo>
                    <a:pt x="77" y="118"/>
                  </a:lnTo>
                  <a:lnTo>
                    <a:pt x="70" y="114"/>
                  </a:lnTo>
                  <a:lnTo>
                    <a:pt x="56" y="112"/>
                  </a:lnTo>
                  <a:lnTo>
                    <a:pt x="56" y="106"/>
                  </a:lnTo>
                  <a:lnTo>
                    <a:pt x="65" y="90"/>
                  </a:lnTo>
                  <a:lnTo>
                    <a:pt x="64" y="87"/>
                  </a:lnTo>
                  <a:lnTo>
                    <a:pt x="40" y="71"/>
                  </a:lnTo>
                  <a:lnTo>
                    <a:pt x="24" y="66"/>
                  </a:lnTo>
                  <a:lnTo>
                    <a:pt x="5" y="44"/>
                  </a:lnTo>
                  <a:lnTo>
                    <a:pt x="0" y="44"/>
                  </a:lnTo>
                  <a:lnTo>
                    <a:pt x="0" y="43"/>
                  </a:lnTo>
                  <a:lnTo>
                    <a:pt x="5" y="29"/>
                  </a:lnTo>
                  <a:lnTo>
                    <a:pt x="5" y="20"/>
                  </a:lnTo>
                  <a:lnTo>
                    <a:pt x="10" y="7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69" name="Isla de Margarita">
              <a:extLst>
                <a:ext uri="{FF2B5EF4-FFF2-40B4-BE49-F238E27FC236}">
                  <a16:creationId xmlns:a16="http://schemas.microsoft.com/office/drawing/2014/main" id="{225BF7F7-7FEC-3C36-6E9C-4267CB1B12A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7912" y="4323576"/>
              <a:ext cx="14457" cy="10843"/>
            </a:xfrm>
            <a:custGeom>
              <a:avLst/>
              <a:gdLst>
                <a:gd name="T0" fmla="*/ 5 w 8"/>
                <a:gd name="T1" fmla="*/ 0 h 6"/>
                <a:gd name="T2" fmla="*/ 6 w 8"/>
                <a:gd name="T3" fmla="*/ 0 h 6"/>
                <a:gd name="T4" fmla="*/ 8 w 8"/>
                <a:gd name="T5" fmla="*/ 3 h 6"/>
                <a:gd name="T6" fmla="*/ 8 w 8"/>
                <a:gd name="T7" fmla="*/ 5 h 6"/>
                <a:gd name="T8" fmla="*/ 5 w 8"/>
                <a:gd name="T9" fmla="*/ 6 h 6"/>
                <a:gd name="T10" fmla="*/ 0 w 8"/>
                <a:gd name="T11" fmla="*/ 3 h 6"/>
                <a:gd name="T12" fmla="*/ 0 w 8"/>
                <a:gd name="T13" fmla="*/ 2 h 6"/>
                <a:gd name="T14" fmla="*/ 5 w 8"/>
                <a:gd name="T1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6">
                  <a:moveTo>
                    <a:pt x="5" y="0"/>
                  </a:moveTo>
                  <a:lnTo>
                    <a:pt x="6" y="0"/>
                  </a:lnTo>
                  <a:lnTo>
                    <a:pt x="8" y="3"/>
                  </a:lnTo>
                  <a:lnTo>
                    <a:pt x="8" y="5"/>
                  </a:lnTo>
                  <a:lnTo>
                    <a:pt x="5" y="6"/>
                  </a:lnTo>
                  <a:lnTo>
                    <a:pt x="0" y="3"/>
                  </a:lnTo>
                  <a:lnTo>
                    <a:pt x="0" y="2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0" name="French Guiana">
              <a:extLst>
                <a:ext uri="{FF2B5EF4-FFF2-40B4-BE49-F238E27FC236}">
                  <a16:creationId xmlns:a16="http://schemas.microsoft.com/office/drawing/2014/main" id="{AA881330-B906-4B33-4454-092F2875E8C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024" y="4455491"/>
              <a:ext cx="72283" cy="88546"/>
            </a:xfrm>
            <a:custGeom>
              <a:avLst/>
              <a:gdLst>
                <a:gd name="T0" fmla="*/ 9 w 40"/>
                <a:gd name="T1" fmla="*/ 0 h 49"/>
                <a:gd name="T2" fmla="*/ 26 w 40"/>
                <a:gd name="T3" fmla="*/ 7 h 49"/>
                <a:gd name="T4" fmla="*/ 36 w 40"/>
                <a:gd name="T5" fmla="*/ 16 h 49"/>
                <a:gd name="T6" fmla="*/ 40 w 40"/>
                <a:gd name="T7" fmla="*/ 21 h 49"/>
                <a:gd name="T8" fmla="*/ 40 w 40"/>
                <a:gd name="T9" fmla="*/ 22 h 49"/>
                <a:gd name="T10" fmla="*/ 27 w 40"/>
                <a:gd name="T11" fmla="*/ 41 h 49"/>
                <a:gd name="T12" fmla="*/ 20 w 40"/>
                <a:gd name="T13" fmla="*/ 47 h 49"/>
                <a:gd name="T14" fmla="*/ 17 w 40"/>
                <a:gd name="T15" fmla="*/ 47 h 49"/>
                <a:gd name="T16" fmla="*/ 14 w 40"/>
                <a:gd name="T17" fmla="*/ 49 h 49"/>
                <a:gd name="T18" fmla="*/ 6 w 40"/>
                <a:gd name="T19" fmla="*/ 49 h 49"/>
                <a:gd name="T20" fmla="*/ 0 w 40"/>
                <a:gd name="T21" fmla="*/ 44 h 49"/>
                <a:gd name="T22" fmla="*/ 0 w 40"/>
                <a:gd name="T23" fmla="*/ 43 h 49"/>
                <a:gd name="T24" fmla="*/ 5 w 40"/>
                <a:gd name="T25" fmla="*/ 40 h 49"/>
                <a:gd name="T26" fmla="*/ 6 w 40"/>
                <a:gd name="T27" fmla="*/ 27 h 49"/>
                <a:gd name="T28" fmla="*/ 2 w 40"/>
                <a:gd name="T29" fmla="*/ 19 h 49"/>
                <a:gd name="T30" fmla="*/ 2 w 40"/>
                <a:gd name="T31" fmla="*/ 9 h 49"/>
                <a:gd name="T32" fmla="*/ 6 w 40"/>
                <a:gd name="T33" fmla="*/ 3 h 49"/>
                <a:gd name="T34" fmla="*/ 9 w 40"/>
                <a:gd name="T3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0" h="49">
                  <a:moveTo>
                    <a:pt x="9" y="0"/>
                  </a:moveTo>
                  <a:lnTo>
                    <a:pt x="26" y="7"/>
                  </a:lnTo>
                  <a:lnTo>
                    <a:pt x="36" y="16"/>
                  </a:lnTo>
                  <a:lnTo>
                    <a:pt x="40" y="21"/>
                  </a:lnTo>
                  <a:lnTo>
                    <a:pt x="40" y="22"/>
                  </a:lnTo>
                  <a:lnTo>
                    <a:pt x="27" y="41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4" y="49"/>
                  </a:lnTo>
                  <a:lnTo>
                    <a:pt x="6" y="49"/>
                  </a:lnTo>
                  <a:lnTo>
                    <a:pt x="0" y="44"/>
                  </a:lnTo>
                  <a:lnTo>
                    <a:pt x="0" y="43"/>
                  </a:lnTo>
                  <a:lnTo>
                    <a:pt x="5" y="40"/>
                  </a:lnTo>
                  <a:lnTo>
                    <a:pt x="6" y="27"/>
                  </a:lnTo>
                  <a:lnTo>
                    <a:pt x="2" y="19"/>
                  </a:lnTo>
                  <a:lnTo>
                    <a:pt x="2" y="9"/>
                  </a:lnTo>
                  <a:lnTo>
                    <a:pt x="6" y="3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1" name="Guyana">
              <a:extLst>
                <a:ext uri="{FF2B5EF4-FFF2-40B4-BE49-F238E27FC236}">
                  <a16:creationId xmlns:a16="http://schemas.microsoft.com/office/drawing/2014/main" id="{46EDE2D3-7275-47CD-F349-7BA01E5ABAD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0195" y="4394051"/>
              <a:ext cx="115652" cy="166250"/>
            </a:xfrm>
            <a:custGeom>
              <a:avLst/>
              <a:gdLst>
                <a:gd name="T0" fmla="*/ 20 w 64"/>
                <a:gd name="T1" fmla="*/ 0 h 92"/>
                <a:gd name="T2" fmla="*/ 24 w 64"/>
                <a:gd name="T3" fmla="*/ 0 h 92"/>
                <a:gd name="T4" fmla="*/ 34 w 64"/>
                <a:gd name="T5" fmla="*/ 9 h 92"/>
                <a:gd name="T6" fmla="*/ 37 w 64"/>
                <a:gd name="T7" fmla="*/ 19 h 92"/>
                <a:gd name="T8" fmla="*/ 48 w 64"/>
                <a:gd name="T9" fmla="*/ 21 h 92"/>
                <a:gd name="T10" fmla="*/ 57 w 64"/>
                <a:gd name="T11" fmla="*/ 32 h 92"/>
                <a:gd name="T12" fmla="*/ 52 w 64"/>
                <a:gd name="T13" fmla="*/ 44 h 92"/>
                <a:gd name="T14" fmla="*/ 51 w 64"/>
                <a:gd name="T15" fmla="*/ 44 h 92"/>
                <a:gd name="T16" fmla="*/ 45 w 64"/>
                <a:gd name="T17" fmla="*/ 46 h 92"/>
                <a:gd name="T18" fmla="*/ 43 w 64"/>
                <a:gd name="T19" fmla="*/ 55 h 92"/>
                <a:gd name="T20" fmla="*/ 49 w 64"/>
                <a:gd name="T21" fmla="*/ 64 h 92"/>
                <a:gd name="T22" fmla="*/ 54 w 64"/>
                <a:gd name="T23" fmla="*/ 65 h 92"/>
                <a:gd name="T24" fmla="*/ 58 w 64"/>
                <a:gd name="T25" fmla="*/ 77 h 92"/>
                <a:gd name="T26" fmla="*/ 64 w 64"/>
                <a:gd name="T27" fmla="*/ 83 h 92"/>
                <a:gd name="T28" fmla="*/ 64 w 64"/>
                <a:gd name="T29" fmla="*/ 84 h 92"/>
                <a:gd name="T30" fmla="*/ 61 w 64"/>
                <a:gd name="T31" fmla="*/ 84 h 92"/>
                <a:gd name="T32" fmla="*/ 57 w 64"/>
                <a:gd name="T33" fmla="*/ 83 h 92"/>
                <a:gd name="T34" fmla="*/ 54 w 64"/>
                <a:gd name="T35" fmla="*/ 83 h 92"/>
                <a:gd name="T36" fmla="*/ 36 w 64"/>
                <a:gd name="T37" fmla="*/ 92 h 92"/>
                <a:gd name="T38" fmla="*/ 34 w 64"/>
                <a:gd name="T39" fmla="*/ 92 h 92"/>
                <a:gd name="T40" fmla="*/ 27 w 64"/>
                <a:gd name="T41" fmla="*/ 89 h 92"/>
                <a:gd name="T42" fmla="*/ 21 w 64"/>
                <a:gd name="T43" fmla="*/ 86 h 92"/>
                <a:gd name="T44" fmla="*/ 21 w 64"/>
                <a:gd name="T45" fmla="*/ 78 h 92"/>
                <a:gd name="T46" fmla="*/ 18 w 64"/>
                <a:gd name="T47" fmla="*/ 75 h 92"/>
                <a:gd name="T48" fmla="*/ 20 w 64"/>
                <a:gd name="T49" fmla="*/ 61 h 92"/>
                <a:gd name="T50" fmla="*/ 23 w 64"/>
                <a:gd name="T51" fmla="*/ 58 h 92"/>
                <a:gd name="T52" fmla="*/ 21 w 64"/>
                <a:gd name="T53" fmla="*/ 50 h 92"/>
                <a:gd name="T54" fmla="*/ 17 w 64"/>
                <a:gd name="T55" fmla="*/ 50 h 92"/>
                <a:gd name="T56" fmla="*/ 17 w 64"/>
                <a:gd name="T57" fmla="*/ 41 h 92"/>
                <a:gd name="T58" fmla="*/ 8 w 64"/>
                <a:gd name="T59" fmla="*/ 41 h 92"/>
                <a:gd name="T60" fmla="*/ 0 w 64"/>
                <a:gd name="T61" fmla="*/ 28 h 92"/>
                <a:gd name="T62" fmla="*/ 3 w 64"/>
                <a:gd name="T63" fmla="*/ 21 h 92"/>
                <a:gd name="T64" fmla="*/ 9 w 64"/>
                <a:gd name="T65" fmla="*/ 16 h 92"/>
                <a:gd name="T66" fmla="*/ 6 w 64"/>
                <a:gd name="T67" fmla="*/ 16 h 92"/>
                <a:gd name="T68" fmla="*/ 6 w 64"/>
                <a:gd name="T69" fmla="*/ 7 h 92"/>
                <a:gd name="T70" fmla="*/ 8 w 64"/>
                <a:gd name="T71" fmla="*/ 7 h 92"/>
                <a:gd name="T72" fmla="*/ 18 w 64"/>
                <a:gd name="T73" fmla="*/ 1 h 92"/>
                <a:gd name="T74" fmla="*/ 20 w 64"/>
                <a:gd name="T75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4" h="92">
                  <a:moveTo>
                    <a:pt x="20" y="0"/>
                  </a:moveTo>
                  <a:lnTo>
                    <a:pt x="24" y="0"/>
                  </a:lnTo>
                  <a:lnTo>
                    <a:pt x="34" y="9"/>
                  </a:lnTo>
                  <a:lnTo>
                    <a:pt x="37" y="19"/>
                  </a:lnTo>
                  <a:lnTo>
                    <a:pt x="48" y="21"/>
                  </a:lnTo>
                  <a:lnTo>
                    <a:pt x="57" y="32"/>
                  </a:lnTo>
                  <a:lnTo>
                    <a:pt x="52" y="44"/>
                  </a:lnTo>
                  <a:lnTo>
                    <a:pt x="51" y="44"/>
                  </a:lnTo>
                  <a:lnTo>
                    <a:pt x="45" y="46"/>
                  </a:lnTo>
                  <a:lnTo>
                    <a:pt x="43" y="55"/>
                  </a:lnTo>
                  <a:lnTo>
                    <a:pt x="49" y="64"/>
                  </a:lnTo>
                  <a:lnTo>
                    <a:pt x="54" y="65"/>
                  </a:lnTo>
                  <a:lnTo>
                    <a:pt x="58" y="77"/>
                  </a:lnTo>
                  <a:lnTo>
                    <a:pt x="64" y="83"/>
                  </a:lnTo>
                  <a:lnTo>
                    <a:pt x="64" y="84"/>
                  </a:lnTo>
                  <a:lnTo>
                    <a:pt x="61" y="84"/>
                  </a:lnTo>
                  <a:lnTo>
                    <a:pt x="57" y="83"/>
                  </a:lnTo>
                  <a:lnTo>
                    <a:pt x="54" y="83"/>
                  </a:lnTo>
                  <a:lnTo>
                    <a:pt x="36" y="92"/>
                  </a:lnTo>
                  <a:lnTo>
                    <a:pt x="34" y="92"/>
                  </a:lnTo>
                  <a:lnTo>
                    <a:pt x="27" y="89"/>
                  </a:lnTo>
                  <a:lnTo>
                    <a:pt x="21" y="86"/>
                  </a:lnTo>
                  <a:lnTo>
                    <a:pt x="21" y="78"/>
                  </a:lnTo>
                  <a:lnTo>
                    <a:pt x="18" y="75"/>
                  </a:lnTo>
                  <a:lnTo>
                    <a:pt x="20" y="61"/>
                  </a:lnTo>
                  <a:lnTo>
                    <a:pt x="23" y="58"/>
                  </a:lnTo>
                  <a:lnTo>
                    <a:pt x="21" y="50"/>
                  </a:lnTo>
                  <a:lnTo>
                    <a:pt x="17" y="50"/>
                  </a:lnTo>
                  <a:lnTo>
                    <a:pt x="17" y="41"/>
                  </a:lnTo>
                  <a:lnTo>
                    <a:pt x="8" y="41"/>
                  </a:lnTo>
                  <a:lnTo>
                    <a:pt x="0" y="28"/>
                  </a:lnTo>
                  <a:lnTo>
                    <a:pt x="3" y="21"/>
                  </a:lnTo>
                  <a:lnTo>
                    <a:pt x="9" y="16"/>
                  </a:lnTo>
                  <a:lnTo>
                    <a:pt x="6" y="16"/>
                  </a:lnTo>
                  <a:lnTo>
                    <a:pt x="6" y="7"/>
                  </a:lnTo>
                  <a:lnTo>
                    <a:pt x="8" y="7"/>
                  </a:lnTo>
                  <a:lnTo>
                    <a:pt x="18" y="1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2" name="Ecuador">
              <a:extLst>
                <a:ext uri="{FF2B5EF4-FFF2-40B4-BE49-F238E27FC236}">
                  <a16:creationId xmlns:a16="http://schemas.microsoft.com/office/drawing/2014/main" id="{AD6FCF22-1AB0-5194-1D89-7CE33262E98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7587" y="4556686"/>
              <a:ext cx="137336" cy="153601"/>
            </a:xfrm>
            <a:custGeom>
              <a:avLst/>
              <a:gdLst>
                <a:gd name="T0" fmla="*/ 27 w 76"/>
                <a:gd name="T1" fmla="*/ 0 h 85"/>
                <a:gd name="T2" fmla="*/ 43 w 76"/>
                <a:gd name="T3" fmla="*/ 8 h 85"/>
                <a:gd name="T4" fmla="*/ 47 w 76"/>
                <a:gd name="T5" fmla="*/ 15 h 85"/>
                <a:gd name="T6" fmla="*/ 61 w 76"/>
                <a:gd name="T7" fmla="*/ 15 h 85"/>
                <a:gd name="T8" fmla="*/ 62 w 76"/>
                <a:gd name="T9" fmla="*/ 14 h 85"/>
                <a:gd name="T10" fmla="*/ 64 w 76"/>
                <a:gd name="T11" fmla="*/ 14 h 85"/>
                <a:gd name="T12" fmla="*/ 73 w 76"/>
                <a:gd name="T13" fmla="*/ 20 h 85"/>
                <a:gd name="T14" fmla="*/ 74 w 76"/>
                <a:gd name="T15" fmla="*/ 20 h 85"/>
                <a:gd name="T16" fmla="*/ 71 w 76"/>
                <a:gd name="T17" fmla="*/ 22 h 85"/>
                <a:gd name="T18" fmla="*/ 76 w 76"/>
                <a:gd name="T19" fmla="*/ 30 h 85"/>
                <a:gd name="T20" fmla="*/ 76 w 76"/>
                <a:gd name="T21" fmla="*/ 31 h 85"/>
                <a:gd name="T22" fmla="*/ 73 w 76"/>
                <a:gd name="T23" fmla="*/ 31 h 85"/>
                <a:gd name="T24" fmla="*/ 68 w 76"/>
                <a:gd name="T25" fmla="*/ 40 h 85"/>
                <a:gd name="T26" fmla="*/ 56 w 76"/>
                <a:gd name="T27" fmla="*/ 52 h 85"/>
                <a:gd name="T28" fmla="*/ 37 w 76"/>
                <a:gd name="T29" fmla="*/ 60 h 85"/>
                <a:gd name="T30" fmla="*/ 37 w 76"/>
                <a:gd name="T31" fmla="*/ 64 h 85"/>
                <a:gd name="T32" fmla="*/ 36 w 76"/>
                <a:gd name="T33" fmla="*/ 65 h 85"/>
                <a:gd name="T34" fmla="*/ 33 w 76"/>
                <a:gd name="T35" fmla="*/ 65 h 85"/>
                <a:gd name="T36" fmla="*/ 30 w 76"/>
                <a:gd name="T37" fmla="*/ 70 h 85"/>
                <a:gd name="T38" fmla="*/ 30 w 76"/>
                <a:gd name="T39" fmla="*/ 80 h 85"/>
                <a:gd name="T40" fmla="*/ 21 w 76"/>
                <a:gd name="T41" fmla="*/ 85 h 85"/>
                <a:gd name="T42" fmla="*/ 19 w 76"/>
                <a:gd name="T43" fmla="*/ 85 h 85"/>
                <a:gd name="T44" fmla="*/ 19 w 76"/>
                <a:gd name="T45" fmla="*/ 83 h 85"/>
                <a:gd name="T46" fmla="*/ 16 w 76"/>
                <a:gd name="T47" fmla="*/ 77 h 85"/>
                <a:gd name="T48" fmla="*/ 4 w 76"/>
                <a:gd name="T49" fmla="*/ 77 h 85"/>
                <a:gd name="T50" fmla="*/ 3 w 76"/>
                <a:gd name="T51" fmla="*/ 71 h 85"/>
                <a:gd name="T52" fmla="*/ 7 w 76"/>
                <a:gd name="T53" fmla="*/ 68 h 85"/>
                <a:gd name="T54" fmla="*/ 6 w 76"/>
                <a:gd name="T55" fmla="*/ 64 h 85"/>
                <a:gd name="T56" fmla="*/ 6 w 76"/>
                <a:gd name="T57" fmla="*/ 63 h 85"/>
                <a:gd name="T58" fmla="*/ 13 w 76"/>
                <a:gd name="T59" fmla="*/ 58 h 85"/>
                <a:gd name="T60" fmla="*/ 13 w 76"/>
                <a:gd name="T61" fmla="*/ 51 h 85"/>
                <a:gd name="T62" fmla="*/ 12 w 76"/>
                <a:gd name="T63" fmla="*/ 48 h 85"/>
                <a:gd name="T64" fmla="*/ 9 w 76"/>
                <a:gd name="T65" fmla="*/ 54 h 85"/>
                <a:gd name="T66" fmla="*/ 7 w 76"/>
                <a:gd name="T67" fmla="*/ 54 h 85"/>
                <a:gd name="T68" fmla="*/ 1 w 76"/>
                <a:gd name="T69" fmla="*/ 49 h 85"/>
                <a:gd name="T70" fmla="*/ 0 w 76"/>
                <a:gd name="T71" fmla="*/ 49 h 85"/>
                <a:gd name="T72" fmla="*/ 0 w 76"/>
                <a:gd name="T73" fmla="*/ 31 h 85"/>
                <a:gd name="T74" fmla="*/ 1 w 76"/>
                <a:gd name="T75" fmla="*/ 31 h 85"/>
                <a:gd name="T76" fmla="*/ 6 w 76"/>
                <a:gd name="T77" fmla="*/ 27 h 85"/>
                <a:gd name="T78" fmla="*/ 10 w 76"/>
                <a:gd name="T79" fmla="*/ 17 h 85"/>
                <a:gd name="T80" fmla="*/ 10 w 76"/>
                <a:gd name="T81" fmla="*/ 8 h 85"/>
                <a:gd name="T82" fmla="*/ 27 w 76"/>
                <a:gd name="T83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76" h="85">
                  <a:moveTo>
                    <a:pt x="27" y="0"/>
                  </a:moveTo>
                  <a:lnTo>
                    <a:pt x="43" y="8"/>
                  </a:lnTo>
                  <a:lnTo>
                    <a:pt x="47" y="15"/>
                  </a:lnTo>
                  <a:lnTo>
                    <a:pt x="61" y="15"/>
                  </a:lnTo>
                  <a:lnTo>
                    <a:pt x="62" y="14"/>
                  </a:lnTo>
                  <a:lnTo>
                    <a:pt x="64" y="14"/>
                  </a:lnTo>
                  <a:lnTo>
                    <a:pt x="73" y="20"/>
                  </a:lnTo>
                  <a:lnTo>
                    <a:pt x="74" y="20"/>
                  </a:lnTo>
                  <a:lnTo>
                    <a:pt x="71" y="22"/>
                  </a:lnTo>
                  <a:lnTo>
                    <a:pt x="76" y="30"/>
                  </a:lnTo>
                  <a:lnTo>
                    <a:pt x="76" y="31"/>
                  </a:lnTo>
                  <a:lnTo>
                    <a:pt x="73" y="31"/>
                  </a:lnTo>
                  <a:lnTo>
                    <a:pt x="68" y="40"/>
                  </a:lnTo>
                  <a:lnTo>
                    <a:pt x="56" y="52"/>
                  </a:lnTo>
                  <a:lnTo>
                    <a:pt x="37" y="60"/>
                  </a:lnTo>
                  <a:lnTo>
                    <a:pt x="37" y="64"/>
                  </a:lnTo>
                  <a:lnTo>
                    <a:pt x="36" y="65"/>
                  </a:lnTo>
                  <a:lnTo>
                    <a:pt x="33" y="65"/>
                  </a:lnTo>
                  <a:lnTo>
                    <a:pt x="30" y="70"/>
                  </a:lnTo>
                  <a:lnTo>
                    <a:pt x="30" y="80"/>
                  </a:lnTo>
                  <a:lnTo>
                    <a:pt x="21" y="85"/>
                  </a:lnTo>
                  <a:lnTo>
                    <a:pt x="19" y="85"/>
                  </a:lnTo>
                  <a:lnTo>
                    <a:pt x="19" y="83"/>
                  </a:lnTo>
                  <a:lnTo>
                    <a:pt x="16" y="77"/>
                  </a:lnTo>
                  <a:lnTo>
                    <a:pt x="4" y="77"/>
                  </a:lnTo>
                  <a:lnTo>
                    <a:pt x="3" y="71"/>
                  </a:lnTo>
                  <a:lnTo>
                    <a:pt x="7" y="68"/>
                  </a:lnTo>
                  <a:lnTo>
                    <a:pt x="6" y="64"/>
                  </a:lnTo>
                  <a:lnTo>
                    <a:pt x="6" y="63"/>
                  </a:lnTo>
                  <a:lnTo>
                    <a:pt x="13" y="58"/>
                  </a:lnTo>
                  <a:lnTo>
                    <a:pt x="13" y="51"/>
                  </a:lnTo>
                  <a:lnTo>
                    <a:pt x="12" y="48"/>
                  </a:lnTo>
                  <a:lnTo>
                    <a:pt x="9" y="54"/>
                  </a:lnTo>
                  <a:lnTo>
                    <a:pt x="7" y="54"/>
                  </a:lnTo>
                  <a:lnTo>
                    <a:pt x="1" y="49"/>
                  </a:lnTo>
                  <a:lnTo>
                    <a:pt x="0" y="49"/>
                  </a:lnTo>
                  <a:lnTo>
                    <a:pt x="0" y="31"/>
                  </a:lnTo>
                  <a:lnTo>
                    <a:pt x="1" y="31"/>
                  </a:lnTo>
                  <a:lnTo>
                    <a:pt x="6" y="27"/>
                  </a:lnTo>
                  <a:lnTo>
                    <a:pt x="10" y="17"/>
                  </a:lnTo>
                  <a:lnTo>
                    <a:pt x="10" y="8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3" name="Bolivia">
              <a:extLst>
                <a:ext uri="{FF2B5EF4-FFF2-40B4-BE49-F238E27FC236}">
                  <a16:creationId xmlns:a16="http://schemas.microsoft.com/office/drawing/2014/main" id="{097C0A04-2985-1317-6AAA-69B78F510C0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3224" y="4815095"/>
              <a:ext cx="283709" cy="325271"/>
            </a:xfrm>
            <a:custGeom>
              <a:avLst/>
              <a:gdLst>
                <a:gd name="T0" fmla="*/ 55 w 157"/>
                <a:gd name="T1" fmla="*/ 0 h 180"/>
                <a:gd name="T2" fmla="*/ 56 w 157"/>
                <a:gd name="T3" fmla="*/ 22 h 180"/>
                <a:gd name="T4" fmla="*/ 68 w 157"/>
                <a:gd name="T5" fmla="*/ 35 h 180"/>
                <a:gd name="T6" fmla="*/ 87 w 157"/>
                <a:gd name="T7" fmla="*/ 43 h 180"/>
                <a:gd name="T8" fmla="*/ 103 w 157"/>
                <a:gd name="T9" fmla="*/ 50 h 180"/>
                <a:gd name="T10" fmla="*/ 117 w 157"/>
                <a:gd name="T11" fmla="*/ 53 h 180"/>
                <a:gd name="T12" fmla="*/ 121 w 157"/>
                <a:gd name="T13" fmla="*/ 75 h 180"/>
                <a:gd name="T14" fmla="*/ 148 w 157"/>
                <a:gd name="T15" fmla="*/ 89 h 180"/>
                <a:gd name="T16" fmla="*/ 152 w 157"/>
                <a:gd name="T17" fmla="*/ 103 h 180"/>
                <a:gd name="T18" fmla="*/ 154 w 157"/>
                <a:gd name="T19" fmla="*/ 140 h 180"/>
                <a:gd name="T20" fmla="*/ 143 w 157"/>
                <a:gd name="T21" fmla="*/ 133 h 180"/>
                <a:gd name="T22" fmla="*/ 127 w 157"/>
                <a:gd name="T23" fmla="*/ 130 h 180"/>
                <a:gd name="T24" fmla="*/ 96 w 157"/>
                <a:gd name="T25" fmla="*/ 149 h 180"/>
                <a:gd name="T26" fmla="*/ 92 w 157"/>
                <a:gd name="T27" fmla="*/ 173 h 180"/>
                <a:gd name="T28" fmla="*/ 84 w 157"/>
                <a:gd name="T29" fmla="*/ 170 h 180"/>
                <a:gd name="T30" fmla="*/ 71 w 157"/>
                <a:gd name="T31" fmla="*/ 177 h 180"/>
                <a:gd name="T32" fmla="*/ 63 w 157"/>
                <a:gd name="T33" fmla="*/ 172 h 180"/>
                <a:gd name="T34" fmla="*/ 46 w 157"/>
                <a:gd name="T35" fmla="*/ 166 h 180"/>
                <a:gd name="T36" fmla="*/ 22 w 157"/>
                <a:gd name="T37" fmla="*/ 179 h 180"/>
                <a:gd name="T38" fmla="*/ 16 w 157"/>
                <a:gd name="T39" fmla="*/ 152 h 180"/>
                <a:gd name="T40" fmla="*/ 10 w 157"/>
                <a:gd name="T41" fmla="*/ 139 h 180"/>
                <a:gd name="T42" fmla="*/ 13 w 157"/>
                <a:gd name="T43" fmla="*/ 130 h 180"/>
                <a:gd name="T44" fmla="*/ 6 w 157"/>
                <a:gd name="T45" fmla="*/ 112 h 180"/>
                <a:gd name="T46" fmla="*/ 0 w 157"/>
                <a:gd name="T47" fmla="*/ 103 h 180"/>
                <a:gd name="T48" fmla="*/ 3 w 157"/>
                <a:gd name="T49" fmla="*/ 84 h 180"/>
                <a:gd name="T50" fmla="*/ 6 w 157"/>
                <a:gd name="T51" fmla="*/ 74 h 180"/>
                <a:gd name="T52" fmla="*/ 7 w 157"/>
                <a:gd name="T53" fmla="*/ 63 h 180"/>
                <a:gd name="T54" fmla="*/ 10 w 157"/>
                <a:gd name="T55" fmla="*/ 37 h 180"/>
                <a:gd name="T56" fmla="*/ 0 w 157"/>
                <a:gd name="T57" fmla="*/ 16 h 180"/>
                <a:gd name="T58" fmla="*/ 6 w 157"/>
                <a:gd name="T59" fmla="*/ 17 h 180"/>
                <a:gd name="T60" fmla="*/ 13 w 157"/>
                <a:gd name="T61" fmla="*/ 19 h 180"/>
                <a:gd name="T62" fmla="*/ 26 w 157"/>
                <a:gd name="T63" fmla="*/ 13 h 180"/>
                <a:gd name="T64" fmla="*/ 41 w 157"/>
                <a:gd name="T65" fmla="*/ 3 h 180"/>
                <a:gd name="T66" fmla="*/ 49 w 157"/>
                <a:gd name="T67" fmla="*/ 1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57" h="180">
                  <a:moveTo>
                    <a:pt x="52" y="0"/>
                  </a:moveTo>
                  <a:lnTo>
                    <a:pt x="55" y="0"/>
                  </a:lnTo>
                  <a:lnTo>
                    <a:pt x="57" y="7"/>
                  </a:lnTo>
                  <a:lnTo>
                    <a:pt x="56" y="22"/>
                  </a:lnTo>
                  <a:lnTo>
                    <a:pt x="59" y="31"/>
                  </a:lnTo>
                  <a:lnTo>
                    <a:pt x="68" y="35"/>
                  </a:lnTo>
                  <a:lnTo>
                    <a:pt x="83" y="38"/>
                  </a:lnTo>
                  <a:lnTo>
                    <a:pt x="87" y="43"/>
                  </a:lnTo>
                  <a:lnTo>
                    <a:pt x="98" y="46"/>
                  </a:lnTo>
                  <a:lnTo>
                    <a:pt x="103" y="50"/>
                  </a:lnTo>
                  <a:lnTo>
                    <a:pt x="111" y="50"/>
                  </a:lnTo>
                  <a:lnTo>
                    <a:pt x="117" y="53"/>
                  </a:lnTo>
                  <a:lnTo>
                    <a:pt x="123" y="68"/>
                  </a:lnTo>
                  <a:lnTo>
                    <a:pt x="121" y="75"/>
                  </a:lnTo>
                  <a:lnTo>
                    <a:pt x="126" y="89"/>
                  </a:lnTo>
                  <a:lnTo>
                    <a:pt x="148" y="89"/>
                  </a:lnTo>
                  <a:lnTo>
                    <a:pt x="148" y="102"/>
                  </a:lnTo>
                  <a:lnTo>
                    <a:pt x="152" y="103"/>
                  </a:lnTo>
                  <a:lnTo>
                    <a:pt x="157" y="114"/>
                  </a:lnTo>
                  <a:lnTo>
                    <a:pt x="154" y="140"/>
                  </a:lnTo>
                  <a:lnTo>
                    <a:pt x="151" y="142"/>
                  </a:lnTo>
                  <a:lnTo>
                    <a:pt x="143" y="133"/>
                  </a:lnTo>
                  <a:lnTo>
                    <a:pt x="138" y="130"/>
                  </a:lnTo>
                  <a:lnTo>
                    <a:pt x="127" y="130"/>
                  </a:lnTo>
                  <a:lnTo>
                    <a:pt x="102" y="137"/>
                  </a:lnTo>
                  <a:lnTo>
                    <a:pt x="96" y="149"/>
                  </a:lnTo>
                  <a:lnTo>
                    <a:pt x="96" y="158"/>
                  </a:lnTo>
                  <a:lnTo>
                    <a:pt x="92" y="173"/>
                  </a:lnTo>
                  <a:lnTo>
                    <a:pt x="90" y="173"/>
                  </a:lnTo>
                  <a:lnTo>
                    <a:pt x="84" y="170"/>
                  </a:lnTo>
                  <a:lnTo>
                    <a:pt x="74" y="169"/>
                  </a:lnTo>
                  <a:lnTo>
                    <a:pt x="71" y="177"/>
                  </a:lnTo>
                  <a:lnTo>
                    <a:pt x="69" y="177"/>
                  </a:lnTo>
                  <a:lnTo>
                    <a:pt x="63" y="172"/>
                  </a:lnTo>
                  <a:lnTo>
                    <a:pt x="50" y="170"/>
                  </a:lnTo>
                  <a:lnTo>
                    <a:pt x="46" y="166"/>
                  </a:lnTo>
                  <a:lnTo>
                    <a:pt x="32" y="180"/>
                  </a:lnTo>
                  <a:lnTo>
                    <a:pt x="22" y="179"/>
                  </a:lnTo>
                  <a:lnTo>
                    <a:pt x="20" y="179"/>
                  </a:lnTo>
                  <a:lnTo>
                    <a:pt x="16" y="152"/>
                  </a:lnTo>
                  <a:lnTo>
                    <a:pt x="10" y="143"/>
                  </a:lnTo>
                  <a:lnTo>
                    <a:pt x="10" y="139"/>
                  </a:lnTo>
                  <a:lnTo>
                    <a:pt x="13" y="136"/>
                  </a:lnTo>
                  <a:lnTo>
                    <a:pt x="13" y="130"/>
                  </a:lnTo>
                  <a:lnTo>
                    <a:pt x="7" y="126"/>
                  </a:lnTo>
                  <a:lnTo>
                    <a:pt x="6" y="112"/>
                  </a:lnTo>
                  <a:lnTo>
                    <a:pt x="0" y="106"/>
                  </a:lnTo>
                  <a:lnTo>
                    <a:pt x="0" y="103"/>
                  </a:lnTo>
                  <a:lnTo>
                    <a:pt x="7" y="92"/>
                  </a:lnTo>
                  <a:lnTo>
                    <a:pt x="3" y="84"/>
                  </a:lnTo>
                  <a:lnTo>
                    <a:pt x="3" y="78"/>
                  </a:lnTo>
                  <a:lnTo>
                    <a:pt x="6" y="74"/>
                  </a:lnTo>
                  <a:lnTo>
                    <a:pt x="3" y="68"/>
                  </a:lnTo>
                  <a:lnTo>
                    <a:pt x="7" y="63"/>
                  </a:lnTo>
                  <a:lnTo>
                    <a:pt x="7" y="43"/>
                  </a:lnTo>
                  <a:lnTo>
                    <a:pt x="10" y="37"/>
                  </a:lnTo>
                  <a:lnTo>
                    <a:pt x="0" y="17"/>
                  </a:lnTo>
                  <a:lnTo>
                    <a:pt x="0" y="16"/>
                  </a:lnTo>
                  <a:lnTo>
                    <a:pt x="3" y="16"/>
                  </a:lnTo>
                  <a:lnTo>
                    <a:pt x="6" y="17"/>
                  </a:lnTo>
                  <a:lnTo>
                    <a:pt x="10" y="17"/>
                  </a:lnTo>
                  <a:lnTo>
                    <a:pt x="13" y="19"/>
                  </a:lnTo>
                  <a:lnTo>
                    <a:pt x="16" y="19"/>
                  </a:lnTo>
                  <a:lnTo>
                    <a:pt x="26" y="13"/>
                  </a:lnTo>
                  <a:lnTo>
                    <a:pt x="38" y="3"/>
                  </a:lnTo>
                  <a:lnTo>
                    <a:pt x="41" y="3"/>
                  </a:lnTo>
                  <a:lnTo>
                    <a:pt x="44" y="1"/>
                  </a:lnTo>
                  <a:lnTo>
                    <a:pt x="49" y="1"/>
                  </a:lnTo>
                  <a:lnTo>
                    <a:pt x="5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4" name="Columbia">
              <a:extLst>
                <a:ext uri="{FF2B5EF4-FFF2-40B4-BE49-F238E27FC236}">
                  <a16:creationId xmlns:a16="http://schemas.microsoft.com/office/drawing/2014/main" id="{EF0FB73A-98D2-C508-F000-0CBFCC6E81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2764" y="4294663"/>
              <a:ext cx="287324" cy="390325"/>
            </a:xfrm>
            <a:custGeom>
              <a:avLst/>
              <a:gdLst>
                <a:gd name="T0" fmla="*/ 102 w 159"/>
                <a:gd name="T1" fmla="*/ 3 h 216"/>
                <a:gd name="T2" fmla="*/ 101 w 159"/>
                <a:gd name="T3" fmla="*/ 7 h 216"/>
                <a:gd name="T4" fmla="*/ 94 w 159"/>
                <a:gd name="T5" fmla="*/ 12 h 216"/>
                <a:gd name="T6" fmla="*/ 74 w 159"/>
                <a:gd name="T7" fmla="*/ 43 h 216"/>
                <a:gd name="T8" fmla="*/ 88 w 159"/>
                <a:gd name="T9" fmla="*/ 56 h 216"/>
                <a:gd name="T10" fmla="*/ 92 w 159"/>
                <a:gd name="T11" fmla="*/ 70 h 216"/>
                <a:gd name="T12" fmla="*/ 110 w 159"/>
                <a:gd name="T13" fmla="*/ 70 h 216"/>
                <a:gd name="T14" fmla="*/ 126 w 159"/>
                <a:gd name="T15" fmla="*/ 83 h 216"/>
                <a:gd name="T16" fmla="*/ 145 w 159"/>
                <a:gd name="T17" fmla="*/ 82 h 216"/>
                <a:gd name="T18" fmla="*/ 151 w 159"/>
                <a:gd name="T19" fmla="*/ 83 h 216"/>
                <a:gd name="T20" fmla="*/ 148 w 159"/>
                <a:gd name="T21" fmla="*/ 110 h 216"/>
                <a:gd name="T22" fmla="*/ 154 w 159"/>
                <a:gd name="T23" fmla="*/ 120 h 216"/>
                <a:gd name="T24" fmla="*/ 153 w 159"/>
                <a:gd name="T25" fmla="*/ 132 h 216"/>
                <a:gd name="T26" fmla="*/ 159 w 159"/>
                <a:gd name="T27" fmla="*/ 147 h 216"/>
                <a:gd name="T28" fmla="*/ 150 w 159"/>
                <a:gd name="T29" fmla="*/ 138 h 216"/>
                <a:gd name="T30" fmla="*/ 141 w 159"/>
                <a:gd name="T31" fmla="*/ 138 h 216"/>
                <a:gd name="T32" fmla="*/ 120 w 159"/>
                <a:gd name="T33" fmla="*/ 141 h 216"/>
                <a:gd name="T34" fmla="*/ 126 w 159"/>
                <a:gd name="T35" fmla="*/ 148 h 216"/>
                <a:gd name="T36" fmla="*/ 129 w 159"/>
                <a:gd name="T37" fmla="*/ 156 h 216"/>
                <a:gd name="T38" fmla="*/ 117 w 159"/>
                <a:gd name="T39" fmla="*/ 165 h 216"/>
                <a:gd name="T40" fmla="*/ 126 w 159"/>
                <a:gd name="T41" fmla="*/ 179 h 216"/>
                <a:gd name="T42" fmla="*/ 117 w 159"/>
                <a:gd name="T43" fmla="*/ 216 h 216"/>
                <a:gd name="T44" fmla="*/ 108 w 159"/>
                <a:gd name="T45" fmla="*/ 212 h 216"/>
                <a:gd name="T46" fmla="*/ 113 w 159"/>
                <a:gd name="T47" fmla="*/ 197 h 216"/>
                <a:gd name="T48" fmla="*/ 101 w 159"/>
                <a:gd name="T49" fmla="*/ 196 h 216"/>
                <a:gd name="T50" fmla="*/ 94 w 159"/>
                <a:gd name="T51" fmla="*/ 193 h 216"/>
                <a:gd name="T52" fmla="*/ 77 w 159"/>
                <a:gd name="T53" fmla="*/ 196 h 216"/>
                <a:gd name="T54" fmla="*/ 70 w 159"/>
                <a:gd name="T55" fmla="*/ 187 h 216"/>
                <a:gd name="T56" fmla="*/ 64 w 159"/>
                <a:gd name="T57" fmla="*/ 178 h 216"/>
                <a:gd name="T58" fmla="*/ 48 w 159"/>
                <a:gd name="T59" fmla="*/ 166 h 216"/>
                <a:gd name="T60" fmla="*/ 36 w 159"/>
                <a:gd name="T61" fmla="*/ 160 h 216"/>
                <a:gd name="T62" fmla="*/ 22 w 159"/>
                <a:gd name="T63" fmla="*/ 160 h 216"/>
                <a:gd name="T64" fmla="*/ 2 w 159"/>
                <a:gd name="T65" fmla="*/ 147 h 216"/>
                <a:gd name="T66" fmla="*/ 0 w 159"/>
                <a:gd name="T67" fmla="*/ 142 h 216"/>
                <a:gd name="T68" fmla="*/ 5 w 159"/>
                <a:gd name="T69" fmla="*/ 129 h 216"/>
                <a:gd name="T70" fmla="*/ 18 w 159"/>
                <a:gd name="T71" fmla="*/ 122 h 216"/>
                <a:gd name="T72" fmla="*/ 19 w 159"/>
                <a:gd name="T73" fmla="*/ 113 h 216"/>
                <a:gd name="T74" fmla="*/ 13 w 159"/>
                <a:gd name="T75" fmla="*/ 68 h 216"/>
                <a:gd name="T76" fmla="*/ 16 w 159"/>
                <a:gd name="T77" fmla="*/ 62 h 216"/>
                <a:gd name="T78" fmla="*/ 22 w 159"/>
                <a:gd name="T79" fmla="*/ 59 h 216"/>
                <a:gd name="T80" fmla="*/ 19 w 159"/>
                <a:gd name="T81" fmla="*/ 50 h 216"/>
                <a:gd name="T82" fmla="*/ 21 w 159"/>
                <a:gd name="T83" fmla="*/ 50 h 216"/>
                <a:gd name="T84" fmla="*/ 27 w 159"/>
                <a:gd name="T85" fmla="*/ 49 h 216"/>
                <a:gd name="T86" fmla="*/ 43 w 159"/>
                <a:gd name="T87" fmla="*/ 25 h 216"/>
                <a:gd name="T88" fmla="*/ 58 w 159"/>
                <a:gd name="T89" fmla="*/ 19 h 216"/>
                <a:gd name="T90" fmla="*/ 62 w 159"/>
                <a:gd name="T91" fmla="*/ 15 h 216"/>
                <a:gd name="T92" fmla="*/ 88 w 159"/>
                <a:gd name="T93" fmla="*/ 9 h 216"/>
                <a:gd name="T94" fmla="*/ 96 w 159"/>
                <a:gd name="T95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59" h="216">
                  <a:moveTo>
                    <a:pt x="96" y="0"/>
                  </a:moveTo>
                  <a:lnTo>
                    <a:pt x="102" y="3"/>
                  </a:lnTo>
                  <a:lnTo>
                    <a:pt x="102" y="4"/>
                  </a:lnTo>
                  <a:lnTo>
                    <a:pt x="101" y="7"/>
                  </a:lnTo>
                  <a:lnTo>
                    <a:pt x="101" y="9"/>
                  </a:lnTo>
                  <a:lnTo>
                    <a:pt x="94" y="12"/>
                  </a:lnTo>
                  <a:lnTo>
                    <a:pt x="85" y="21"/>
                  </a:lnTo>
                  <a:lnTo>
                    <a:pt x="74" y="43"/>
                  </a:lnTo>
                  <a:lnTo>
                    <a:pt x="80" y="43"/>
                  </a:lnTo>
                  <a:lnTo>
                    <a:pt x="88" y="56"/>
                  </a:lnTo>
                  <a:lnTo>
                    <a:pt x="88" y="65"/>
                  </a:lnTo>
                  <a:lnTo>
                    <a:pt x="92" y="70"/>
                  </a:lnTo>
                  <a:lnTo>
                    <a:pt x="99" y="71"/>
                  </a:lnTo>
                  <a:lnTo>
                    <a:pt x="110" y="70"/>
                  </a:lnTo>
                  <a:lnTo>
                    <a:pt x="117" y="73"/>
                  </a:lnTo>
                  <a:lnTo>
                    <a:pt x="126" y="83"/>
                  </a:lnTo>
                  <a:lnTo>
                    <a:pt x="138" y="83"/>
                  </a:lnTo>
                  <a:lnTo>
                    <a:pt x="145" y="82"/>
                  </a:lnTo>
                  <a:lnTo>
                    <a:pt x="151" y="82"/>
                  </a:lnTo>
                  <a:lnTo>
                    <a:pt x="151" y="83"/>
                  </a:lnTo>
                  <a:lnTo>
                    <a:pt x="145" y="104"/>
                  </a:lnTo>
                  <a:lnTo>
                    <a:pt x="148" y="110"/>
                  </a:lnTo>
                  <a:lnTo>
                    <a:pt x="154" y="119"/>
                  </a:lnTo>
                  <a:lnTo>
                    <a:pt x="154" y="120"/>
                  </a:lnTo>
                  <a:lnTo>
                    <a:pt x="147" y="127"/>
                  </a:lnTo>
                  <a:lnTo>
                    <a:pt x="153" y="132"/>
                  </a:lnTo>
                  <a:lnTo>
                    <a:pt x="159" y="145"/>
                  </a:lnTo>
                  <a:lnTo>
                    <a:pt x="159" y="147"/>
                  </a:lnTo>
                  <a:lnTo>
                    <a:pt x="156" y="148"/>
                  </a:lnTo>
                  <a:lnTo>
                    <a:pt x="150" y="138"/>
                  </a:lnTo>
                  <a:lnTo>
                    <a:pt x="144" y="141"/>
                  </a:lnTo>
                  <a:lnTo>
                    <a:pt x="141" y="138"/>
                  </a:lnTo>
                  <a:lnTo>
                    <a:pt x="139" y="141"/>
                  </a:lnTo>
                  <a:lnTo>
                    <a:pt x="120" y="141"/>
                  </a:lnTo>
                  <a:lnTo>
                    <a:pt x="120" y="148"/>
                  </a:lnTo>
                  <a:lnTo>
                    <a:pt x="126" y="148"/>
                  </a:lnTo>
                  <a:lnTo>
                    <a:pt x="126" y="150"/>
                  </a:lnTo>
                  <a:lnTo>
                    <a:pt x="129" y="156"/>
                  </a:lnTo>
                  <a:lnTo>
                    <a:pt x="117" y="157"/>
                  </a:lnTo>
                  <a:lnTo>
                    <a:pt x="117" y="165"/>
                  </a:lnTo>
                  <a:lnTo>
                    <a:pt x="123" y="169"/>
                  </a:lnTo>
                  <a:lnTo>
                    <a:pt x="126" y="179"/>
                  </a:lnTo>
                  <a:lnTo>
                    <a:pt x="119" y="216"/>
                  </a:lnTo>
                  <a:lnTo>
                    <a:pt x="117" y="216"/>
                  </a:lnTo>
                  <a:lnTo>
                    <a:pt x="108" y="213"/>
                  </a:lnTo>
                  <a:lnTo>
                    <a:pt x="108" y="212"/>
                  </a:lnTo>
                  <a:lnTo>
                    <a:pt x="116" y="202"/>
                  </a:lnTo>
                  <a:lnTo>
                    <a:pt x="113" y="197"/>
                  </a:lnTo>
                  <a:lnTo>
                    <a:pt x="104" y="193"/>
                  </a:lnTo>
                  <a:lnTo>
                    <a:pt x="101" y="196"/>
                  </a:lnTo>
                  <a:lnTo>
                    <a:pt x="99" y="196"/>
                  </a:lnTo>
                  <a:lnTo>
                    <a:pt x="94" y="193"/>
                  </a:lnTo>
                  <a:lnTo>
                    <a:pt x="88" y="197"/>
                  </a:lnTo>
                  <a:lnTo>
                    <a:pt x="77" y="196"/>
                  </a:lnTo>
                  <a:lnTo>
                    <a:pt x="76" y="187"/>
                  </a:lnTo>
                  <a:lnTo>
                    <a:pt x="70" y="187"/>
                  </a:lnTo>
                  <a:lnTo>
                    <a:pt x="68" y="179"/>
                  </a:lnTo>
                  <a:lnTo>
                    <a:pt x="64" y="178"/>
                  </a:lnTo>
                  <a:lnTo>
                    <a:pt x="54" y="166"/>
                  </a:lnTo>
                  <a:lnTo>
                    <a:pt x="48" y="166"/>
                  </a:lnTo>
                  <a:lnTo>
                    <a:pt x="37" y="160"/>
                  </a:lnTo>
                  <a:lnTo>
                    <a:pt x="36" y="160"/>
                  </a:lnTo>
                  <a:lnTo>
                    <a:pt x="22" y="162"/>
                  </a:lnTo>
                  <a:lnTo>
                    <a:pt x="22" y="160"/>
                  </a:lnTo>
                  <a:lnTo>
                    <a:pt x="16" y="154"/>
                  </a:lnTo>
                  <a:lnTo>
                    <a:pt x="2" y="147"/>
                  </a:lnTo>
                  <a:lnTo>
                    <a:pt x="0" y="145"/>
                  </a:lnTo>
                  <a:lnTo>
                    <a:pt x="0" y="142"/>
                  </a:lnTo>
                  <a:lnTo>
                    <a:pt x="5" y="139"/>
                  </a:lnTo>
                  <a:lnTo>
                    <a:pt x="5" y="129"/>
                  </a:lnTo>
                  <a:lnTo>
                    <a:pt x="16" y="126"/>
                  </a:lnTo>
                  <a:lnTo>
                    <a:pt x="18" y="122"/>
                  </a:lnTo>
                  <a:lnTo>
                    <a:pt x="25" y="114"/>
                  </a:lnTo>
                  <a:lnTo>
                    <a:pt x="19" y="113"/>
                  </a:lnTo>
                  <a:lnTo>
                    <a:pt x="19" y="79"/>
                  </a:lnTo>
                  <a:lnTo>
                    <a:pt x="13" y="68"/>
                  </a:lnTo>
                  <a:lnTo>
                    <a:pt x="13" y="67"/>
                  </a:lnTo>
                  <a:lnTo>
                    <a:pt x="16" y="62"/>
                  </a:lnTo>
                  <a:lnTo>
                    <a:pt x="18" y="62"/>
                  </a:lnTo>
                  <a:lnTo>
                    <a:pt x="22" y="59"/>
                  </a:lnTo>
                  <a:lnTo>
                    <a:pt x="19" y="53"/>
                  </a:lnTo>
                  <a:lnTo>
                    <a:pt x="19" y="50"/>
                  </a:lnTo>
                  <a:lnTo>
                    <a:pt x="21" y="49"/>
                  </a:lnTo>
                  <a:lnTo>
                    <a:pt x="21" y="50"/>
                  </a:lnTo>
                  <a:lnTo>
                    <a:pt x="27" y="56"/>
                  </a:lnTo>
                  <a:lnTo>
                    <a:pt x="27" y="49"/>
                  </a:lnTo>
                  <a:lnTo>
                    <a:pt x="43" y="39"/>
                  </a:lnTo>
                  <a:lnTo>
                    <a:pt x="43" y="25"/>
                  </a:lnTo>
                  <a:lnTo>
                    <a:pt x="52" y="19"/>
                  </a:lnTo>
                  <a:lnTo>
                    <a:pt x="58" y="19"/>
                  </a:lnTo>
                  <a:lnTo>
                    <a:pt x="59" y="21"/>
                  </a:lnTo>
                  <a:lnTo>
                    <a:pt x="62" y="15"/>
                  </a:lnTo>
                  <a:lnTo>
                    <a:pt x="76" y="13"/>
                  </a:lnTo>
                  <a:lnTo>
                    <a:pt x="88" y="9"/>
                  </a:lnTo>
                  <a:lnTo>
                    <a:pt x="91" y="3"/>
                  </a:lnTo>
                  <a:lnTo>
                    <a:pt x="9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5" name="Chile - Mainland">
              <a:extLst>
                <a:ext uri="{FF2B5EF4-FFF2-40B4-BE49-F238E27FC236}">
                  <a16:creationId xmlns:a16="http://schemas.microsoft.com/office/drawing/2014/main" id="{42A976C8-8424-E0AD-C2EB-E6CA79B6CD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40467" y="5006644"/>
              <a:ext cx="204198" cy="1087851"/>
            </a:xfrm>
            <a:custGeom>
              <a:avLst/>
              <a:gdLst>
                <a:gd name="T0" fmla="*/ 25 w 113"/>
                <a:gd name="T1" fmla="*/ 493 h 602"/>
                <a:gd name="T2" fmla="*/ 80 w 113"/>
                <a:gd name="T3" fmla="*/ 0 h 602"/>
                <a:gd name="T4" fmla="*/ 94 w 113"/>
                <a:gd name="T5" fmla="*/ 31 h 602"/>
                <a:gd name="T6" fmla="*/ 101 w 113"/>
                <a:gd name="T7" fmla="*/ 71 h 602"/>
                <a:gd name="T8" fmla="*/ 110 w 113"/>
                <a:gd name="T9" fmla="*/ 91 h 602"/>
                <a:gd name="T10" fmla="*/ 96 w 113"/>
                <a:gd name="T11" fmla="*/ 132 h 602"/>
                <a:gd name="T12" fmla="*/ 76 w 113"/>
                <a:gd name="T13" fmla="*/ 168 h 602"/>
                <a:gd name="T14" fmla="*/ 76 w 113"/>
                <a:gd name="T15" fmla="*/ 229 h 602"/>
                <a:gd name="T16" fmla="*/ 61 w 113"/>
                <a:gd name="T17" fmla="*/ 282 h 602"/>
                <a:gd name="T18" fmla="*/ 52 w 113"/>
                <a:gd name="T19" fmla="*/ 338 h 602"/>
                <a:gd name="T20" fmla="*/ 48 w 113"/>
                <a:gd name="T21" fmla="*/ 381 h 602"/>
                <a:gd name="T22" fmla="*/ 56 w 113"/>
                <a:gd name="T23" fmla="*/ 415 h 602"/>
                <a:gd name="T24" fmla="*/ 53 w 113"/>
                <a:gd name="T25" fmla="*/ 435 h 602"/>
                <a:gd name="T26" fmla="*/ 42 w 113"/>
                <a:gd name="T27" fmla="*/ 498 h 602"/>
                <a:gd name="T28" fmla="*/ 37 w 113"/>
                <a:gd name="T29" fmla="*/ 537 h 602"/>
                <a:gd name="T30" fmla="*/ 48 w 113"/>
                <a:gd name="T31" fmla="*/ 562 h 602"/>
                <a:gd name="T32" fmla="*/ 91 w 113"/>
                <a:gd name="T33" fmla="*/ 570 h 602"/>
                <a:gd name="T34" fmla="*/ 61 w 113"/>
                <a:gd name="T35" fmla="*/ 601 h 602"/>
                <a:gd name="T36" fmla="*/ 45 w 113"/>
                <a:gd name="T37" fmla="*/ 596 h 602"/>
                <a:gd name="T38" fmla="*/ 48 w 113"/>
                <a:gd name="T39" fmla="*/ 593 h 602"/>
                <a:gd name="T40" fmla="*/ 39 w 113"/>
                <a:gd name="T41" fmla="*/ 576 h 602"/>
                <a:gd name="T42" fmla="*/ 42 w 113"/>
                <a:gd name="T43" fmla="*/ 558 h 602"/>
                <a:gd name="T44" fmla="*/ 37 w 113"/>
                <a:gd name="T45" fmla="*/ 561 h 602"/>
                <a:gd name="T46" fmla="*/ 30 w 113"/>
                <a:gd name="T47" fmla="*/ 564 h 602"/>
                <a:gd name="T48" fmla="*/ 21 w 113"/>
                <a:gd name="T49" fmla="*/ 539 h 602"/>
                <a:gd name="T50" fmla="*/ 19 w 113"/>
                <a:gd name="T51" fmla="*/ 533 h 602"/>
                <a:gd name="T52" fmla="*/ 13 w 113"/>
                <a:gd name="T53" fmla="*/ 525 h 602"/>
                <a:gd name="T54" fmla="*/ 22 w 113"/>
                <a:gd name="T55" fmla="*/ 510 h 602"/>
                <a:gd name="T56" fmla="*/ 18 w 113"/>
                <a:gd name="T57" fmla="*/ 491 h 602"/>
                <a:gd name="T58" fmla="*/ 16 w 113"/>
                <a:gd name="T59" fmla="*/ 481 h 602"/>
                <a:gd name="T60" fmla="*/ 28 w 113"/>
                <a:gd name="T61" fmla="*/ 484 h 602"/>
                <a:gd name="T62" fmla="*/ 22 w 113"/>
                <a:gd name="T63" fmla="*/ 473 h 602"/>
                <a:gd name="T64" fmla="*/ 21 w 113"/>
                <a:gd name="T65" fmla="*/ 466 h 602"/>
                <a:gd name="T66" fmla="*/ 22 w 113"/>
                <a:gd name="T67" fmla="*/ 463 h 602"/>
                <a:gd name="T68" fmla="*/ 5 w 113"/>
                <a:gd name="T69" fmla="*/ 457 h 602"/>
                <a:gd name="T70" fmla="*/ 0 w 113"/>
                <a:gd name="T71" fmla="*/ 458 h 602"/>
                <a:gd name="T72" fmla="*/ 9 w 113"/>
                <a:gd name="T73" fmla="*/ 442 h 602"/>
                <a:gd name="T74" fmla="*/ 21 w 113"/>
                <a:gd name="T75" fmla="*/ 450 h 602"/>
                <a:gd name="T76" fmla="*/ 25 w 113"/>
                <a:gd name="T77" fmla="*/ 451 h 602"/>
                <a:gd name="T78" fmla="*/ 27 w 113"/>
                <a:gd name="T79" fmla="*/ 448 h 602"/>
                <a:gd name="T80" fmla="*/ 30 w 113"/>
                <a:gd name="T81" fmla="*/ 439 h 602"/>
                <a:gd name="T82" fmla="*/ 27 w 113"/>
                <a:gd name="T83" fmla="*/ 436 h 602"/>
                <a:gd name="T84" fmla="*/ 30 w 113"/>
                <a:gd name="T85" fmla="*/ 424 h 602"/>
                <a:gd name="T86" fmla="*/ 31 w 113"/>
                <a:gd name="T87" fmla="*/ 410 h 602"/>
                <a:gd name="T88" fmla="*/ 34 w 113"/>
                <a:gd name="T89" fmla="*/ 396 h 602"/>
                <a:gd name="T90" fmla="*/ 40 w 113"/>
                <a:gd name="T91" fmla="*/ 381 h 602"/>
                <a:gd name="T92" fmla="*/ 42 w 113"/>
                <a:gd name="T93" fmla="*/ 375 h 602"/>
                <a:gd name="T94" fmla="*/ 43 w 113"/>
                <a:gd name="T95" fmla="*/ 365 h 602"/>
                <a:gd name="T96" fmla="*/ 25 w 113"/>
                <a:gd name="T97" fmla="*/ 335 h 602"/>
                <a:gd name="T98" fmla="*/ 33 w 113"/>
                <a:gd name="T99" fmla="*/ 289 h 602"/>
                <a:gd name="T100" fmla="*/ 52 w 113"/>
                <a:gd name="T101" fmla="*/ 235 h 602"/>
                <a:gd name="T102" fmla="*/ 55 w 113"/>
                <a:gd name="T103" fmla="*/ 175 h 602"/>
                <a:gd name="T104" fmla="*/ 67 w 113"/>
                <a:gd name="T105" fmla="*/ 107 h 602"/>
                <a:gd name="T106" fmla="*/ 70 w 113"/>
                <a:gd name="T107" fmla="*/ 33 h 602"/>
                <a:gd name="T108" fmla="*/ 79 w 113"/>
                <a:gd name="T109" fmla="*/ 0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602">
                  <a:moveTo>
                    <a:pt x="22" y="490"/>
                  </a:moveTo>
                  <a:lnTo>
                    <a:pt x="21" y="491"/>
                  </a:lnTo>
                  <a:lnTo>
                    <a:pt x="19" y="491"/>
                  </a:lnTo>
                  <a:lnTo>
                    <a:pt x="25" y="493"/>
                  </a:lnTo>
                  <a:lnTo>
                    <a:pt x="24" y="490"/>
                  </a:lnTo>
                  <a:lnTo>
                    <a:pt x="22" y="490"/>
                  </a:lnTo>
                  <a:close/>
                  <a:moveTo>
                    <a:pt x="79" y="0"/>
                  </a:moveTo>
                  <a:lnTo>
                    <a:pt x="80" y="0"/>
                  </a:lnTo>
                  <a:lnTo>
                    <a:pt x="86" y="6"/>
                  </a:lnTo>
                  <a:lnTo>
                    <a:pt x="88" y="18"/>
                  </a:lnTo>
                  <a:lnTo>
                    <a:pt x="94" y="23"/>
                  </a:lnTo>
                  <a:lnTo>
                    <a:pt x="94" y="31"/>
                  </a:lnTo>
                  <a:lnTo>
                    <a:pt x="91" y="33"/>
                  </a:lnTo>
                  <a:lnTo>
                    <a:pt x="91" y="37"/>
                  </a:lnTo>
                  <a:lnTo>
                    <a:pt x="96" y="46"/>
                  </a:lnTo>
                  <a:lnTo>
                    <a:pt x="101" y="71"/>
                  </a:lnTo>
                  <a:lnTo>
                    <a:pt x="111" y="73"/>
                  </a:lnTo>
                  <a:lnTo>
                    <a:pt x="113" y="79"/>
                  </a:lnTo>
                  <a:lnTo>
                    <a:pt x="111" y="91"/>
                  </a:lnTo>
                  <a:lnTo>
                    <a:pt x="110" y="91"/>
                  </a:lnTo>
                  <a:lnTo>
                    <a:pt x="95" y="98"/>
                  </a:lnTo>
                  <a:lnTo>
                    <a:pt x="94" y="112"/>
                  </a:lnTo>
                  <a:lnTo>
                    <a:pt x="96" y="131"/>
                  </a:lnTo>
                  <a:lnTo>
                    <a:pt x="96" y="132"/>
                  </a:lnTo>
                  <a:lnTo>
                    <a:pt x="89" y="137"/>
                  </a:lnTo>
                  <a:lnTo>
                    <a:pt x="88" y="143"/>
                  </a:lnTo>
                  <a:lnTo>
                    <a:pt x="80" y="150"/>
                  </a:lnTo>
                  <a:lnTo>
                    <a:pt x="76" y="168"/>
                  </a:lnTo>
                  <a:lnTo>
                    <a:pt x="76" y="183"/>
                  </a:lnTo>
                  <a:lnTo>
                    <a:pt x="68" y="198"/>
                  </a:lnTo>
                  <a:lnTo>
                    <a:pt x="68" y="203"/>
                  </a:lnTo>
                  <a:lnTo>
                    <a:pt x="76" y="229"/>
                  </a:lnTo>
                  <a:lnTo>
                    <a:pt x="77" y="242"/>
                  </a:lnTo>
                  <a:lnTo>
                    <a:pt x="68" y="260"/>
                  </a:lnTo>
                  <a:lnTo>
                    <a:pt x="68" y="273"/>
                  </a:lnTo>
                  <a:lnTo>
                    <a:pt x="61" y="282"/>
                  </a:lnTo>
                  <a:lnTo>
                    <a:pt x="59" y="300"/>
                  </a:lnTo>
                  <a:lnTo>
                    <a:pt x="61" y="312"/>
                  </a:lnTo>
                  <a:lnTo>
                    <a:pt x="56" y="321"/>
                  </a:lnTo>
                  <a:lnTo>
                    <a:pt x="52" y="338"/>
                  </a:lnTo>
                  <a:lnTo>
                    <a:pt x="51" y="359"/>
                  </a:lnTo>
                  <a:lnTo>
                    <a:pt x="53" y="368"/>
                  </a:lnTo>
                  <a:lnTo>
                    <a:pt x="53" y="369"/>
                  </a:lnTo>
                  <a:lnTo>
                    <a:pt x="48" y="381"/>
                  </a:lnTo>
                  <a:lnTo>
                    <a:pt x="51" y="405"/>
                  </a:lnTo>
                  <a:lnTo>
                    <a:pt x="51" y="412"/>
                  </a:lnTo>
                  <a:lnTo>
                    <a:pt x="56" y="414"/>
                  </a:lnTo>
                  <a:lnTo>
                    <a:pt x="56" y="415"/>
                  </a:lnTo>
                  <a:lnTo>
                    <a:pt x="58" y="418"/>
                  </a:lnTo>
                  <a:lnTo>
                    <a:pt x="51" y="421"/>
                  </a:lnTo>
                  <a:lnTo>
                    <a:pt x="56" y="427"/>
                  </a:lnTo>
                  <a:lnTo>
                    <a:pt x="53" y="435"/>
                  </a:lnTo>
                  <a:lnTo>
                    <a:pt x="53" y="455"/>
                  </a:lnTo>
                  <a:lnTo>
                    <a:pt x="45" y="476"/>
                  </a:lnTo>
                  <a:lnTo>
                    <a:pt x="45" y="490"/>
                  </a:lnTo>
                  <a:lnTo>
                    <a:pt x="42" y="498"/>
                  </a:lnTo>
                  <a:lnTo>
                    <a:pt x="33" y="513"/>
                  </a:lnTo>
                  <a:lnTo>
                    <a:pt x="31" y="525"/>
                  </a:lnTo>
                  <a:lnTo>
                    <a:pt x="31" y="537"/>
                  </a:lnTo>
                  <a:lnTo>
                    <a:pt x="37" y="537"/>
                  </a:lnTo>
                  <a:lnTo>
                    <a:pt x="40" y="536"/>
                  </a:lnTo>
                  <a:lnTo>
                    <a:pt x="45" y="536"/>
                  </a:lnTo>
                  <a:lnTo>
                    <a:pt x="45" y="558"/>
                  </a:lnTo>
                  <a:lnTo>
                    <a:pt x="48" y="562"/>
                  </a:lnTo>
                  <a:lnTo>
                    <a:pt x="77" y="564"/>
                  </a:lnTo>
                  <a:lnTo>
                    <a:pt x="96" y="568"/>
                  </a:lnTo>
                  <a:lnTo>
                    <a:pt x="96" y="570"/>
                  </a:lnTo>
                  <a:lnTo>
                    <a:pt x="91" y="570"/>
                  </a:lnTo>
                  <a:lnTo>
                    <a:pt x="88" y="568"/>
                  </a:lnTo>
                  <a:lnTo>
                    <a:pt x="85" y="568"/>
                  </a:lnTo>
                  <a:lnTo>
                    <a:pt x="64" y="580"/>
                  </a:lnTo>
                  <a:lnTo>
                    <a:pt x="61" y="601"/>
                  </a:lnTo>
                  <a:lnTo>
                    <a:pt x="61" y="602"/>
                  </a:lnTo>
                  <a:lnTo>
                    <a:pt x="53" y="602"/>
                  </a:lnTo>
                  <a:lnTo>
                    <a:pt x="46" y="598"/>
                  </a:lnTo>
                  <a:lnTo>
                    <a:pt x="45" y="596"/>
                  </a:lnTo>
                  <a:lnTo>
                    <a:pt x="43" y="592"/>
                  </a:lnTo>
                  <a:lnTo>
                    <a:pt x="43" y="590"/>
                  </a:lnTo>
                  <a:lnTo>
                    <a:pt x="48" y="590"/>
                  </a:lnTo>
                  <a:lnTo>
                    <a:pt x="48" y="593"/>
                  </a:lnTo>
                  <a:lnTo>
                    <a:pt x="56" y="586"/>
                  </a:lnTo>
                  <a:lnTo>
                    <a:pt x="59" y="582"/>
                  </a:lnTo>
                  <a:lnTo>
                    <a:pt x="53" y="576"/>
                  </a:lnTo>
                  <a:lnTo>
                    <a:pt x="39" y="576"/>
                  </a:lnTo>
                  <a:lnTo>
                    <a:pt x="42" y="568"/>
                  </a:lnTo>
                  <a:lnTo>
                    <a:pt x="39" y="564"/>
                  </a:lnTo>
                  <a:lnTo>
                    <a:pt x="39" y="562"/>
                  </a:lnTo>
                  <a:lnTo>
                    <a:pt x="42" y="558"/>
                  </a:lnTo>
                  <a:lnTo>
                    <a:pt x="40" y="558"/>
                  </a:lnTo>
                  <a:lnTo>
                    <a:pt x="40" y="559"/>
                  </a:lnTo>
                  <a:lnTo>
                    <a:pt x="37" y="559"/>
                  </a:lnTo>
                  <a:lnTo>
                    <a:pt x="37" y="561"/>
                  </a:lnTo>
                  <a:lnTo>
                    <a:pt x="34" y="564"/>
                  </a:lnTo>
                  <a:lnTo>
                    <a:pt x="33" y="564"/>
                  </a:lnTo>
                  <a:lnTo>
                    <a:pt x="31" y="565"/>
                  </a:lnTo>
                  <a:lnTo>
                    <a:pt x="30" y="564"/>
                  </a:lnTo>
                  <a:lnTo>
                    <a:pt x="28" y="564"/>
                  </a:lnTo>
                  <a:lnTo>
                    <a:pt x="27" y="550"/>
                  </a:lnTo>
                  <a:lnTo>
                    <a:pt x="21" y="544"/>
                  </a:lnTo>
                  <a:lnTo>
                    <a:pt x="21" y="539"/>
                  </a:lnTo>
                  <a:lnTo>
                    <a:pt x="25" y="537"/>
                  </a:lnTo>
                  <a:lnTo>
                    <a:pt x="21" y="537"/>
                  </a:lnTo>
                  <a:lnTo>
                    <a:pt x="19" y="534"/>
                  </a:lnTo>
                  <a:lnTo>
                    <a:pt x="19" y="533"/>
                  </a:lnTo>
                  <a:lnTo>
                    <a:pt x="21" y="533"/>
                  </a:lnTo>
                  <a:lnTo>
                    <a:pt x="22" y="531"/>
                  </a:lnTo>
                  <a:lnTo>
                    <a:pt x="15" y="525"/>
                  </a:lnTo>
                  <a:lnTo>
                    <a:pt x="13" y="525"/>
                  </a:lnTo>
                  <a:lnTo>
                    <a:pt x="13" y="524"/>
                  </a:lnTo>
                  <a:lnTo>
                    <a:pt x="19" y="515"/>
                  </a:lnTo>
                  <a:lnTo>
                    <a:pt x="24" y="513"/>
                  </a:lnTo>
                  <a:lnTo>
                    <a:pt x="22" y="510"/>
                  </a:lnTo>
                  <a:lnTo>
                    <a:pt x="24" y="506"/>
                  </a:lnTo>
                  <a:lnTo>
                    <a:pt x="19" y="510"/>
                  </a:lnTo>
                  <a:lnTo>
                    <a:pt x="18" y="510"/>
                  </a:lnTo>
                  <a:lnTo>
                    <a:pt x="18" y="491"/>
                  </a:lnTo>
                  <a:lnTo>
                    <a:pt x="16" y="491"/>
                  </a:lnTo>
                  <a:lnTo>
                    <a:pt x="16" y="490"/>
                  </a:lnTo>
                  <a:lnTo>
                    <a:pt x="15" y="481"/>
                  </a:lnTo>
                  <a:lnTo>
                    <a:pt x="16" y="481"/>
                  </a:lnTo>
                  <a:lnTo>
                    <a:pt x="19" y="485"/>
                  </a:lnTo>
                  <a:lnTo>
                    <a:pt x="19" y="482"/>
                  </a:lnTo>
                  <a:lnTo>
                    <a:pt x="21" y="482"/>
                  </a:lnTo>
                  <a:lnTo>
                    <a:pt x="28" y="484"/>
                  </a:lnTo>
                  <a:lnTo>
                    <a:pt x="24" y="476"/>
                  </a:lnTo>
                  <a:lnTo>
                    <a:pt x="22" y="478"/>
                  </a:lnTo>
                  <a:lnTo>
                    <a:pt x="21" y="478"/>
                  </a:lnTo>
                  <a:lnTo>
                    <a:pt x="22" y="473"/>
                  </a:lnTo>
                  <a:lnTo>
                    <a:pt x="16" y="472"/>
                  </a:lnTo>
                  <a:lnTo>
                    <a:pt x="16" y="470"/>
                  </a:lnTo>
                  <a:lnTo>
                    <a:pt x="21" y="467"/>
                  </a:lnTo>
                  <a:lnTo>
                    <a:pt x="21" y="466"/>
                  </a:lnTo>
                  <a:lnTo>
                    <a:pt x="19" y="466"/>
                  </a:lnTo>
                  <a:lnTo>
                    <a:pt x="19" y="464"/>
                  </a:lnTo>
                  <a:lnTo>
                    <a:pt x="21" y="464"/>
                  </a:lnTo>
                  <a:lnTo>
                    <a:pt x="22" y="463"/>
                  </a:lnTo>
                  <a:lnTo>
                    <a:pt x="19" y="458"/>
                  </a:lnTo>
                  <a:lnTo>
                    <a:pt x="13" y="460"/>
                  </a:lnTo>
                  <a:lnTo>
                    <a:pt x="8" y="455"/>
                  </a:lnTo>
                  <a:lnTo>
                    <a:pt x="5" y="457"/>
                  </a:lnTo>
                  <a:lnTo>
                    <a:pt x="6" y="461"/>
                  </a:lnTo>
                  <a:lnTo>
                    <a:pt x="5" y="461"/>
                  </a:lnTo>
                  <a:lnTo>
                    <a:pt x="2" y="460"/>
                  </a:lnTo>
                  <a:lnTo>
                    <a:pt x="0" y="458"/>
                  </a:lnTo>
                  <a:lnTo>
                    <a:pt x="2" y="454"/>
                  </a:lnTo>
                  <a:lnTo>
                    <a:pt x="3" y="454"/>
                  </a:lnTo>
                  <a:lnTo>
                    <a:pt x="12" y="447"/>
                  </a:lnTo>
                  <a:lnTo>
                    <a:pt x="9" y="442"/>
                  </a:lnTo>
                  <a:lnTo>
                    <a:pt x="9" y="441"/>
                  </a:lnTo>
                  <a:lnTo>
                    <a:pt x="19" y="441"/>
                  </a:lnTo>
                  <a:lnTo>
                    <a:pt x="22" y="447"/>
                  </a:lnTo>
                  <a:lnTo>
                    <a:pt x="21" y="450"/>
                  </a:lnTo>
                  <a:lnTo>
                    <a:pt x="22" y="451"/>
                  </a:lnTo>
                  <a:lnTo>
                    <a:pt x="24" y="448"/>
                  </a:lnTo>
                  <a:lnTo>
                    <a:pt x="25" y="448"/>
                  </a:lnTo>
                  <a:lnTo>
                    <a:pt x="25" y="451"/>
                  </a:lnTo>
                  <a:lnTo>
                    <a:pt x="30" y="448"/>
                  </a:lnTo>
                  <a:lnTo>
                    <a:pt x="30" y="447"/>
                  </a:lnTo>
                  <a:lnTo>
                    <a:pt x="28" y="448"/>
                  </a:lnTo>
                  <a:lnTo>
                    <a:pt x="27" y="448"/>
                  </a:lnTo>
                  <a:lnTo>
                    <a:pt x="27" y="441"/>
                  </a:lnTo>
                  <a:lnTo>
                    <a:pt x="28" y="441"/>
                  </a:lnTo>
                  <a:lnTo>
                    <a:pt x="31" y="439"/>
                  </a:lnTo>
                  <a:lnTo>
                    <a:pt x="30" y="439"/>
                  </a:lnTo>
                  <a:lnTo>
                    <a:pt x="30" y="436"/>
                  </a:lnTo>
                  <a:lnTo>
                    <a:pt x="28" y="438"/>
                  </a:lnTo>
                  <a:lnTo>
                    <a:pt x="27" y="438"/>
                  </a:lnTo>
                  <a:lnTo>
                    <a:pt x="27" y="436"/>
                  </a:lnTo>
                  <a:lnTo>
                    <a:pt x="28" y="433"/>
                  </a:lnTo>
                  <a:lnTo>
                    <a:pt x="33" y="432"/>
                  </a:lnTo>
                  <a:lnTo>
                    <a:pt x="30" y="430"/>
                  </a:lnTo>
                  <a:lnTo>
                    <a:pt x="30" y="424"/>
                  </a:lnTo>
                  <a:lnTo>
                    <a:pt x="39" y="420"/>
                  </a:lnTo>
                  <a:lnTo>
                    <a:pt x="39" y="415"/>
                  </a:lnTo>
                  <a:lnTo>
                    <a:pt x="33" y="411"/>
                  </a:lnTo>
                  <a:lnTo>
                    <a:pt x="31" y="410"/>
                  </a:lnTo>
                  <a:lnTo>
                    <a:pt x="33" y="410"/>
                  </a:lnTo>
                  <a:lnTo>
                    <a:pt x="36" y="404"/>
                  </a:lnTo>
                  <a:lnTo>
                    <a:pt x="34" y="398"/>
                  </a:lnTo>
                  <a:lnTo>
                    <a:pt x="34" y="396"/>
                  </a:lnTo>
                  <a:lnTo>
                    <a:pt x="39" y="389"/>
                  </a:lnTo>
                  <a:lnTo>
                    <a:pt x="37" y="384"/>
                  </a:lnTo>
                  <a:lnTo>
                    <a:pt x="37" y="383"/>
                  </a:lnTo>
                  <a:lnTo>
                    <a:pt x="40" y="381"/>
                  </a:lnTo>
                  <a:lnTo>
                    <a:pt x="39" y="378"/>
                  </a:lnTo>
                  <a:lnTo>
                    <a:pt x="39" y="377"/>
                  </a:lnTo>
                  <a:lnTo>
                    <a:pt x="40" y="375"/>
                  </a:lnTo>
                  <a:lnTo>
                    <a:pt x="42" y="375"/>
                  </a:lnTo>
                  <a:lnTo>
                    <a:pt x="42" y="372"/>
                  </a:lnTo>
                  <a:lnTo>
                    <a:pt x="37" y="371"/>
                  </a:lnTo>
                  <a:lnTo>
                    <a:pt x="37" y="369"/>
                  </a:lnTo>
                  <a:lnTo>
                    <a:pt x="43" y="365"/>
                  </a:lnTo>
                  <a:lnTo>
                    <a:pt x="36" y="364"/>
                  </a:lnTo>
                  <a:lnTo>
                    <a:pt x="30" y="368"/>
                  </a:lnTo>
                  <a:lnTo>
                    <a:pt x="24" y="361"/>
                  </a:lnTo>
                  <a:lnTo>
                    <a:pt x="25" y="335"/>
                  </a:lnTo>
                  <a:lnTo>
                    <a:pt x="30" y="328"/>
                  </a:lnTo>
                  <a:lnTo>
                    <a:pt x="27" y="313"/>
                  </a:lnTo>
                  <a:lnTo>
                    <a:pt x="27" y="291"/>
                  </a:lnTo>
                  <a:lnTo>
                    <a:pt x="33" y="289"/>
                  </a:lnTo>
                  <a:lnTo>
                    <a:pt x="31" y="282"/>
                  </a:lnTo>
                  <a:lnTo>
                    <a:pt x="31" y="281"/>
                  </a:lnTo>
                  <a:lnTo>
                    <a:pt x="36" y="281"/>
                  </a:lnTo>
                  <a:lnTo>
                    <a:pt x="52" y="235"/>
                  </a:lnTo>
                  <a:lnTo>
                    <a:pt x="53" y="215"/>
                  </a:lnTo>
                  <a:lnTo>
                    <a:pt x="51" y="187"/>
                  </a:lnTo>
                  <a:lnTo>
                    <a:pt x="52" y="181"/>
                  </a:lnTo>
                  <a:lnTo>
                    <a:pt x="55" y="175"/>
                  </a:lnTo>
                  <a:lnTo>
                    <a:pt x="53" y="160"/>
                  </a:lnTo>
                  <a:lnTo>
                    <a:pt x="64" y="131"/>
                  </a:lnTo>
                  <a:lnTo>
                    <a:pt x="64" y="116"/>
                  </a:lnTo>
                  <a:lnTo>
                    <a:pt x="67" y="107"/>
                  </a:lnTo>
                  <a:lnTo>
                    <a:pt x="65" y="80"/>
                  </a:lnTo>
                  <a:lnTo>
                    <a:pt x="70" y="73"/>
                  </a:lnTo>
                  <a:lnTo>
                    <a:pt x="71" y="55"/>
                  </a:lnTo>
                  <a:lnTo>
                    <a:pt x="70" y="33"/>
                  </a:lnTo>
                  <a:lnTo>
                    <a:pt x="67" y="9"/>
                  </a:lnTo>
                  <a:lnTo>
                    <a:pt x="67" y="8"/>
                  </a:lnTo>
                  <a:lnTo>
                    <a:pt x="76" y="6"/>
                  </a:lnTo>
                  <a:lnTo>
                    <a:pt x="7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6" name="Chile - Offshore">
              <a:extLst>
                <a:ext uri="{FF2B5EF4-FFF2-40B4-BE49-F238E27FC236}">
                  <a16:creationId xmlns:a16="http://schemas.microsoft.com/office/drawing/2014/main" id="{DC619E89-020F-C2E1-750C-5C6E93F3088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4081" y="5666222"/>
              <a:ext cx="180705" cy="505978"/>
            </a:xfrm>
            <a:custGeom>
              <a:avLst/>
              <a:gdLst/>
              <a:ahLst/>
              <a:cxnLst/>
              <a:rect l="l" t="t" r="r" b="b"/>
              <a:pathLst>
                <a:path w="182146" h="510011">
                  <a:moveTo>
                    <a:pt x="114752" y="482688"/>
                  </a:moveTo>
                  <a:lnTo>
                    <a:pt x="123860" y="482688"/>
                  </a:lnTo>
                  <a:lnTo>
                    <a:pt x="123860" y="491796"/>
                  </a:lnTo>
                  <a:lnTo>
                    <a:pt x="114752" y="486331"/>
                  </a:lnTo>
                  <a:close/>
                  <a:moveTo>
                    <a:pt x="85608" y="431688"/>
                  </a:moveTo>
                  <a:lnTo>
                    <a:pt x="89251" y="431688"/>
                  </a:lnTo>
                  <a:lnTo>
                    <a:pt x="107466" y="448082"/>
                  </a:lnTo>
                  <a:lnTo>
                    <a:pt x="109287" y="451725"/>
                  </a:lnTo>
                  <a:lnTo>
                    <a:pt x="107466" y="451725"/>
                  </a:lnTo>
                  <a:lnTo>
                    <a:pt x="83787" y="448082"/>
                  </a:lnTo>
                  <a:lnTo>
                    <a:pt x="80144" y="448082"/>
                  </a:lnTo>
                  <a:lnTo>
                    <a:pt x="80144" y="435331"/>
                  </a:lnTo>
                  <a:close/>
                  <a:moveTo>
                    <a:pt x="45537" y="413474"/>
                  </a:moveTo>
                  <a:lnTo>
                    <a:pt x="51001" y="413474"/>
                  </a:lnTo>
                  <a:lnTo>
                    <a:pt x="58287" y="415296"/>
                  </a:lnTo>
                  <a:lnTo>
                    <a:pt x="63752" y="415296"/>
                  </a:lnTo>
                  <a:lnTo>
                    <a:pt x="80145" y="431689"/>
                  </a:lnTo>
                  <a:lnTo>
                    <a:pt x="78323" y="442617"/>
                  </a:lnTo>
                  <a:lnTo>
                    <a:pt x="72859" y="442617"/>
                  </a:lnTo>
                  <a:lnTo>
                    <a:pt x="69216" y="446260"/>
                  </a:lnTo>
                  <a:lnTo>
                    <a:pt x="61930" y="446260"/>
                  </a:lnTo>
                  <a:lnTo>
                    <a:pt x="52823" y="440796"/>
                  </a:lnTo>
                  <a:lnTo>
                    <a:pt x="45537" y="415296"/>
                  </a:lnTo>
                  <a:close/>
                  <a:moveTo>
                    <a:pt x="18215" y="389794"/>
                  </a:moveTo>
                  <a:lnTo>
                    <a:pt x="20036" y="389794"/>
                  </a:lnTo>
                  <a:lnTo>
                    <a:pt x="58287" y="413474"/>
                  </a:lnTo>
                  <a:lnTo>
                    <a:pt x="58287" y="415295"/>
                  </a:lnTo>
                  <a:lnTo>
                    <a:pt x="25501" y="398902"/>
                  </a:lnTo>
                  <a:lnTo>
                    <a:pt x="20036" y="391616"/>
                  </a:lnTo>
                  <a:lnTo>
                    <a:pt x="18215" y="391616"/>
                  </a:lnTo>
                  <a:close/>
                  <a:moveTo>
                    <a:pt x="145717" y="378865"/>
                  </a:moveTo>
                  <a:lnTo>
                    <a:pt x="147539" y="378865"/>
                  </a:lnTo>
                  <a:lnTo>
                    <a:pt x="151182" y="384330"/>
                  </a:lnTo>
                  <a:lnTo>
                    <a:pt x="167575" y="384330"/>
                  </a:lnTo>
                  <a:lnTo>
                    <a:pt x="167575" y="477224"/>
                  </a:lnTo>
                  <a:lnTo>
                    <a:pt x="163932" y="477224"/>
                  </a:lnTo>
                  <a:lnTo>
                    <a:pt x="163104" y="478881"/>
                  </a:lnTo>
                  <a:lnTo>
                    <a:pt x="169396" y="477225"/>
                  </a:lnTo>
                  <a:lnTo>
                    <a:pt x="171217" y="477225"/>
                  </a:lnTo>
                  <a:lnTo>
                    <a:pt x="174860" y="482690"/>
                  </a:lnTo>
                  <a:lnTo>
                    <a:pt x="174860" y="486332"/>
                  </a:lnTo>
                  <a:lnTo>
                    <a:pt x="169396" y="486332"/>
                  </a:lnTo>
                  <a:lnTo>
                    <a:pt x="176682" y="488154"/>
                  </a:lnTo>
                  <a:lnTo>
                    <a:pt x="176682" y="491797"/>
                  </a:lnTo>
                  <a:lnTo>
                    <a:pt x="171217" y="493618"/>
                  </a:lnTo>
                  <a:lnTo>
                    <a:pt x="176682" y="493618"/>
                  </a:lnTo>
                  <a:lnTo>
                    <a:pt x="176682" y="497261"/>
                  </a:lnTo>
                  <a:lnTo>
                    <a:pt x="182146" y="508190"/>
                  </a:lnTo>
                  <a:lnTo>
                    <a:pt x="182146" y="510011"/>
                  </a:lnTo>
                  <a:lnTo>
                    <a:pt x="156646" y="491797"/>
                  </a:lnTo>
                  <a:lnTo>
                    <a:pt x="151181" y="493618"/>
                  </a:lnTo>
                  <a:lnTo>
                    <a:pt x="156646" y="502725"/>
                  </a:lnTo>
                  <a:lnTo>
                    <a:pt x="156646" y="504547"/>
                  </a:lnTo>
                  <a:lnTo>
                    <a:pt x="151181" y="504547"/>
                  </a:lnTo>
                  <a:lnTo>
                    <a:pt x="147538" y="502725"/>
                  </a:lnTo>
                  <a:lnTo>
                    <a:pt x="145717" y="502725"/>
                  </a:lnTo>
                  <a:lnTo>
                    <a:pt x="140252" y="493618"/>
                  </a:lnTo>
                  <a:lnTo>
                    <a:pt x="145717" y="488154"/>
                  </a:lnTo>
                  <a:lnTo>
                    <a:pt x="131145" y="488154"/>
                  </a:lnTo>
                  <a:lnTo>
                    <a:pt x="131145" y="486332"/>
                  </a:lnTo>
                  <a:lnTo>
                    <a:pt x="134788" y="486332"/>
                  </a:lnTo>
                  <a:lnTo>
                    <a:pt x="156016" y="480746"/>
                  </a:lnTo>
                  <a:lnTo>
                    <a:pt x="135108" y="476725"/>
                  </a:lnTo>
                  <a:lnTo>
                    <a:pt x="147539" y="480869"/>
                  </a:lnTo>
                  <a:lnTo>
                    <a:pt x="151182" y="480869"/>
                  </a:lnTo>
                  <a:lnTo>
                    <a:pt x="147539" y="482690"/>
                  </a:lnTo>
                  <a:lnTo>
                    <a:pt x="131145" y="482690"/>
                  </a:lnTo>
                  <a:lnTo>
                    <a:pt x="131145" y="475963"/>
                  </a:lnTo>
                  <a:lnTo>
                    <a:pt x="109288" y="471760"/>
                  </a:lnTo>
                  <a:lnTo>
                    <a:pt x="109288" y="468117"/>
                  </a:lnTo>
                  <a:lnTo>
                    <a:pt x="98359" y="468117"/>
                  </a:lnTo>
                  <a:lnTo>
                    <a:pt x="98359" y="459010"/>
                  </a:lnTo>
                  <a:lnTo>
                    <a:pt x="114752" y="451724"/>
                  </a:lnTo>
                  <a:lnTo>
                    <a:pt x="109289" y="442618"/>
                  </a:lnTo>
                  <a:lnTo>
                    <a:pt x="109288" y="442618"/>
                  </a:lnTo>
                  <a:lnTo>
                    <a:pt x="109288" y="442617"/>
                  </a:lnTo>
                  <a:lnTo>
                    <a:pt x="109288" y="442616"/>
                  </a:lnTo>
                  <a:lnTo>
                    <a:pt x="109288" y="440795"/>
                  </a:lnTo>
                  <a:lnTo>
                    <a:pt x="109288" y="440796"/>
                  </a:lnTo>
                  <a:lnTo>
                    <a:pt x="118396" y="420759"/>
                  </a:lnTo>
                  <a:lnTo>
                    <a:pt x="120217" y="420759"/>
                  </a:lnTo>
                  <a:lnTo>
                    <a:pt x="123860" y="440796"/>
                  </a:lnTo>
                  <a:lnTo>
                    <a:pt x="123860" y="442618"/>
                  </a:lnTo>
                  <a:lnTo>
                    <a:pt x="120217" y="442618"/>
                  </a:lnTo>
                  <a:lnTo>
                    <a:pt x="123860" y="446261"/>
                  </a:lnTo>
                  <a:lnTo>
                    <a:pt x="123860" y="448082"/>
                  </a:lnTo>
                  <a:lnTo>
                    <a:pt x="120217" y="448082"/>
                  </a:lnTo>
                  <a:lnTo>
                    <a:pt x="112931" y="442618"/>
                  </a:lnTo>
                  <a:lnTo>
                    <a:pt x="111515" y="442618"/>
                  </a:lnTo>
                  <a:lnTo>
                    <a:pt x="129324" y="457188"/>
                  </a:lnTo>
                  <a:lnTo>
                    <a:pt x="129324" y="453545"/>
                  </a:lnTo>
                  <a:lnTo>
                    <a:pt x="125681" y="453545"/>
                  </a:lnTo>
                  <a:lnTo>
                    <a:pt x="125681" y="451724"/>
                  </a:lnTo>
                  <a:lnTo>
                    <a:pt x="129324" y="448081"/>
                  </a:lnTo>
                  <a:lnTo>
                    <a:pt x="129324" y="446259"/>
                  </a:lnTo>
                  <a:lnTo>
                    <a:pt x="131146" y="448081"/>
                  </a:lnTo>
                  <a:lnTo>
                    <a:pt x="131146" y="446259"/>
                  </a:lnTo>
                  <a:lnTo>
                    <a:pt x="129324" y="429866"/>
                  </a:lnTo>
                  <a:lnTo>
                    <a:pt x="129324" y="426223"/>
                  </a:lnTo>
                  <a:lnTo>
                    <a:pt x="145717" y="415295"/>
                  </a:lnTo>
                  <a:lnTo>
                    <a:pt x="120217" y="413473"/>
                  </a:lnTo>
                  <a:lnTo>
                    <a:pt x="120217" y="397080"/>
                  </a:lnTo>
                  <a:lnTo>
                    <a:pt x="125681" y="397080"/>
                  </a:lnTo>
                  <a:lnTo>
                    <a:pt x="120217" y="391615"/>
                  </a:lnTo>
                  <a:lnTo>
                    <a:pt x="120217" y="389794"/>
                  </a:lnTo>
                  <a:lnTo>
                    <a:pt x="136610" y="386151"/>
                  </a:lnTo>
                  <a:close/>
                  <a:moveTo>
                    <a:pt x="36429" y="378865"/>
                  </a:moveTo>
                  <a:lnTo>
                    <a:pt x="45537" y="378865"/>
                  </a:lnTo>
                  <a:lnTo>
                    <a:pt x="41894" y="386151"/>
                  </a:lnTo>
                  <a:lnTo>
                    <a:pt x="40072" y="389794"/>
                  </a:lnTo>
                  <a:lnTo>
                    <a:pt x="40072" y="386151"/>
                  </a:lnTo>
                  <a:lnTo>
                    <a:pt x="36429" y="380687"/>
                  </a:lnTo>
                  <a:close/>
                  <a:moveTo>
                    <a:pt x="63752" y="358830"/>
                  </a:moveTo>
                  <a:lnTo>
                    <a:pt x="67395" y="358830"/>
                  </a:lnTo>
                  <a:lnTo>
                    <a:pt x="67395" y="362473"/>
                  </a:lnTo>
                  <a:lnTo>
                    <a:pt x="72859" y="373402"/>
                  </a:lnTo>
                  <a:lnTo>
                    <a:pt x="63752" y="386153"/>
                  </a:lnTo>
                  <a:lnTo>
                    <a:pt x="74681" y="395260"/>
                  </a:lnTo>
                  <a:lnTo>
                    <a:pt x="83788" y="386153"/>
                  </a:lnTo>
                  <a:lnTo>
                    <a:pt x="96538" y="386153"/>
                  </a:lnTo>
                  <a:lnTo>
                    <a:pt x="98360" y="395260"/>
                  </a:lnTo>
                  <a:lnTo>
                    <a:pt x="74681" y="408010"/>
                  </a:lnTo>
                  <a:lnTo>
                    <a:pt x="74681" y="418939"/>
                  </a:lnTo>
                  <a:lnTo>
                    <a:pt x="69216" y="418939"/>
                  </a:lnTo>
                  <a:lnTo>
                    <a:pt x="56466" y="408010"/>
                  </a:lnTo>
                  <a:lnTo>
                    <a:pt x="56466" y="404367"/>
                  </a:lnTo>
                  <a:lnTo>
                    <a:pt x="67395" y="404367"/>
                  </a:lnTo>
                  <a:lnTo>
                    <a:pt x="63752" y="398903"/>
                  </a:lnTo>
                  <a:lnTo>
                    <a:pt x="61930" y="398903"/>
                  </a:lnTo>
                  <a:lnTo>
                    <a:pt x="58287" y="402546"/>
                  </a:lnTo>
                  <a:lnTo>
                    <a:pt x="52823" y="402546"/>
                  </a:lnTo>
                  <a:lnTo>
                    <a:pt x="52823" y="398903"/>
                  </a:lnTo>
                  <a:lnTo>
                    <a:pt x="45537" y="391617"/>
                  </a:lnTo>
                  <a:lnTo>
                    <a:pt x="45537" y="378865"/>
                  </a:lnTo>
                  <a:lnTo>
                    <a:pt x="45537" y="367937"/>
                  </a:lnTo>
                  <a:lnTo>
                    <a:pt x="52823" y="367937"/>
                  </a:lnTo>
                  <a:lnTo>
                    <a:pt x="56466" y="364294"/>
                  </a:lnTo>
                  <a:lnTo>
                    <a:pt x="58287" y="364294"/>
                  </a:lnTo>
                  <a:lnTo>
                    <a:pt x="61930" y="369759"/>
                  </a:lnTo>
                  <a:lnTo>
                    <a:pt x="63752" y="362473"/>
                  </a:lnTo>
                  <a:close/>
                  <a:moveTo>
                    <a:pt x="30965" y="342436"/>
                  </a:moveTo>
                  <a:lnTo>
                    <a:pt x="34608" y="342436"/>
                  </a:lnTo>
                  <a:lnTo>
                    <a:pt x="41894" y="353365"/>
                  </a:lnTo>
                  <a:lnTo>
                    <a:pt x="41894" y="357008"/>
                  </a:lnTo>
                  <a:lnTo>
                    <a:pt x="40072" y="357008"/>
                  </a:lnTo>
                  <a:lnTo>
                    <a:pt x="34608" y="353365"/>
                  </a:lnTo>
                  <a:lnTo>
                    <a:pt x="30965" y="351543"/>
                  </a:lnTo>
                  <a:close/>
                  <a:moveTo>
                    <a:pt x="40072" y="335150"/>
                  </a:moveTo>
                  <a:lnTo>
                    <a:pt x="45537" y="340614"/>
                  </a:lnTo>
                  <a:lnTo>
                    <a:pt x="45537" y="351544"/>
                  </a:lnTo>
                  <a:lnTo>
                    <a:pt x="41894" y="351544"/>
                  </a:lnTo>
                  <a:lnTo>
                    <a:pt x="40072" y="336971"/>
                  </a:lnTo>
                  <a:close/>
                  <a:moveTo>
                    <a:pt x="16394" y="307829"/>
                  </a:moveTo>
                  <a:lnTo>
                    <a:pt x="18215" y="307829"/>
                  </a:lnTo>
                  <a:lnTo>
                    <a:pt x="29145" y="318758"/>
                  </a:lnTo>
                  <a:lnTo>
                    <a:pt x="29145" y="320579"/>
                  </a:lnTo>
                  <a:lnTo>
                    <a:pt x="25502" y="326044"/>
                  </a:lnTo>
                  <a:lnTo>
                    <a:pt x="25502" y="329687"/>
                  </a:lnTo>
                  <a:lnTo>
                    <a:pt x="23680" y="329687"/>
                  </a:lnTo>
                  <a:lnTo>
                    <a:pt x="23680" y="336972"/>
                  </a:lnTo>
                  <a:lnTo>
                    <a:pt x="18215" y="340615"/>
                  </a:lnTo>
                  <a:lnTo>
                    <a:pt x="16394" y="340615"/>
                  </a:lnTo>
                  <a:lnTo>
                    <a:pt x="16394" y="336972"/>
                  </a:lnTo>
                  <a:lnTo>
                    <a:pt x="20037" y="326043"/>
                  </a:lnTo>
                  <a:close/>
                  <a:moveTo>
                    <a:pt x="20037" y="300543"/>
                  </a:moveTo>
                  <a:lnTo>
                    <a:pt x="30966" y="307829"/>
                  </a:lnTo>
                  <a:lnTo>
                    <a:pt x="34609" y="313294"/>
                  </a:lnTo>
                  <a:lnTo>
                    <a:pt x="34609" y="316937"/>
                  </a:lnTo>
                  <a:lnTo>
                    <a:pt x="25501" y="311472"/>
                  </a:lnTo>
                  <a:close/>
                  <a:moveTo>
                    <a:pt x="12751" y="291435"/>
                  </a:moveTo>
                  <a:lnTo>
                    <a:pt x="18216" y="291435"/>
                  </a:lnTo>
                  <a:lnTo>
                    <a:pt x="18216" y="295078"/>
                  </a:lnTo>
                  <a:lnTo>
                    <a:pt x="16394" y="302364"/>
                  </a:lnTo>
                  <a:lnTo>
                    <a:pt x="12751" y="302364"/>
                  </a:lnTo>
                  <a:lnTo>
                    <a:pt x="1822" y="296899"/>
                  </a:lnTo>
                  <a:lnTo>
                    <a:pt x="1822" y="295078"/>
                  </a:lnTo>
                  <a:lnTo>
                    <a:pt x="10930" y="295078"/>
                  </a:lnTo>
                  <a:close/>
                  <a:moveTo>
                    <a:pt x="1821" y="269577"/>
                  </a:moveTo>
                  <a:lnTo>
                    <a:pt x="5464" y="269577"/>
                  </a:lnTo>
                  <a:lnTo>
                    <a:pt x="10929" y="278685"/>
                  </a:lnTo>
                  <a:lnTo>
                    <a:pt x="7286" y="278685"/>
                  </a:lnTo>
                  <a:lnTo>
                    <a:pt x="1821" y="275042"/>
                  </a:lnTo>
                  <a:lnTo>
                    <a:pt x="0" y="275042"/>
                  </a:lnTo>
                  <a:lnTo>
                    <a:pt x="0" y="273220"/>
                  </a:lnTo>
                  <a:close/>
                  <a:moveTo>
                    <a:pt x="16393" y="234970"/>
                  </a:moveTo>
                  <a:lnTo>
                    <a:pt x="18215" y="234970"/>
                  </a:lnTo>
                  <a:lnTo>
                    <a:pt x="25501" y="245899"/>
                  </a:lnTo>
                  <a:lnTo>
                    <a:pt x="23679" y="285971"/>
                  </a:lnTo>
                  <a:lnTo>
                    <a:pt x="16393" y="284149"/>
                  </a:lnTo>
                  <a:lnTo>
                    <a:pt x="16393" y="267756"/>
                  </a:lnTo>
                  <a:lnTo>
                    <a:pt x="7286" y="258649"/>
                  </a:lnTo>
                  <a:lnTo>
                    <a:pt x="7286" y="256827"/>
                  </a:lnTo>
                  <a:lnTo>
                    <a:pt x="10929" y="258649"/>
                  </a:lnTo>
                  <a:lnTo>
                    <a:pt x="7286" y="253184"/>
                  </a:lnTo>
                  <a:lnTo>
                    <a:pt x="7286" y="251363"/>
                  </a:lnTo>
                  <a:lnTo>
                    <a:pt x="12750" y="245899"/>
                  </a:lnTo>
                  <a:close/>
                  <a:moveTo>
                    <a:pt x="1822" y="227684"/>
                  </a:moveTo>
                  <a:lnTo>
                    <a:pt x="5465" y="227684"/>
                  </a:lnTo>
                  <a:lnTo>
                    <a:pt x="7287" y="234970"/>
                  </a:lnTo>
                  <a:lnTo>
                    <a:pt x="5465" y="240435"/>
                  </a:lnTo>
                  <a:lnTo>
                    <a:pt x="1822" y="240435"/>
                  </a:lnTo>
                  <a:close/>
                  <a:moveTo>
                    <a:pt x="5465" y="213112"/>
                  </a:moveTo>
                  <a:lnTo>
                    <a:pt x="7286" y="213112"/>
                  </a:lnTo>
                  <a:lnTo>
                    <a:pt x="12751" y="233148"/>
                  </a:lnTo>
                  <a:lnTo>
                    <a:pt x="12751" y="234970"/>
                  </a:lnTo>
                  <a:lnTo>
                    <a:pt x="10929" y="234970"/>
                  </a:lnTo>
                  <a:lnTo>
                    <a:pt x="1822" y="218576"/>
                  </a:lnTo>
                  <a:lnTo>
                    <a:pt x="1822" y="216755"/>
                  </a:lnTo>
                  <a:close/>
                  <a:moveTo>
                    <a:pt x="23680" y="196719"/>
                  </a:moveTo>
                  <a:lnTo>
                    <a:pt x="25501" y="196719"/>
                  </a:lnTo>
                  <a:lnTo>
                    <a:pt x="30966" y="205827"/>
                  </a:lnTo>
                  <a:lnTo>
                    <a:pt x="29144" y="205827"/>
                  </a:lnTo>
                  <a:lnTo>
                    <a:pt x="20037" y="200362"/>
                  </a:lnTo>
                  <a:close/>
                  <a:moveTo>
                    <a:pt x="40072" y="107467"/>
                  </a:moveTo>
                  <a:lnTo>
                    <a:pt x="41894" y="107467"/>
                  </a:lnTo>
                  <a:lnTo>
                    <a:pt x="41894" y="111110"/>
                  </a:lnTo>
                  <a:lnTo>
                    <a:pt x="45537" y="118396"/>
                  </a:lnTo>
                  <a:lnTo>
                    <a:pt x="45537" y="122039"/>
                  </a:lnTo>
                  <a:lnTo>
                    <a:pt x="41894" y="122039"/>
                  </a:lnTo>
                  <a:lnTo>
                    <a:pt x="41894" y="118396"/>
                  </a:lnTo>
                  <a:lnTo>
                    <a:pt x="30965" y="112931"/>
                  </a:lnTo>
                  <a:lnTo>
                    <a:pt x="30965" y="111110"/>
                  </a:lnTo>
                  <a:close/>
                  <a:moveTo>
                    <a:pt x="58287" y="85610"/>
                  </a:moveTo>
                  <a:lnTo>
                    <a:pt x="67395" y="94717"/>
                  </a:lnTo>
                  <a:lnTo>
                    <a:pt x="63752" y="102003"/>
                  </a:lnTo>
                  <a:lnTo>
                    <a:pt x="52823" y="107468"/>
                  </a:lnTo>
                  <a:lnTo>
                    <a:pt x="51001" y="107468"/>
                  </a:lnTo>
                  <a:lnTo>
                    <a:pt x="51001" y="105646"/>
                  </a:lnTo>
                  <a:lnTo>
                    <a:pt x="45537" y="94717"/>
                  </a:lnTo>
                  <a:lnTo>
                    <a:pt x="47358" y="94717"/>
                  </a:lnTo>
                  <a:close/>
                  <a:moveTo>
                    <a:pt x="40072" y="0"/>
                  </a:moveTo>
                  <a:lnTo>
                    <a:pt x="47358" y="5464"/>
                  </a:lnTo>
                  <a:lnTo>
                    <a:pt x="52823" y="23679"/>
                  </a:lnTo>
                  <a:lnTo>
                    <a:pt x="51001" y="23679"/>
                  </a:lnTo>
                  <a:lnTo>
                    <a:pt x="45537" y="32786"/>
                  </a:lnTo>
                  <a:lnTo>
                    <a:pt x="47358" y="38251"/>
                  </a:lnTo>
                  <a:lnTo>
                    <a:pt x="47358" y="51001"/>
                  </a:lnTo>
                  <a:lnTo>
                    <a:pt x="45537" y="51001"/>
                  </a:lnTo>
                  <a:lnTo>
                    <a:pt x="41894" y="56466"/>
                  </a:lnTo>
                  <a:lnTo>
                    <a:pt x="41894" y="60109"/>
                  </a:lnTo>
                  <a:lnTo>
                    <a:pt x="29143" y="56466"/>
                  </a:lnTo>
                  <a:lnTo>
                    <a:pt x="29143" y="54644"/>
                  </a:lnTo>
                  <a:lnTo>
                    <a:pt x="25500" y="49180"/>
                  </a:lnTo>
                  <a:lnTo>
                    <a:pt x="30964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7" name="Brazil">
              <a:extLst>
                <a:ext uri="{FF2B5EF4-FFF2-40B4-BE49-F238E27FC236}">
                  <a16:creationId xmlns:a16="http://schemas.microsoft.com/office/drawing/2014/main" id="{B66A2E02-8724-EBEE-3E0D-A164AA2777B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3837" y="4466333"/>
              <a:ext cx="921601" cy="966779"/>
            </a:xfrm>
            <a:custGeom>
              <a:avLst/>
              <a:gdLst/>
              <a:ahLst/>
              <a:cxnLst/>
              <a:rect l="l" t="t" r="r" b="b"/>
              <a:pathLst>
                <a:path w="928948" h="974486">
                  <a:moveTo>
                    <a:pt x="555547" y="162107"/>
                  </a:moveTo>
                  <a:lnTo>
                    <a:pt x="555547" y="167575"/>
                  </a:lnTo>
                  <a:lnTo>
                    <a:pt x="559190" y="167575"/>
                  </a:lnTo>
                  <a:lnTo>
                    <a:pt x="566841" y="165875"/>
                  </a:lnTo>
                  <a:lnTo>
                    <a:pt x="555548" y="162111"/>
                  </a:lnTo>
                  <a:close/>
                  <a:moveTo>
                    <a:pt x="564655" y="111109"/>
                  </a:moveTo>
                  <a:lnTo>
                    <a:pt x="566476" y="111109"/>
                  </a:lnTo>
                  <a:lnTo>
                    <a:pt x="575584" y="122038"/>
                  </a:lnTo>
                  <a:lnTo>
                    <a:pt x="575584" y="123860"/>
                  </a:lnTo>
                  <a:lnTo>
                    <a:pt x="561012" y="123860"/>
                  </a:lnTo>
                  <a:lnTo>
                    <a:pt x="559190" y="116573"/>
                  </a:lnTo>
                  <a:close/>
                  <a:moveTo>
                    <a:pt x="313292" y="0"/>
                  </a:moveTo>
                  <a:lnTo>
                    <a:pt x="331507" y="0"/>
                  </a:lnTo>
                  <a:lnTo>
                    <a:pt x="331507" y="16393"/>
                  </a:lnTo>
                  <a:lnTo>
                    <a:pt x="340614" y="16393"/>
                  </a:lnTo>
                  <a:lnTo>
                    <a:pt x="340614" y="18215"/>
                  </a:lnTo>
                  <a:lnTo>
                    <a:pt x="342436" y="32787"/>
                  </a:lnTo>
                  <a:lnTo>
                    <a:pt x="336971" y="38251"/>
                  </a:lnTo>
                  <a:lnTo>
                    <a:pt x="335150" y="63752"/>
                  </a:lnTo>
                  <a:lnTo>
                    <a:pt x="340614" y="69216"/>
                  </a:lnTo>
                  <a:lnTo>
                    <a:pt x="340614" y="80145"/>
                  </a:lnTo>
                  <a:lnTo>
                    <a:pt x="347900" y="85609"/>
                  </a:lnTo>
                  <a:lnTo>
                    <a:pt x="364293" y="91074"/>
                  </a:lnTo>
                  <a:lnTo>
                    <a:pt x="397080" y="74680"/>
                  </a:lnTo>
                  <a:lnTo>
                    <a:pt x="415295" y="78323"/>
                  </a:lnTo>
                  <a:lnTo>
                    <a:pt x="426223" y="78323"/>
                  </a:lnTo>
                  <a:lnTo>
                    <a:pt x="431688" y="67395"/>
                  </a:lnTo>
                  <a:lnTo>
                    <a:pt x="431688" y="63752"/>
                  </a:lnTo>
                  <a:lnTo>
                    <a:pt x="449902" y="61930"/>
                  </a:lnTo>
                  <a:lnTo>
                    <a:pt x="464474" y="67395"/>
                  </a:lnTo>
                  <a:lnTo>
                    <a:pt x="475403" y="74680"/>
                  </a:lnTo>
                  <a:lnTo>
                    <a:pt x="497261" y="72859"/>
                  </a:lnTo>
                  <a:lnTo>
                    <a:pt x="510011" y="61930"/>
                  </a:lnTo>
                  <a:lnTo>
                    <a:pt x="531868" y="27322"/>
                  </a:lnTo>
                  <a:lnTo>
                    <a:pt x="533690" y="23679"/>
                  </a:lnTo>
                  <a:lnTo>
                    <a:pt x="537333" y="23679"/>
                  </a:lnTo>
                  <a:lnTo>
                    <a:pt x="542797" y="29144"/>
                  </a:lnTo>
                  <a:lnTo>
                    <a:pt x="561012" y="80145"/>
                  </a:lnTo>
                  <a:lnTo>
                    <a:pt x="571941" y="83788"/>
                  </a:lnTo>
                  <a:lnTo>
                    <a:pt x="571941" y="85609"/>
                  </a:lnTo>
                  <a:lnTo>
                    <a:pt x="570119" y="100181"/>
                  </a:lnTo>
                  <a:lnTo>
                    <a:pt x="537333" y="134789"/>
                  </a:lnTo>
                  <a:lnTo>
                    <a:pt x="539154" y="151182"/>
                  </a:lnTo>
                  <a:lnTo>
                    <a:pt x="550083" y="142075"/>
                  </a:lnTo>
                  <a:lnTo>
                    <a:pt x="550083" y="140253"/>
                  </a:lnTo>
                  <a:lnTo>
                    <a:pt x="553726" y="140253"/>
                  </a:lnTo>
                  <a:lnTo>
                    <a:pt x="553726" y="142075"/>
                  </a:lnTo>
                  <a:lnTo>
                    <a:pt x="550083" y="147539"/>
                  </a:lnTo>
                  <a:lnTo>
                    <a:pt x="553726" y="153004"/>
                  </a:lnTo>
                  <a:lnTo>
                    <a:pt x="554940" y="153004"/>
                  </a:lnTo>
                  <a:lnTo>
                    <a:pt x="553726" y="134789"/>
                  </a:lnTo>
                  <a:lnTo>
                    <a:pt x="553726" y="132968"/>
                  </a:lnTo>
                  <a:lnTo>
                    <a:pt x="544619" y="142075"/>
                  </a:lnTo>
                  <a:lnTo>
                    <a:pt x="542797" y="142075"/>
                  </a:lnTo>
                  <a:lnTo>
                    <a:pt x="539154" y="134789"/>
                  </a:lnTo>
                  <a:lnTo>
                    <a:pt x="548262" y="127503"/>
                  </a:lnTo>
                  <a:lnTo>
                    <a:pt x="553727" y="123860"/>
                  </a:lnTo>
                  <a:lnTo>
                    <a:pt x="555548" y="123860"/>
                  </a:lnTo>
                  <a:lnTo>
                    <a:pt x="555548" y="127503"/>
                  </a:lnTo>
                  <a:lnTo>
                    <a:pt x="553727" y="129325"/>
                  </a:lnTo>
                  <a:lnTo>
                    <a:pt x="555548" y="129325"/>
                  </a:lnTo>
                  <a:lnTo>
                    <a:pt x="555548" y="130691"/>
                  </a:lnTo>
                  <a:lnTo>
                    <a:pt x="561012" y="129325"/>
                  </a:lnTo>
                  <a:lnTo>
                    <a:pt x="575584" y="128558"/>
                  </a:lnTo>
                  <a:lnTo>
                    <a:pt x="575584" y="127503"/>
                  </a:lnTo>
                  <a:lnTo>
                    <a:pt x="581049" y="122038"/>
                  </a:lnTo>
                  <a:lnTo>
                    <a:pt x="582870" y="123859"/>
                  </a:lnTo>
                  <a:lnTo>
                    <a:pt x="582870" y="127503"/>
                  </a:lnTo>
                  <a:lnTo>
                    <a:pt x="580477" y="128300"/>
                  </a:lnTo>
                  <a:lnTo>
                    <a:pt x="595620" y="127503"/>
                  </a:lnTo>
                  <a:lnTo>
                    <a:pt x="606549" y="129325"/>
                  </a:lnTo>
                  <a:lnTo>
                    <a:pt x="606549" y="131146"/>
                  </a:lnTo>
                  <a:lnTo>
                    <a:pt x="604728" y="142075"/>
                  </a:lnTo>
                  <a:lnTo>
                    <a:pt x="590156" y="162111"/>
                  </a:lnTo>
                  <a:lnTo>
                    <a:pt x="584084" y="163932"/>
                  </a:lnTo>
                  <a:lnTo>
                    <a:pt x="584691" y="163932"/>
                  </a:lnTo>
                  <a:lnTo>
                    <a:pt x="584691" y="178504"/>
                  </a:lnTo>
                  <a:lnTo>
                    <a:pt x="593798" y="163932"/>
                  </a:lnTo>
                  <a:lnTo>
                    <a:pt x="604727" y="158468"/>
                  </a:lnTo>
                  <a:lnTo>
                    <a:pt x="612013" y="140253"/>
                  </a:lnTo>
                  <a:lnTo>
                    <a:pt x="637513" y="140253"/>
                  </a:lnTo>
                  <a:lnTo>
                    <a:pt x="677586" y="153004"/>
                  </a:lnTo>
                  <a:lnTo>
                    <a:pt x="679407" y="162111"/>
                  </a:lnTo>
                  <a:lnTo>
                    <a:pt x="690336" y="158468"/>
                  </a:lnTo>
                  <a:lnTo>
                    <a:pt x="699443" y="167575"/>
                  </a:lnTo>
                  <a:lnTo>
                    <a:pt x="699443" y="169397"/>
                  </a:lnTo>
                  <a:lnTo>
                    <a:pt x="695800" y="174861"/>
                  </a:lnTo>
                  <a:lnTo>
                    <a:pt x="704908" y="174861"/>
                  </a:lnTo>
                  <a:lnTo>
                    <a:pt x="704908" y="178504"/>
                  </a:lnTo>
                  <a:lnTo>
                    <a:pt x="701265" y="185790"/>
                  </a:lnTo>
                  <a:lnTo>
                    <a:pt x="721301" y="178504"/>
                  </a:lnTo>
                  <a:lnTo>
                    <a:pt x="723122" y="178504"/>
                  </a:lnTo>
                  <a:lnTo>
                    <a:pt x="761373" y="191254"/>
                  </a:lnTo>
                  <a:lnTo>
                    <a:pt x="806910" y="191254"/>
                  </a:lnTo>
                  <a:lnTo>
                    <a:pt x="819660" y="196719"/>
                  </a:lnTo>
                  <a:lnTo>
                    <a:pt x="877947" y="242256"/>
                  </a:lnTo>
                  <a:lnTo>
                    <a:pt x="912555" y="245899"/>
                  </a:lnTo>
                  <a:lnTo>
                    <a:pt x="914376" y="245899"/>
                  </a:lnTo>
                  <a:lnTo>
                    <a:pt x="914376" y="247720"/>
                  </a:lnTo>
                  <a:lnTo>
                    <a:pt x="923484" y="258649"/>
                  </a:lnTo>
                  <a:lnTo>
                    <a:pt x="928948" y="291435"/>
                  </a:lnTo>
                  <a:lnTo>
                    <a:pt x="919841" y="336972"/>
                  </a:lnTo>
                  <a:lnTo>
                    <a:pt x="892519" y="371580"/>
                  </a:lnTo>
                  <a:lnTo>
                    <a:pt x="868840" y="393438"/>
                  </a:lnTo>
                  <a:lnTo>
                    <a:pt x="850625" y="429867"/>
                  </a:lnTo>
                  <a:lnTo>
                    <a:pt x="830589" y="440796"/>
                  </a:lnTo>
                  <a:lnTo>
                    <a:pt x="828767" y="469939"/>
                  </a:lnTo>
                  <a:lnTo>
                    <a:pt x="830589" y="502726"/>
                  </a:lnTo>
                  <a:lnTo>
                    <a:pt x="825125" y="548262"/>
                  </a:lnTo>
                  <a:lnTo>
                    <a:pt x="814196" y="561013"/>
                  </a:lnTo>
                  <a:lnTo>
                    <a:pt x="810553" y="593799"/>
                  </a:lnTo>
                  <a:lnTo>
                    <a:pt x="783231" y="637514"/>
                  </a:lnTo>
                  <a:lnTo>
                    <a:pt x="777766" y="655729"/>
                  </a:lnTo>
                  <a:lnTo>
                    <a:pt x="757730" y="672122"/>
                  </a:lnTo>
                  <a:lnTo>
                    <a:pt x="752266" y="679408"/>
                  </a:lnTo>
                  <a:lnTo>
                    <a:pt x="699443" y="683051"/>
                  </a:lnTo>
                  <a:lnTo>
                    <a:pt x="695800" y="688516"/>
                  </a:lnTo>
                  <a:lnTo>
                    <a:pt x="695800" y="690337"/>
                  </a:lnTo>
                  <a:lnTo>
                    <a:pt x="648442" y="710373"/>
                  </a:lnTo>
                  <a:lnTo>
                    <a:pt x="610191" y="748624"/>
                  </a:lnTo>
                  <a:lnTo>
                    <a:pt x="599263" y="763196"/>
                  </a:lnTo>
                  <a:lnTo>
                    <a:pt x="601084" y="785053"/>
                  </a:lnTo>
                  <a:lnTo>
                    <a:pt x="604727" y="790518"/>
                  </a:lnTo>
                  <a:lnTo>
                    <a:pt x="604727" y="794161"/>
                  </a:lnTo>
                  <a:lnTo>
                    <a:pt x="601084" y="795982"/>
                  </a:lnTo>
                  <a:lnTo>
                    <a:pt x="599263" y="823304"/>
                  </a:lnTo>
                  <a:lnTo>
                    <a:pt x="571941" y="852448"/>
                  </a:lnTo>
                  <a:lnTo>
                    <a:pt x="561012" y="883413"/>
                  </a:lnTo>
                  <a:lnTo>
                    <a:pt x="542797" y="908913"/>
                  </a:lnTo>
                  <a:lnTo>
                    <a:pt x="511832" y="930771"/>
                  </a:lnTo>
                  <a:lnTo>
                    <a:pt x="510011" y="947164"/>
                  </a:lnTo>
                  <a:lnTo>
                    <a:pt x="486332" y="974486"/>
                  </a:lnTo>
                  <a:lnTo>
                    <a:pt x="486332" y="972665"/>
                  </a:lnTo>
                  <a:lnTo>
                    <a:pt x="482689" y="956272"/>
                  </a:lnTo>
                  <a:lnTo>
                    <a:pt x="491796" y="945343"/>
                  </a:lnTo>
                  <a:lnTo>
                    <a:pt x="480867" y="934414"/>
                  </a:lnTo>
                  <a:lnTo>
                    <a:pt x="475403" y="923485"/>
                  </a:lnTo>
                  <a:lnTo>
                    <a:pt x="444438" y="905270"/>
                  </a:lnTo>
                  <a:lnTo>
                    <a:pt x="433509" y="890699"/>
                  </a:lnTo>
                  <a:lnTo>
                    <a:pt x="424402" y="896163"/>
                  </a:lnTo>
                  <a:lnTo>
                    <a:pt x="420759" y="896163"/>
                  </a:lnTo>
                  <a:lnTo>
                    <a:pt x="420759" y="885234"/>
                  </a:lnTo>
                  <a:lnTo>
                    <a:pt x="404366" y="872484"/>
                  </a:lnTo>
                  <a:lnTo>
                    <a:pt x="398901" y="872484"/>
                  </a:lnTo>
                  <a:lnTo>
                    <a:pt x="391615" y="874305"/>
                  </a:lnTo>
                  <a:lnTo>
                    <a:pt x="386151" y="874305"/>
                  </a:lnTo>
                  <a:lnTo>
                    <a:pt x="386151" y="872484"/>
                  </a:lnTo>
                  <a:lnTo>
                    <a:pt x="455367" y="799625"/>
                  </a:lnTo>
                  <a:lnTo>
                    <a:pt x="477224" y="788696"/>
                  </a:lnTo>
                  <a:lnTo>
                    <a:pt x="480867" y="768660"/>
                  </a:lnTo>
                  <a:lnTo>
                    <a:pt x="475403" y="752267"/>
                  </a:lnTo>
                  <a:lnTo>
                    <a:pt x="459010" y="750445"/>
                  </a:lnTo>
                  <a:lnTo>
                    <a:pt x="464474" y="721302"/>
                  </a:lnTo>
                  <a:lnTo>
                    <a:pt x="460831" y="706730"/>
                  </a:lnTo>
                  <a:lnTo>
                    <a:pt x="437152" y="704909"/>
                  </a:lnTo>
                  <a:lnTo>
                    <a:pt x="429866" y="666658"/>
                  </a:lnTo>
                  <a:lnTo>
                    <a:pt x="415295" y="661194"/>
                  </a:lnTo>
                  <a:lnTo>
                    <a:pt x="398901" y="664836"/>
                  </a:lnTo>
                  <a:lnTo>
                    <a:pt x="380687" y="659372"/>
                  </a:lnTo>
                  <a:lnTo>
                    <a:pt x="377044" y="659372"/>
                  </a:lnTo>
                  <a:lnTo>
                    <a:pt x="375222" y="610192"/>
                  </a:lnTo>
                  <a:lnTo>
                    <a:pt x="375222" y="606549"/>
                  </a:lnTo>
                  <a:lnTo>
                    <a:pt x="377044" y="606549"/>
                  </a:lnTo>
                  <a:lnTo>
                    <a:pt x="382508" y="559191"/>
                  </a:lnTo>
                  <a:lnTo>
                    <a:pt x="377044" y="542798"/>
                  </a:lnTo>
                  <a:lnTo>
                    <a:pt x="366115" y="537334"/>
                  </a:lnTo>
                  <a:lnTo>
                    <a:pt x="366115" y="515476"/>
                  </a:lnTo>
                  <a:lnTo>
                    <a:pt x="326043" y="515476"/>
                  </a:lnTo>
                  <a:lnTo>
                    <a:pt x="326043" y="513655"/>
                  </a:lnTo>
                  <a:lnTo>
                    <a:pt x="318757" y="488154"/>
                  </a:lnTo>
                  <a:lnTo>
                    <a:pt x="320578" y="475404"/>
                  </a:lnTo>
                  <a:lnTo>
                    <a:pt x="309649" y="449903"/>
                  </a:lnTo>
                  <a:lnTo>
                    <a:pt x="302364" y="444439"/>
                  </a:lnTo>
                  <a:lnTo>
                    <a:pt x="285970" y="444439"/>
                  </a:lnTo>
                  <a:lnTo>
                    <a:pt x="278685" y="437153"/>
                  </a:lnTo>
                  <a:lnTo>
                    <a:pt x="256827" y="431688"/>
                  </a:lnTo>
                  <a:lnTo>
                    <a:pt x="251363" y="424403"/>
                  </a:lnTo>
                  <a:lnTo>
                    <a:pt x="220398" y="418938"/>
                  </a:lnTo>
                  <a:lnTo>
                    <a:pt x="204004" y="408009"/>
                  </a:lnTo>
                  <a:lnTo>
                    <a:pt x="200361" y="393438"/>
                  </a:lnTo>
                  <a:lnTo>
                    <a:pt x="202183" y="364294"/>
                  </a:lnTo>
                  <a:lnTo>
                    <a:pt x="196719" y="353365"/>
                  </a:lnTo>
                  <a:lnTo>
                    <a:pt x="169397" y="357008"/>
                  </a:lnTo>
                  <a:lnTo>
                    <a:pt x="151182" y="377044"/>
                  </a:lnTo>
                  <a:lnTo>
                    <a:pt x="131146" y="387973"/>
                  </a:lnTo>
                  <a:lnTo>
                    <a:pt x="100181" y="382509"/>
                  </a:lnTo>
                  <a:lnTo>
                    <a:pt x="83788" y="387973"/>
                  </a:lnTo>
                  <a:lnTo>
                    <a:pt x="78323" y="382509"/>
                  </a:lnTo>
                  <a:lnTo>
                    <a:pt x="78323" y="346079"/>
                  </a:lnTo>
                  <a:lnTo>
                    <a:pt x="52823" y="362473"/>
                  </a:lnTo>
                  <a:lnTo>
                    <a:pt x="40072" y="358830"/>
                  </a:lnTo>
                  <a:lnTo>
                    <a:pt x="34608" y="347901"/>
                  </a:lnTo>
                  <a:lnTo>
                    <a:pt x="21858" y="347901"/>
                  </a:lnTo>
                  <a:lnTo>
                    <a:pt x="21858" y="336972"/>
                  </a:lnTo>
                  <a:lnTo>
                    <a:pt x="5465" y="320579"/>
                  </a:lnTo>
                  <a:lnTo>
                    <a:pt x="0" y="304186"/>
                  </a:lnTo>
                  <a:lnTo>
                    <a:pt x="0" y="302364"/>
                  </a:lnTo>
                  <a:lnTo>
                    <a:pt x="7286" y="284149"/>
                  </a:lnTo>
                  <a:lnTo>
                    <a:pt x="16393" y="278685"/>
                  </a:lnTo>
                  <a:lnTo>
                    <a:pt x="18215" y="264113"/>
                  </a:lnTo>
                  <a:lnTo>
                    <a:pt x="32787" y="242256"/>
                  </a:lnTo>
                  <a:lnTo>
                    <a:pt x="52823" y="231327"/>
                  </a:lnTo>
                  <a:lnTo>
                    <a:pt x="91073" y="220398"/>
                  </a:lnTo>
                  <a:lnTo>
                    <a:pt x="105645" y="153004"/>
                  </a:lnTo>
                  <a:lnTo>
                    <a:pt x="100181" y="136610"/>
                  </a:lnTo>
                  <a:lnTo>
                    <a:pt x="89252" y="129325"/>
                  </a:lnTo>
                  <a:lnTo>
                    <a:pt x="89252" y="111110"/>
                  </a:lnTo>
                  <a:lnTo>
                    <a:pt x="91073" y="111110"/>
                  </a:lnTo>
                  <a:lnTo>
                    <a:pt x="111110" y="107467"/>
                  </a:lnTo>
                  <a:lnTo>
                    <a:pt x="107467" y="100181"/>
                  </a:lnTo>
                  <a:lnTo>
                    <a:pt x="94716" y="100181"/>
                  </a:lnTo>
                  <a:lnTo>
                    <a:pt x="94716" y="80145"/>
                  </a:lnTo>
                  <a:lnTo>
                    <a:pt x="129324" y="80145"/>
                  </a:lnTo>
                  <a:lnTo>
                    <a:pt x="131146" y="74680"/>
                  </a:lnTo>
                  <a:lnTo>
                    <a:pt x="134789" y="74680"/>
                  </a:lnTo>
                  <a:lnTo>
                    <a:pt x="140253" y="80145"/>
                  </a:lnTo>
                  <a:lnTo>
                    <a:pt x="151182" y="74680"/>
                  </a:lnTo>
                  <a:lnTo>
                    <a:pt x="153003" y="74680"/>
                  </a:lnTo>
                  <a:lnTo>
                    <a:pt x="162111" y="94717"/>
                  </a:lnTo>
                  <a:lnTo>
                    <a:pt x="163932" y="91074"/>
                  </a:lnTo>
                  <a:lnTo>
                    <a:pt x="167575" y="91074"/>
                  </a:lnTo>
                  <a:lnTo>
                    <a:pt x="178504" y="105645"/>
                  </a:lnTo>
                  <a:lnTo>
                    <a:pt x="196719" y="105645"/>
                  </a:lnTo>
                  <a:lnTo>
                    <a:pt x="225862" y="85609"/>
                  </a:lnTo>
                  <a:lnTo>
                    <a:pt x="234969" y="78323"/>
                  </a:lnTo>
                  <a:lnTo>
                    <a:pt x="251363" y="72859"/>
                  </a:lnTo>
                  <a:lnTo>
                    <a:pt x="251363" y="69216"/>
                  </a:lnTo>
                  <a:lnTo>
                    <a:pt x="229505" y="67395"/>
                  </a:lnTo>
                  <a:lnTo>
                    <a:pt x="225862" y="51001"/>
                  </a:lnTo>
                  <a:lnTo>
                    <a:pt x="225862" y="38251"/>
                  </a:lnTo>
                  <a:lnTo>
                    <a:pt x="218576" y="32787"/>
                  </a:lnTo>
                  <a:lnTo>
                    <a:pt x="214933" y="32787"/>
                  </a:lnTo>
                  <a:lnTo>
                    <a:pt x="214933" y="21858"/>
                  </a:lnTo>
                  <a:lnTo>
                    <a:pt x="218576" y="21858"/>
                  </a:lnTo>
                  <a:lnTo>
                    <a:pt x="258648" y="32787"/>
                  </a:lnTo>
                  <a:lnTo>
                    <a:pt x="307828" y="1275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8" name="Argentina">
              <a:extLst>
                <a:ext uri="{FF2B5EF4-FFF2-40B4-BE49-F238E27FC236}">
                  <a16:creationId xmlns:a16="http://schemas.microsoft.com/office/drawing/2014/main" id="{FDED3D12-22D9-38A1-B54F-648F3EDE10D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4679" y="5111453"/>
              <a:ext cx="468029" cy="1042676"/>
            </a:xfrm>
            <a:custGeom>
              <a:avLst/>
              <a:gdLst/>
              <a:ahLst/>
              <a:cxnLst/>
              <a:rect l="l" t="t" r="r" b="b"/>
              <a:pathLst>
                <a:path w="471760" h="1050988">
                  <a:moveTo>
                    <a:pt x="213112" y="1029130"/>
                  </a:moveTo>
                  <a:lnTo>
                    <a:pt x="231327" y="1029130"/>
                  </a:lnTo>
                  <a:lnTo>
                    <a:pt x="213112" y="1036416"/>
                  </a:lnTo>
                  <a:lnTo>
                    <a:pt x="207647" y="1036416"/>
                  </a:lnTo>
                  <a:lnTo>
                    <a:pt x="207647" y="1034595"/>
                  </a:lnTo>
                  <a:close/>
                  <a:moveTo>
                    <a:pt x="112931" y="943520"/>
                  </a:moveTo>
                  <a:lnTo>
                    <a:pt x="116574" y="943520"/>
                  </a:lnTo>
                  <a:lnTo>
                    <a:pt x="125681" y="961735"/>
                  </a:lnTo>
                  <a:lnTo>
                    <a:pt x="125681" y="963556"/>
                  </a:lnTo>
                  <a:lnTo>
                    <a:pt x="118396" y="967199"/>
                  </a:lnTo>
                  <a:lnTo>
                    <a:pt x="131146" y="985414"/>
                  </a:lnTo>
                  <a:lnTo>
                    <a:pt x="174861" y="1021843"/>
                  </a:lnTo>
                  <a:lnTo>
                    <a:pt x="198540" y="1027308"/>
                  </a:lnTo>
                  <a:lnTo>
                    <a:pt x="198540" y="1029129"/>
                  </a:lnTo>
                  <a:lnTo>
                    <a:pt x="189433" y="1036415"/>
                  </a:lnTo>
                  <a:lnTo>
                    <a:pt x="185790" y="1036415"/>
                  </a:lnTo>
                  <a:lnTo>
                    <a:pt x="183968" y="1040058"/>
                  </a:lnTo>
                  <a:lnTo>
                    <a:pt x="174861" y="1040058"/>
                  </a:lnTo>
                  <a:lnTo>
                    <a:pt x="173040" y="1041879"/>
                  </a:lnTo>
                  <a:lnTo>
                    <a:pt x="169397" y="1041879"/>
                  </a:lnTo>
                  <a:lnTo>
                    <a:pt x="151342" y="1037365"/>
                  </a:lnTo>
                  <a:lnTo>
                    <a:pt x="153005" y="1047345"/>
                  </a:lnTo>
                  <a:lnTo>
                    <a:pt x="145719" y="1047345"/>
                  </a:lnTo>
                  <a:lnTo>
                    <a:pt x="142076" y="1050988"/>
                  </a:lnTo>
                  <a:lnTo>
                    <a:pt x="136611" y="1050988"/>
                  </a:lnTo>
                  <a:lnTo>
                    <a:pt x="125682" y="1047345"/>
                  </a:lnTo>
                  <a:lnTo>
                    <a:pt x="125682" y="1040059"/>
                  </a:lnTo>
                  <a:lnTo>
                    <a:pt x="136611" y="1040059"/>
                  </a:lnTo>
                  <a:lnTo>
                    <a:pt x="145719" y="1036416"/>
                  </a:lnTo>
                  <a:lnTo>
                    <a:pt x="147545" y="1036416"/>
                  </a:lnTo>
                  <a:lnTo>
                    <a:pt x="125681" y="1030950"/>
                  </a:lnTo>
                  <a:lnTo>
                    <a:pt x="116574" y="1036415"/>
                  </a:lnTo>
                  <a:lnTo>
                    <a:pt x="112931" y="1036415"/>
                  </a:lnTo>
                  <a:close/>
                  <a:moveTo>
                    <a:pt x="169397" y="0"/>
                  </a:moveTo>
                  <a:lnTo>
                    <a:pt x="173040" y="0"/>
                  </a:lnTo>
                  <a:lnTo>
                    <a:pt x="180325" y="9108"/>
                  </a:lnTo>
                  <a:lnTo>
                    <a:pt x="207647" y="10929"/>
                  </a:lnTo>
                  <a:lnTo>
                    <a:pt x="214933" y="21858"/>
                  </a:lnTo>
                  <a:lnTo>
                    <a:pt x="220398" y="5465"/>
                  </a:lnTo>
                  <a:lnTo>
                    <a:pt x="225862" y="5465"/>
                  </a:lnTo>
                  <a:lnTo>
                    <a:pt x="231326" y="9108"/>
                  </a:lnTo>
                  <a:lnTo>
                    <a:pt x="242255" y="9108"/>
                  </a:lnTo>
                  <a:lnTo>
                    <a:pt x="256827" y="14572"/>
                  </a:lnTo>
                  <a:lnTo>
                    <a:pt x="262291" y="14572"/>
                  </a:lnTo>
                  <a:lnTo>
                    <a:pt x="298721" y="56466"/>
                  </a:lnTo>
                  <a:lnTo>
                    <a:pt x="326043" y="61930"/>
                  </a:lnTo>
                  <a:lnTo>
                    <a:pt x="371579" y="92895"/>
                  </a:lnTo>
                  <a:lnTo>
                    <a:pt x="375222" y="100181"/>
                  </a:lnTo>
                  <a:lnTo>
                    <a:pt x="375222" y="102002"/>
                  </a:lnTo>
                  <a:lnTo>
                    <a:pt x="358829" y="129324"/>
                  </a:lnTo>
                  <a:lnTo>
                    <a:pt x="358829" y="138432"/>
                  </a:lnTo>
                  <a:lnTo>
                    <a:pt x="380687" y="140253"/>
                  </a:lnTo>
                  <a:lnTo>
                    <a:pt x="393437" y="149361"/>
                  </a:lnTo>
                  <a:lnTo>
                    <a:pt x="420759" y="145718"/>
                  </a:lnTo>
                  <a:lnTo>
                    <a:pt x="444438" y="122039"/>
                  </a:lnTo>
                  <a:lnTo>
                    <a:pt x="448081" y="100181"/>
                  </a:lnTo>
                  <a:lnTo>
                    <a:pt x="448081" y="98359"/>
                  </a:lnTo>
                  <a:lnTo>
                    <a:pt x="453545" y="98359"/>
                  </a:lnTo>
                  <a:lnTo>
                    <a:pt x="459010" y="100181"/>
                  </a:lnTo>
                  <a:lnTo>
                    <a:pt x="466296" y="100181"/>
                  </a:lnTo>
                  <a:lnTo>
                    <a:pt x="471760" y="118396"/>
                  </a:lnTo>
                  <a:lnTo>
                    <a:pt x="466296" y="138432"/>
                  </a:lnTo>
                  <a:lnTo>
                    <a:pt x="466296" y="140253"/>
                  </a:lnTo>
                  <a:lnTo>
                    <a:pt x="444438" y="151182"/>
                  </a:lnTo>
                  <a:lnTo>
                    <a:pt x="375222" y="224041"/>
                  </a:lnTo>
                  <a:lnTo>
                    <a:pt x="369758" y="233148"/>
                  </a:lnTo>
                  <a:lnTo>
                    <a:pt x="364294" y="296899"/>
                  </a:lnTo>
                  <a:lnTo>
                    <a:pt x="355186" y="329686"/>
                  </a:lnTo>
                  <a:lnTo>
                    <a:pt x="358829" y="346079"/>
                  </a:lnTo>
                  <a:lnTo>
                    <a:pt x="386151" y="364294"/>
                  </a:lnTo>
                  <a:lnTo>
                    <a:pt x="386151" y="367937"/>
                  </a:lnTo>
                  <a:lnTo>
                    <a:pt x="380687" y="384330"/>
                  </a:lnTo>
                  <a:lnTo>
                    <a:pt x="387973" y="395259"/>
                  </a:lnTo>
                  <a:lnTo>
                    <a:pt x="398901" y="395259"/>
                  </a:lnTo>
                  <a:lnTo>
                    <a:pt x="398901" y="397080"/>
                  </a:lnTo>
                  <a:lnTo>
                    <a:pt x="397080" y="418938"/>
                  </a:lnTo>
                  <a:lnTo>
                    <a:pt x="380687" y="440795"/>
                  </a:lnTo>
                  <a:lnTo>
                    <a:pt x="377044" y="451724"/>
                  </a:lnTo>
                  <a:lnTo>
                    <a:pt x="364294" y="462653"/>
                  </a:lnTo>
                  <a:lnTo>
                    <a:pt x="293256" y="475403"/>
                  </a:lnTo>
                  <a:lnTo>
                    <a:pt x="269577" y="475403"/>
                  </a:lnTo>
                  <a:lnTo>
                    <a:pt x="264113" y="473582"/>
                  </a:lnTo>
                  <a:lnTo>
                    <a:pt x="264113" y="484510"/>
                  </a:lnTo>
                  <a:lnTo>
                    <a:pt x="271399" y="488153"/>
                  </a:lnTo>
                  <a:lnTo>
                    <a:pt x="271399" y="491796"/>
                  </a:lnTo>
                  <a:lnTo>
                    <a:pt x="264113" y="510011"/>
                  </a:lnTo>
                  <a:lnTo>
                    <a:pt x="264113" y="530047"/>
                  </a:lnTo>
                  <a:lnTo>
                    <a:pt x="262291" y="537333"/>
                  </a:lnTo>
                  <a:lnTo>
                    <a:pt x="245898" y="546440"/>
                  </a:lnTo>
                  <a:lnTo>
                    <a:pt x="229505" y="546440"/>
                  </a:lnTo>
                  <a:lnTo>
                    <a:pt x="202183" y="530047"/>
                  </a:lnTo>
                  <a:lnTo>
                    <a:pt x="196719" y="535511"/>
                  </a:lnTo>
                  <a:lnTo>
                    <a:pt x="202183" y="571941"/>
                  </a:lnTo>
                  <a:lnTo>
                    <a:pt x="213112" y="582870"/>
                  </a:lnTo>
                  <a:lnTo>
                    <a:pt x="218576" y="581048"/>
                  </a:lnTo>
                  <a:lnTo>
                    <a:pt x="214933" y="577405"/>
                  </a:lnTo>
                  <a:lnTo>
                    <a:pt x="214933" y="575584"/>
                  </a:lnTo>
                  <a:lnTo>
                    <a:pt x="229505" y="570119"/>
                  </a:lnTo>
                  <a:lnTo>
                    <a:pt x="229505" y="571941"/>
                  </a:lnTo>
                  <a:lnTo>
                    <a:pt x="231326" y="577405"/>
                  </a:lnTo>
                  <a:lnTo>
                    <a:pt x="234969" y="588334"/>
                  </a:lnTo>
                  <a:lnTo>
                    <a:pt x="231326" y="597441"/>
                  </a:lnTo>
                  <a:lnTo>
                    <a:pt x="218576" y="597441"/>
                  </a:lnTo>
                  <a:lnTo>
                    <a:pt x="209469" y="588334"/>
                  </a:lnTo>
                  <a:lnTo>
                    <a:pt x="202183" y="593798"/>
                  </a:lnTo>
                  <a:lnTo>
                    <a:pt x="218576" y="602906"/>
                  </a:lnTo>
                  <a:lnTo>
                    <a:pt x="218576" y="604727"/>
                  </a:lnTo>
                  <a:lnTo>
                    <a:pt x="202183" y="613835"/>
                  </a:lnTo>
                  <a:lnTo>
                    <a:pt x="196719" y="621120"/>
                  </a:lnTo>
                  <a:lnTo>
                    <a:pt x="196719" y="648442"/>
                  </a:lnTo>
                  <a:lnTo>
                    <a:pt x="185790" y="659371"/>
                  </a:lnTo>
                  <a:lnTo>
                    <a:pt x="189433" y="670300"/>
                  </a:lnTo>
                  <a:lnTo>
                    <a:pt x="173040" y="670300"/>
                  </a:lnTo>
                  <a:lnTo>
                    <a:pt x="156646" y="677586"/>
                  </a:lnTo>
                  <a:lnTo>
                    <a:pt x="140253" y="703086"/>
                  </a:lnTo>
                  <a:lnTo>
                    <a:pt x="140253" y="710372"/>
                  </a:lnTo>
                  <a:lnTo>
                    <a:pt x="147539" y="721301"/>
                  </a:lnTo>
                  <a:lnTo>
                    <a:pt x="158468" y="734051"/>
                  </a:lnTo>
                  <a:lnTo>
                    <a:pt x="180325" y="739516"/>
                  </a:lnTo>
                  <a:lnTo>
                    <a:pt x="183968" y="739516"/>
                  </a:lnTo>
                  <a:lnTo>
                    <a:pt x="185790" y="755909"/>
                  </a:lnTo>
                  <a:lnTo>
                    <a:pt x="178504" y="777767"/>
                  </a:lnTo>
                  <a:lnTo>
                    <a:pt x="140253" y="810553"/>
                  </a:lnTo>
                  <a:lnTo>
                    <a:pt x="134789" y="843339"/>
                  </a:lnTo>
                  <a:lnTo>
                    <a:pt x="131146" y="843339"/>
                  </a:lnTo>
                  <a:lnTo>
                    <a:pt x="120217" y="848804"/>
                  </a:lnTo>
                  <a:lnTo>
                    <a:pt x="120217" y="850625"/>
                  </a:lnTo>
                  <a:lnTo>
                    <a:pt x="116574" y="845161"/>
                  </a:lnTo>
                  <a:lnTo>
                    <a:pt x="118395" y="850625"/>
                  </a:lnTo>
                  <a:lnTo>
                    <a:pt x="105645" y="861554"/>
                  </a:lnTo>
                  <a:lnTo>
                    <a:pt x="96538" y="883412"/>
                  </a:lnTo>
                  <a:lnTo>
                    <a:pt x="100181" y="883412"/>
                  </a:lnTo>
                  <a:lnTo>
                    <a:pt x="102002" y="879769"/>
                  </a:lnTo>
                  <a:lnTo>
                    <a:pt x="102002" y="883412"/>
                  </a:lnTo>
                  <a:lnTo>
                    <a:pt x="105645" y="901626"/>
                  </a:lnTo>
                  <a:lnTo>
                    <a:pt x="100181" y="905269"/>
                  </a:lnTo>
                  <a:lnTo>
                    <a:pt x="105645" y="905269"/>
                  </a:lnTo>
                  <a:lnTo>
                    <a:pt x="120217" y="932591"/>
                  </a:lnTo>
                  <a:lnTo>
                    <a:pt x="85609" y="923484"/>
                  </a:lnTo>
                  <a:lnTo>
                    <a:pt x="32787" y="921662"/>
                  </a:lnTo>
                  <a:lnTo>
                    <a:pt x="29144" y="921662"/>
                  </a:lnTo>
                  <a:lnTo>
                    <a:pt x="27322" y="910734"/>
                  </a:lnTo>
                  <a:lnTo>
                    <a:pt x="23679" y="872483"/>
                  </a:lnTo>
                  <a:lnTo>
                    <a:pt x="18215" y="872483"/>
                  </a:lnTo>
                  <a:lnTo>
                    <a:pt x="12750" y="876126"/>
                  </a:lnTo>
                  <a:lnTo>
                    <a:pt x="1822" y="876126"/>
                  </a:lnTo>
                  <a:lnTo>
                    <a:pt x="0" y="850625"/>
                  </a:lnTo>
                  <a:lnTo>
                    <a:pt x="1822" y="828768"/>
                  </a:lnTo>
                  <a:lnTo>
                    <a:pt x="18215" y="801446"/>
                  </a:lnTo>
                  <a:lnTo>
                    <a:pt x="23679" y="786874"/>
                  </a:lnTo>
                  <a:lnTo>
                    <a:pt x="23679" y="761373"/>
                  </a:lnTo>
                  <a:lnTo>
                    <a:pt x="40072" y="723123"/>
                  </a:lnTo>
                  <a:lnTo>
                    <a:pt x="40072" y="686693"/>
                  </a:lnTo>
                  <a:lnTo>
                    <a:pt x="45537" y="672121"/>
                  </a:lnTo>
                  <a:lnTo>
                    <a:pt x="34608" y="661193"/>
                  </a:lnTo>
                  <a:lnTo>
                    <a:pt x="34608" y="659371"/>
                  </a:lnTo>
                  <a:lnTo>
                    <a:pt x="47358" y="655728"/>
                  </a:lnTo>
                  <a:lnTo>
                    <a:pt x="45537" y="650264"/>
                  </a:lnTo>
                  <a:lnTo>
                    <a:pt x="34608" y="648442"/>
                  </a:lnTo>
                  <a:lnTo>
                    <a:pt x="34608" y="632049"/>
                  </a:lnTo>
                  <a:lnTo>
                    <a:pt x="29144" y="588334"/>
                  </a:lnTo>
                  <a:lnTo>
                    <a:pt x="40072" y="564655"/>
                  </a:lnTo>
                  <a:lnTo>
                    <a:pt x="34608" y="548262"/>
                  </a:lnTo>
                  <a:lnTo>
                    <a:pt x="38251" y="510011"/>
                  </a:lnTo>
                  <a:lnTo>
                    <a:pt x="47358" y="475403"/>
                  </a:lnTo>
                  <a:lnTo>
                    <a:pt x="52823" y="462653"/>
                  </a:lnTo>
                  <a:lnTo>
                    <a:pt x="51001" y="440795"/>
                  </a:lnTo>
                  <a:lnTo>
                    <a:pt x="52823" y="408009"/>
                  </a:lnTo>
                  <a:lnTo>
                    <a:pt x="67394" y="389794"/>
                  </a:lnTo>
                  <a:lnTo>
                    <a:pt x="67394" y="364294"/>
                  </a:lnTo>
                  <a:lnTo>
                    <a:pt x="83788" y="333329"/>
                  </a:lnTo>
                  <a:lnTo>
                    <a:pt x="80145" y="311471"/>
                  </a:lnTo>
                  <a:lnTo>
                    <a:pt x="67394" y="264113"/>
                  </a:lnTo>
                  <a:lnTo>
                    <a:pt x="67394" y="251363"/>
                  </a:lnTo>
                  <a:lnTo>
                    <a:pt x="80145" y="224041"/>
                  </a:lnTo>
                  <a:lnTo>
                    <a:pt x="80145" y="200362"/>
                  </a:lnTo>
                  <a:lnTo>
                    <a:pt x="91073" y="167575"/>
                  </a:lnTo>
                  <a:lnTo>
                    <a:pt x="102002" y="154825"/>
                  </a:lnTo>
                  <a:lnTo>
                    <a:pt x="105645" y="143896"/>
                  </a:lnTo>
                  <a:lnTo>
                    <a:pt x="118395" y="132967"/>
                  </a:lnTo>
                  <a:lnTo>
                    <a:pt x="112931" y="98359"/>
                  </a:lnTo>
                  <a:lnTo>
                    <a:pt x="116574" y="71037"/>
                  </a:lnTo>
                  <a:lnTo>
                    <a:pt x="145718" y="56466"/>
                  </a:lnTo>
                  <a:lnTo>
                    <a:pt x="147539" y="38251"/>
                  </a:lnTo>
                  <a:lnTo>
                    <a:pt x="145718" y="2732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79" name="The Bahamas">
              <a:extLst>
                <a:ext uri="{FF2B5EF4-FFF2-40B4-BE49-F238E27FC236}">
                  <a16:creationId xmlns:a16="http://schemas.microsoft.com/office/drawing/2014/main" id="{CE24177F-8AC1-2D35-213D-95CF4FB5E9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2763" y="3933249"/>
              <a:ext cx="142759" cy="151794"/>
            </a:xfrm>
            <a:custGeom>
              <a:avLst/>
              <a:gdLst/>
              <a:ahLst/>
              <a:cxnLst/>
              <a:rect l="l" t="t" r="r" b="b"/>
              <a:pathLst>
                <a:path w="143897" h="153004">
                  <a:moveTo>
                    <a:pt x="140254" y="140253"/>
                  </a:moveTo>
                  <a:lnTo>
                    <a:pt x="143897" y="140253"/>
                  </a:lnTo>
                  <a:lnTo>
                    <a:pt x="143897" y="142075"/>
                  </a:lnTo>
                  <a:lnTo>
                    <a:pt x="140254" y="147539"/>
                  </a:lnTo>
                  <a:lnTo>
                    <a:pt x="140254" y="151183"/>
                  </a:lnTo>
                  <a:lnTo>
                    <a:pt x="127503" y="153004"/>
                  </a:lnTo>
                  <a:lnTo>
                    <a:pt x="123860" y="153004"/>
                  </a:lnTo>
                  <a:lnTo>
                    <a:pt x="123860" y="147539"/>
                  </a:lnTo>
                  <a:lnTo>
                    <a:pt x="127503" y="147539"/>
                  </a:lnTo>
                  <a:lnTo>
                    <a:pt x="127503" y="145718"/>
                  </a:lnTo>
                  <a:close/>
                  <a:moveTo>
                    <a:pt x="107467" y="105645"/>
                  </a:moveTo>
                  <a:lnTo>
                    <a:pt x="112932" y="105645"/>
                  </a:lnTo>
                  <a:lnTo>
                    <a:pt x="116575" y="107467"/>
                  </a:lnTo>
                  <a:lnTo>
                    <a:pt x="122039" y="107467"/>
                  </a:lnTo>
                  <a:lnTo>
                    <a:pt x="116575" y="118396"/>
                  </a:lnTo>
                  <a:lnTo>
                    <a:pt x="116575" y="122039"/>
                  </a:lnTo>
                  <a:lnTo>
                    <a:pt x="112932" y="118396"/>
                  </a:lnTo>
                  <a:lnTo>
                    <a:pt x="112932" y="112931"/>
                  </a:lnTo>
                  <a:lnTo>
                    <a:pt x="107467" y="107467"/>
                  </a:lnTo>
                  <a:close/>
                  <a:moveTo>
                    <a:pt x="29145" y="67395"/>
                  </a:moveTo>
                  <a:lnTo>
                    <a:pt x="32788" y="67395"/>
                  </a:lnTo>
                  <a:lnTo>
                    <a:pt x="32788" y="83789"/>
                  </a:lnTo>
                  <a:lnTo>
                    <a:pt x="29145" y="83789"/>
                  </a:lnTo>
                  <a:lnTo>
                    <a:pt x="23680" y="74681"/>
                  </a:lnTo>
                  <a:lnTo>
                    <a:pt x="29145" y="69217"/>
                  </a:lnTo>
                  <a:close/>
                  <a:moveTo>
                    <a:pt x="72859" y="56466"/>
                  </a:moveTo>
                  <a:lnTo>
                    <a:pt x="76502" y="56466"/>
                  </a:lnTo>
                  <a:lnTo>
                    <a:pt x="89253" y="69217"/>
                  </a:lnTo>
                  <a:lnTo>
                    <a:pt x="89253" y="72860"/>
                  </a:lnTo>
                  <a:lnTo>
                    <a:pt x="81967" y="72860"/>
                  </a:lnTo>
                  <a:close/>
                  <a:moveTo>
                    <a:pt x="65574" y="43715"/>
                  </a:moveTo>
                  <a:lnTo>
                    <a:pt x="67395" y="43715"/>
                  </a:lnTo>
                  <a:lnTo>
                    <a:pt x="67395" y="58287"/>
                  </a:lnTo>
                  <a:lnTo>
                    <a:pt x="65574" y="58287"/>
                  </a:lnTo>
                  <a:lnTo>
                    <a:pt x="60109" y="52823"/>
                  </a:lnTo>
                  <a:lnTo>
                    <a:pt x="60109" y="51001"/>
                  </a:lnTo>
                  <a:close/>
                  <a:moveTo>
                    <a:pt x="16394" y="43715"/>
                  </a:moveTo>
                  <a:lnTo>
                    <a:pt x="20037" y="43715"/>
                  </a:lnTo>
                  <a:lnTo>
                    <a:pt x="21858" y="45537"/>
                  </a:lnTo>
                  <a:lnTo>
                    <a:pt x="27323" y="56466"/>
                  </a:lnTo>
                  <a:lnTo>
                    <a:pt x="23680" y="63752"/>
                  </a:lnTo>
                  <a:lnTo>
                    <a:pt x="23680" y="67395"/>
                  </a:lnTo>
                  <a:lnTo>
                    <a:pt x="14572" y="56466"/>
                  </a:lnTo>
                  <a:lnTo>
                    <a:pt x="10929" y="56466"/>
                  </a:lnTo>
                  <a:close/>
                  <a:moveTo>
                    <a:pt x="40074" y="5465"/>
                  </a:moveTo>
                  <a:lnTo>
                    <a:pt x="43717" y="5465"/>
                  </a:lnTo>
                  <a:lnTo>
                    <a:pt x="43717" y="7287"/>
                  </a:lnTo>
                  <a:lnTo>
                    <a:pt x="45538" y="12751"/>
                  </a:lnTo>
                  <a:lnTo>
                    <a:pt x="43717" y="27323"/>
                  </a:lnTo>
                  <a:lnTo>
                    <a:pt x="40074" y="27323"/>
                  </a:lnTo>
                  <a:lnTo>
                    <a:pt x="38252" y="16394"/>
                  </a:lnTo>
                  <a:close/>
                  <a:moveTo>
                    <a:pt x="10929" y="0"/>
                  </a:moveTo>
                  <a:lnTo>
                    <a:pt x="21859" y="0"/>
                  </a:lnTo>
                  <a:lnTo>
                    <a:pt x="21859" y="1822"/>
                  </a:lnTo>
                  <a:lnTo>
                    <a:pt x="27323" y="5465"/>
                  </a:lnTo>
                  <a:lnTo>
                    <a:pt x="27323" y="10929"/>
                  </a:lnTo>
                  <a:lnTo>
                    <a:pt x="23680" y="10929"/>
                  </a:lnTo>
                  <a:lnTo>
                    <a:pt x="0" y="5465"/>
                  </a:lnTo>
                  <a:lnTo>
                    <a:pt x="0" y="1822"/>
                  </a:lnTo>
                  <a:lnTo>
                    <a:pt x="5465" y="182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0" name="Canada - Offshore">
              <a:extLst>
                <a:ext uri="{FF2B5EF4-FFF2-40B4-BE49-F238E27FC236}">
                  <a16:creationId xmlns:a16="http://schemas.microsoft.com/office/drawing/2014/main" id="{A5171EE2-D9D2-2033-3827-DFE964DE03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6501" y="788821"/>
              <a:ext cx="1967892" cy="2596891"/>
            </a:xfrm>
            <a:custGeom>
              <a:avLst/>
              <a:gdLst/>
              <a:ahLst/>
              <a:cxnLst/>
              <a:rect l="l" t="t" r="r" b="b"/>
              <a:pathLst>
                <a:path w="1983579" h="2617593">
                  <a:moveTo>
                    <a:pt x="1256814" y="2601199"/>
                  </a:moveTo>
                  <a:lnTo>
                    <a:pt x="1289600" y="2601199"/>
                  </a:lnTo>
                  <a:lnTo>
                    <a:pt x="1289600" y="2612128"/>
                  </a:lnTo>
                  <a:lnTo>
                    <a:pt x="1287779" y="2617593"/>
                  </a:lnTo>
                  <a:lnTo>
                    <a:pt x="1284136" y="2617593"/>
                  </a:lnTo>
                  <a:lnTo>
                    <a:pt x="1256814" y="2604842"/>
                  </a:lnTo>
                  <a:lnTo>
                    <a:pt x="1254992" y="2604842"/>
                  </a:lnTo>
                  <a:close/>
                  <a:moveTo>
                    <a:pt x="1794147" y="2564770"/>
                  </a:moveTo>
                  <a:lnTo>
                    <a:pt x="1797790" y="2564770"/>
                  </a:lnTo>
                  <a:lnTo>
                    <a:pt x="1803254" y="2570235"/>
                  </a:lnTo>
                  <a:lnTo>
                    <a:pt x="1803254" y="2572056"/>
                  </a:lnTo>
                  <a:lnTo>
                    <a:pt x="1794147" y="2597556"/>
                  </a:lnTo>
                  <a:lnTo>
                    <a:pt x="1803254" y="2597556"/>
                  </a:lnTo>
                  <a:lnTo>
                    <a:pt x="1808718" y="2588449"/>
                  </a:lnTo>
                  <a:lnTo>
                    <a:pt x="1810540" y="2588449"/>
                  </a:lnTo>
                  <a:lnTo>
                    <a:pt x="1816004" y="2599378"/>
                  </a:lnTo>
                  <a:lnTo>
                    <a:pt x="1816004" y="2601199"/>
                  </a:lnTo>
                  <a:lnTo>
                    <a:pt x="1797790" y="2612128"/>
                  </a:lnTo>
                  <a:lnTo>
                    <a:pt x="1792325" y="2612128"/>
                  </a:lnTo>
                  <a:lnTo>
                    <a:pt x="1783218" y="2615771"/>
                  </a:lnTo>
                  <a:lnTo>
                    <a:pt x="1777754" y="2615771"/>
                  </a:lnTo>
                  <a:lnTo>
                    <a:pt x="1777754" y="2612128"/>
                  </a:lnTo>
                  <a:lnTo>
                    <a:pt x="1772289" y="2606664"/>
                  </a:lnTo>
                  <a:lnTo>
                    <a:pt x="1775932" y="2593914"/>
                  </a:lnTo>
                  <a:close/>
                  <a:moveTo>
                    <a:pt x="1714002" y="2564770"/>
                  </a:moveTo>
                  <a:lnTo>
                    <a:pt x="1715823" y="2564770"/>
                  </a:lnTo>
                  <a:lnTo>
                    <a:pt x="1715823" y="2566592"/>
                  </a:lnTo>
                  <a:lnTo>
                    <a:pt x="1714002" y="2572056"/>
                  </a:lnTo>
                  <a:lnTo>
                    <a:pt x="1721287" y="2581163"/>
                  </a:lnTo>
                  <a:lnTo>
                    <a:pt x="1761360" y="2586628"/>
                  </a:lnTo>
                  <a:lnTo>
                    <a:pt x="1761360" y="2588449"/>
                  </a:lnTo>
                  <a:lnTo>
                    <a:pt x="1748610" y="2601199"/>
                  </a:lnTo>
                  <a:lnTo>
                    <a:pt x="1746788" y="2601199"/>
                  </a:lnTo>
                  <a:lnTo>
                    <a:pt x="1737681" y="2592092"/>
                  </a:lnTo>
                  <a:lnTo>
                    <a:pt x="1726752" y="2593913"/>
                  </a:lnTo>
                  <a:lnTo>
                    <a:pt x="1724930" y="2593913"/>
                  </a:lnTo>
                  <a:lnTo>
                    <a:pt x="1704894" y="2577520"/>
                  </a:lnTo>
                  <a:lnTo>
                    <a:pt x="1704894" y="2575699"/>
                  </a:lnTo>
                  <a:close/>
                  <a:moveTo>
                    <a:pt x="1714002" y="2459125"/>
                  </a:moveTo>
                  <a:lnTo>
                    <a:pt x="1748610" y="2471875"/>
                  </a:lnTo>
                  <a:lnTo>
                    <a:pt x="1765004" y="2480982"/>
                  </a:lnTo>
                  <a:lnTo>
                    <a:pt x="1770468" y="2488268"/>
                  </a:lnTo>
                  <a:lnTo>
                    <a:pt x="1770468" y="2491911"/>
                  </a:lnTo>
                  <a:lnTo>
                    <a:pt x="1754075" y="2491911"/>
                  </a:lnTo>
                  <a:lnTo>
                    <a:pt x="1726752" y="2482804"/>
                  </a:lnTo>
                  <a:lnTo>
                    <a:pt x="1721288" y="2475518"/>
                  </a:lnTo>
                  <a:lnTo>
                    <a:pt x="1703073" y="2466411"/>
                  </a:lnTo>
                  <a:lnTo>
                    <a:pt x="1703073" y="2464589"/>
                  </a:lnTo>
                  <a:close/>
                  <a:moveTo>
                    <a:pt x="187613" y="2424516"/>
                  </a:moveTo>
                  <a:lnTo>
                    <a:pt x="191256" y="2424516"/>
                  </a:lnTo>
                  <a:lnTo>
                    <a:pt x="247721" y="2444552"/>
                  </a:lnTo>
                  <a:lnTo>
                    <a:pt x="269579" y="2475517"/>
                  </a:lnTo>
                  <a:lnTo>
                    <a:pt x="291437" y="2491911"/>
                  </a:lnTo>
                  <a:lnTo>
                    <a:pt x="304187" y="2513768"/>
                  </a:lnTo>
                  <a:lnTo>
                    <a:pt x="304187" y="2515590"/>
                  </a:lnTo>
                  <a:lnTo>
                    <a:pt x="302366" y="2515590"/>
                  </a:lnTo>
                  <a:lnTo>
                    <a:pt x="293258" y="2521054"/>
                  </a:lnTo>
                  <a:lnTo>
                    <a:pt x="265936" y="2510125"/>
                  </a:lnTo>
                  <a:lnTo>
                    <a:pt x="265936" y="2508304"/>
                  </a:lnTo>
                  <a:lnTo>
                    <a:pt x="258650" y="2502839"/>
                  </a:lnTo>
                  <a:lnTo>
                    <a:pt x="260472" y="2497375"/>
                  </a:lnTo>
                  <a:lnTo>
                    <a:pt x="255007" y="2497375"/>
                  </a:lnTo>
                  <a:lnTo>
                    <a:pt x="253186" y="2499196"/>
                  </a:lnTo>
                  <a:lnTo>
                    <a:pt x="247721" y="2499196"/>
                  </a:lnTo>
                  <a:lnTo>
                    <a:pt x="242257" y="2493732"/>
                  </a:lnTo>
                  <a:lnTo>
                    <a:pt x="242257" y="2491911"/>
                  </a:lnTo>
                  <a:lnTo>
                    <a:pt x="247721" y="2491911"/>
                  </a:lnTo>
                  <a:lnTo>
                    <a:pt x="242257" y="2486446"/>
                  </a:lnTo>
                  <a:lnTo>
                    <a:pt x="229507" y="2480982"/>
                  </a:lnTo>
                  <a:lnTo>
                    <a:pt x="225864" y="2480982"/>
                  </a:lnTo>
                  <a:lnTo>
                    <a:pt x="225864" y="2471874"/>
                  </a:lnTo>
                  <a:lnTo>
                    <a:pt x="231328" y="2471874"/>
                  </a:lnTo>
                  <a:lnTo>
                    <a:pt x="213114" y="2466410"/>
                  </a:lnTo>
                  <a:lnTo>
                    <a:pt x="213114" y="2464589"/>
                  </a:lnTo>
                  <a:lnTo>
                    <a:pt x="207649" y="2455481"/>
                  </a:lnTo>
                  <a:lnTo>
                    <a:pt x="207649" y="2459124"/>
                  </a:lnTo>
                  <a:lnTo>
                    <a:pt x="202185" y="2459124"/>
                  </a:lnTo>
                  <a:lnTo>
                    <a:pt x="198542" y="2455481"/>
                  </a:lnTo>
                  <a:lnTo>
                    <a:pt x="193077" y="2455481"/>
                  </a:lnTo>
                  <a:lnTo>
                    <a:pt x="191256" y="2442731"/>
                  </a:lnTo>
                  <a:lnTo>
                    <a:pt x="202185" y="2442731"/>
                  </a:lnTo>
                  <a:lnTo>
                    <a:pt x="202185" y="2437266"/>
                  </a:lnTo>
                  <a:lnTo>
                    <a:pt x="182149" y="2435445"/>
                  </a:lnTo>
                  <a:lnTo>
                    <a:pt x="180327" y="2435445"/>
                  </a:lnTo>
                  <a:lnTo>
                    <a:pt x="180327" y="2431802"/>
                  </a:lnTo>
                  <a:lnTo>
                    <a:pt x="182149" y="2431802"/>
                  </a:lnTo>
                  <a:lnTo>
                    <a:pt x="187613" y="2426338"/>
                  </a:lnTo>
                  <a:close/>
                  <a:moveTo>
                    <a:pt x="1908899" y="2399016"/>
                  </a:moveTo>
                  <a:lnTo>
                    <a:pt x="1916185" y="2399016"/>
                  </a:lnTo>
                  <a:lnTo>
                    <a:pt x="1916185" y="2402659"/>
                  </a:lnTo>
                  <a:lnTo>
                    <a:pt x="1908899" y="2408123"/>
                  </a:lnTo>
                  <a:lnTo>
                    <a:pt x="1910720" y="2415409"/>
                  </a:lnTo>
                  <a:lnTo>
                    <a:pt x="1908899" y="2424517"/>
                  </a:lnTo>
                  <a:lnTo>
                    <a:pt x="1908899" y="2426338"/>
                  </a:lnTo>
                  <a:lnTo>
                    <a:pt x="1899791" y="2426338"/>
                  </a:lnTo>
                  <a:lnTo>
                    <a:pt x="1899791" y="2437267"/>
                  </a:lnTo>
                  <a:lnTo>
                    <a:pt x="1887041" y="2455482"/>
                  </a:lnTo>
                  <a:lnTo>
                    <a:pt x="1888863" y="2470053"/>
                  </a:lnTo>
                  <a:lnTo>
                    <a:pt x="1903434" y="2453660"/>
                  </a:lnTo>
                  <a:lnTo>
                    <a:pt x="1903434" y="2459125"/>
                  </a:lnTo>
                  <a:lnTo>
                    <a:pt x="1916185" y="2460946"/>
                  </a:lnTo>
                  <a:lnTo>
                    <a:pt x="1918006" y="2460946"/>
                  </a:lnTo>
                  <a:lnTo>
                    <a:pt x="1918006" y="2464589"/>
                  </a:lnTo>
                  <a:lnTo>
                    <a:pt x="1916185" y="2464589"/>
                  </a:lnTo>
                  <a:lnTo>
                    <a:pt x="1905256" y="2470053"/>
                  </a:lnTo>
                  <a:lnTo>
                    <a:pt x="1908899" y="2477339"/>
                  </a:lnTo>
                  <a:lnTo>
                    <a:pt x="1910720" y="2477339"/>
                  </a:lnTo>
                  <a:lnTo>
                    <a:pt x="1912542" y="2475518"/>
                  </a:lnTo>
                  <a:lnTo>
                    <a:pt x="1918006" y="2475518"/>
                  </a:lnTo>
                  <a:lnTo>
                    <a:pt x="1921649" y="2471875"/>
                  </a:lnTo>
                  <a:lnTo>
                    <a:pt x="1923471" y="2471875"/>
                  </a:lnTo>
                  <a:lnTo>
                    <a:pt x="1923471" y="2475518"/>
                  </a:lnTo>
                  <a:lnTo>
                    <a:pt x="1921649" y="2482804"/>
                  </a:lnTo>
                  <a:lnTo>
                    <a:pt x="1939864" y="2477339"/>
                  </a:lnTo>
                  <a:lnTo>
                    <a:pt x="1961721" y="2480982"/>
                  </a:lnTo>
                  <a:lnTo>
                    <a:pt x="1965364" y="2480982"/>
                  </a:lnTo>
                  <a:lnTo>
                    <a:pt x="1965364" y="2482804"/>
                  </a:lnTo>
                  <a:lnTo>
                    <a:pt x="1954436" y="2513769"/>
                  </a:lnTo>
                  <a:lnTo>
                    <a:pt x="1972650" y="2508304"/>
                  </a:lnTo>
                  <a:lnTo>
                    <a:pt x="1976293" y="2508304"/>
                  </a:lnTo>
                  <a:lnTo>
                    <a:pt x="1972650" y="2515590"/>
                  </a:lnTo>
                  <a:lnTo>
                    <a:pt x="1956257" y="2526519"/>
                  </a:lnTo>
                  <a:lnTo>
                    <a:pt x="1961721" y="2528340"/>
                  </a:lnTo>
                  <a:lnTo>
                    <a:pt x="1959900" y="2539269"/>
                  </a:lnTo>
                  <a:lnTo>
                    <a:pt x="1961721" y="2542912"/>
                  </a:lnTo>
                  <a:lnTo>
                    <a:pt x="1978115" y="2522876"/>
                  </a:lnTo>
                  <a:lnTo>
                    <a:pt x="1981758" y="2522876"/>
                  </a:lnTo>
                  <a:lnTo>
                    <a:pt x="1981758" y="2526519"/>
                  </a:lnTo>
                  <a:lnTo>
                    <a:pt x="1976293" y="2544734"/>
                  </a:lnTo>
                  <a:lnTo>
                    <a:pt x="1978115" y="2539269"/>
                  </a:lnTo>
                  <a:lnTo>
                    <a:pt x="1981758" y="2539269"/>
                  </a:lnTo>
                  <a:lnTo>
                    <a:pt x="1983579" y="2550198"/>
                  </a:lnTo>
                  <a:lnTo>
                    <a:pt x="1976293" y="2577520"/>
                  </a:lnTo>
                  <a:lnTo>
                    <a:pt x="1972650" y="2577520"/>
                  </a:lnTo>
                  <a:lnTo>
                    <a:pt x="1965364" y="2581163"/>
                  </a:lnTo>
                  <a:lnTo>
                    <a:pt x="1959900" y="2564770"/>
                  </a:lnTo>
                  <a:lnTo>
                    <a:pt x="1950793" y="2572056"/>
                  </a:lnTo>
                  <a:lnTo>
                    <a:pt x="1948971" y="2572056"/>
                  </a:lnTo>
                  <a:lnTo>
                    <a:pt x="1948971" y="2570234"/>
                  </a:lnTo>
                  <a:lnTo>
                    <a:pt x="1954436" y="2553841"/>
                  </a:lnTo>
                  <a:lnTo>
                    <a:pt x="1948971" y="2533805"/>
                  </a:lnTo>
                  <a:lnTo>
                    <a:pt x="1943507" y="2550198"/>
                  </a:lnTo>
                  <a:lnTo>
                    <a:pt x="1912542" y="2572056"/>
                  </a:lnTo>
                  <a:lnTo>
                    <a:pt x="1910720" y="2572056"/>
                  </a:lnTo>
                  <a:lnTo>
                    <a:pt x="1905256" y="2566591"/>
                  </a:lnTo>
                  <a:lnTo>
                    <a:pt x="1905256" y="2564770"/>
                  </a:lnTo>
                  <a:lnTo>
                    <a:pt x="1928935" y="2544734"/>
                  </a:lnTo>
                  <a:lnTo>
                    <a:pt x="1921649" y="2542912"/>
                  </a:lnTo>
                  <a:lnTo>
                    <a:pt x="1918006" y="2550198"/>
                  </a:lnTo>
                  <a:lnTo>
                    <a:pt x="1899791" y="2550198"/>
                  </a:lnTo>
                  <a:lnTo>
                    <a:pt x="1899791" y="2548377"/>
                  </a:lnTo>
                  <a:lnTo>
                    <a:pt x="1908899" y="2542912"/>
                  </a:lnTo>
                  <a:lnTo>
                    <a:pt x="1908899" y="2539269"/>
                  </a:lnTo>
                  <a:lnTo>
                    <a:pt x="1887041" y="2548377"/>
                  </a:lnTo>
                  <a:lnTo>
                    <a:pt x="1832397" y="2548377"/>
                  </a:lnTo>
                  <a:lnTo>
                    <a:pt x="1825111" y="2542912"/>
                  </a:lnTo>
                  <a:lnTo>
                    <a:pt x="1825111" y="2533805"/>
                  </a:lnTo>
                  <a:lnTo>
                    <a:pt x="1843326" y="2519233"/>
                  </a:lnTo>
                  <a:lnTo>
                    <a:pt x="1830576" y="2515590"/>
                  </a:lnTo>
                  <a:lnTo>
                    <a:pt x="1826933" y="2513769"/>
                  </a:lnTo>
                  <a:lnTo>
                    <a:pt x="1839683" y="2508304"/>
                  </a:lnTo>
                  <a:lnTo>
                    <a:pt x="1845147" y="2491911"/>
                  </a:lnTo>
                  <a:lnTo>
                    <a:pt x="1854255" y="2491911"/>
                  </a:lnTo>
                  <a:lnTo>
                    <a:pt x="1850612" y="2480982"/>
                  </a:lnTo>
                  <a:lnTo>
                    <a:pt x="1859719" y="2475518"/>
                  </a:lnTo>
                  <a:lnTo>
                    <a:pt x="1865183" y="2453660"/>
                  </a:lnTo>
                  <a:lnTo>
                    <a:pt x="1870648" y="2450017"/>
                  </a:lnTo>
                  <a:lnTo>
                    <a:pt x="1867005" y="2450017"/>
                  </a:lnTo>
                  <a:lnTo>
                    <a:pt x="1867005" y="2448196"/>
                  </a:lnTo>
                  <a:lnTo>
                    <a:pt x="1872469" y="2437267"/>
                  </a:lnTo>
                  <a:lnTo>
                    <a:pt x="1870648" y="2431803"/>
                  </a:lnTo>
                  <a:lnTo>
                    <a:pt x="1888863" y="2408123"/>
                  </a:lnTo>
                  <a:lnTo>
                    <a:pt x="1899791" y="2402659"/>
                  </a:lnTo>
                  <a:lnTo>
                    <a:pt x="1905256" y="2402659"/>
                  </a:lnTo>
                  <a:close/>
                  <a:moveTo>
                    <a:pt x="1284136" y="2340729"/>
                  </a:moveTo>
                  <a:lnTo>
                    <a:pt x="1307815" y="2340729"/>
                  </a:lnTo>
                  <a:lnTo>
                    <a:pt x="1316922" y="2357123"/>
                  </a:lnTo>
                  <a:lnTo>
                    <a:pt x="1316922" y="2358944"/>
                  </a:lnTo>
                  <a:lnTo>
                    <a:pt x="1313279" y="2358944"/>
                  </a:lnTo>
                  <a:lnTo>
                    <a:pt x="1282314" y="2346194"/>
                  </a:lnTo>
                  <a:close/>
                  <a:moveTo>
                    <a:pt x="1621107" y="2012865"/>
                  </a:moveTo>
                  <a:lnTo>
                    <a:pt x="1624750" y="2012865"/>
                  </a:lnTo>
                  <a:lnTo>
                    <a:pt x="1624750" y="2021973"/>
                  </a:lnTo>
                  <a:lnTo>
                    <a:pt x="1613821" y="2029259"/>
                  </a:lnTo>
                  <a:lnTo>
                    <a:pt x="1610178" y="2029259"/>
                  </a:lnTo>
                  <a:lnTo>
                    <a:pt x="1610178" y="2018330"/>
                  </a:lnTo>
                  <a:close/>
                  <a:moveTo>
                    <a:pt x="466296" y="1983721"/>
                  </a:moveTo>
                  <a:lnTo>
                    <a:pt x="473582" y="1994650"/>
                  </a:lnTo>
                  <a:lnTo>
                    <a:pt x="471760" y="1994650"/>
                  </a:lnTo>
                  <a:lnTo>
                    <a:pt x="460831" y="1991007"/>
                  </a:lnTo>
                  <a:lnTo>
                    <a:pt x="460831" y="1989186"/>
                  </a:lnTo>
                  <a:close/>
                  <a:moveTo>
                    <a:pt x="1688501" y="1960043"/>
                  </a:moveTo>
                  <a:lnTo>
                    <a:pt x="1697608" y="1965508"/>
                  </a:lnTo>
                  <a:lnTo>
                    <a:pt x="1697608" y="1976437"/>
                  </a:lnTo>
                  <a:lnTo>
                    <a:pt x="1693965" y="1976437"/>
                  </a:lnTo>
                  <a:lnTo>
                    <a:pt x="1679393" y="1967329"/>
                  </a:lnTo>
                  <a:lnTo>
                    <a:pt x="1675750" y="1967329"/>
                  </a:lnTo>
                  <a:lnTo>
                    <a:pt x="1675750" y="1965508"/>
                  </a:lnTo>
                  <a:lnTo>
                    <a:pt x="1679393" y="1965508"/>
                  </a:lnTo>
                  <a:close/>
                  <a:moveTo>
                    <a:pt x="568299" y="1945470"/>
                  </a:moveTo>
                  <a:lnTo>
                    <a:pt x="566478" y="1956399"/>
                  </a:lnTo>
                  <a:lnTo>
                    <a:pt x="557370" y="1960042"/>
                  </a:lnTo>
                  <a:lnTo>
                    <a:pt x="546441" y="1954578"/>
                  </a:lnTo>
                  <a:lnTo>
                    <a:pt x="544619" y="1954578"/>
                  </a:lnTo>
                  <a:lnTo>
                    <a:pt x="544619" y="1950935"/>
                  </a:lnTo>
                  <a:lnTo>
                    <a:pt x="546441" y="1950935"/>
                  </a:lnTo>
                  <a:close/>
                  <a:moveTo>
                    <a:pt x="1329673" y="1923613"/>
                  </a:moveTo>
                  <a:lnTo>
                    <a:pt x="1349709" y="1929078"/>
                  </a:lnTo>
                  <a:lnTo>
                    <a:pt x="1335137" y="1967328"/>
                  </a:lnTo>
                  <a:lnTo>
                    <a:pt x="1324208" y="1956399"/>
                  </a:lnTo>
                  <a:lnTo>
                    <a:pt x="1324208" y="1932720"/>
                  </a:lnTo>
                  <a:close/>
                  <a:moveTo>
                    <a:pt x="590156" y="1910863"/>
                  </a:moveTo>
                  <a:lnTo>
                    <a:pt x="595620" y="1910863"/>
                  </a:lnTo>
                  <a:lnTo>
                    <a:pt x="599263" y="1912685"/>
                  </a:lnTo>
                  <a:lnTo>
                    <a:pt x="604728" y="1912685"/>
                  </a:lnTo>
                  <a:lnTo>
                    <a:pt x="604728" y="1916328"/>
                  </a:lnTo>
                  <a:lnTo>
                    <a:pt x="579227" y="1923614"/>
                  </a:lnTo>
                  <a:lnTo>
                    <a:pt x="577405" y="1921793"/>
                  </a:lnTo>
                  <a:lnTo>
                    <a:pt x="579227" y="1921793"/>
                  </a:lnTo>
                  <a:close/>
                  <a:moveTo>
                    <a:pt x="1271385" y="1898113"/>
                  </a:moveTo>
                  <a:lnTo>
                    <a:pt x="1287778" y="1898113"/>
                  </a:lnTo>
                  <a:lnTo>
                    <a:pt x="1287778" y="1899935"/>
                  </a:lnTo>
                  <a:lnTo>
                    <a:pt x="1282314" y="1910863"/>
                  </a:lnTo>
                  <a:lnTo>
                    <a:pt x="1256813" y="1934543"/>
                  </a:lnTo>
                  <a:lnTo>
                    <a:pt x="1240420" y="1940007"/>
                  </a:lnTo>
                  <a:lnTo>
                    <a:pt x="1240420" y="1938186"/>
                  </a:lnTo>
                  <a:lnTo>
                    <a:pt x="1254992" y="1907221"/>
                  </a:lnTo>
                  <a:close/>
                  <a:moveTo>
                    <a:pt x="1367923" y="1870790"/>
                  </a:moveTo>
                  <a:lnTo>
                    <a:pt x="1386139" y="1870790"/>
                  </a:lnTo>
                  <a:lnTo>
                    <a:pt x="1391603" y="1881719"/>
                  </a:lnTo>
                  <a:lnTo>
                    <a:pt x="1391603" y="1883541"/>
                  </a:lnTo>
                  <a:lnTo>
                    <a:pt x="1384317" y="1889005"/>
                  </a:lnTo>
                  <a:lnTo>
                    <a:pt x="1380674" y="1889005"/>
                  </a:lnTo>
                  <a:lnTo>
                    <a:pt x="1367923" y="1872612"/>
                  </a:lnTo>
                  <a:close/>
                  <a:moveTo>
                    <a:pt x="1205812" y="1736002"/>
                  </a:moveTo>
                  <a:lnTo>
                    <a:pt x="1209455" y="1736002"/>
                  </a:lnTo>
                  <a:lnTo>
                    <a:pt x="1209455" y="1737824"/>
                  </a:lnTo>
                  <a:lnTo>
                    <a:pt x="1214919" y="1748752"/>
                  </a:lnTo>
                  <a:lnTo>
                    <a:pt x="1214919" y="1765146"/>
                  </a:lnTo>
                  <a:lnTo>
                    <a:pt x="1225848" y="1756038"/>
                  </a:lnTo>
                  <a:lnTo>
                    <a:pt x="1227670" y="1756038"/>
                  </a:lnTo>
                  <a:lnTo>
                    <a:pt x="1234956" y="1765146"/>
                  </a:lnTo>
                  <a:lnTo>
                    <a:pt x="1234956" y="1772432"/>
                  </a:lnTo>
                  <a:lnTo>
                    <a:pt x="1284135" y="1803397"/>
                  </a:lnTo>
                  <a:lnTo>
                    <a:pt x="1287778" y="1803397"/>
                  </a:lnTo>
                  <a:lnTo>
                    <a:pt x="1293243" y="1832540"/>
                  </a:lnTo>
                  <a:lnTo>
                    <a:pt x="1311457" y="1832540"/>
                  </a:lnTo>
                  <a:lnTo>
                    <a:pt x="1329672" y="1850755"/>
                  </a:lnTo>
                  <a:lnTo>
                    <a:pt x="1329672" y="1854398"/>
                  </a:lnTo>
                  <a:lnTo>
                    <a:pt x="1305993" y="1870791"/>
                  </a:lnTo>
                  <a:lnTo>
                    <a:pt x="1273206" y="1859862"/>
                  </a:lnTo>
                  <a:lnTo>
                    <a:pt x="1273206" y="1843469"/>
                  </a:lnTo>
                  <a:lnTo>
                    <a:pt x="1256813" y="1839826"/>
                  </a:lnTo>
                  <a:lnTo>
                    <a:pt x="1260456" y="1832540"/>
                  </a:lnTo>
                  <a:lnTo>
                    <a:pt x="1245884" y="1834362"/>
                  </a:lnTo>
                  <a:lnTo>
                    <a:pt x="1245884" y="1854398"/>
                  </a:lnTo>
                  <a:lnTo>
                    <a:pt x="1209455" y="1887184"/>
                  </a:lnTo>
                  <a:lnTo>
                    <a:pt x="1205812" y="1887184"/>
                  </a:lnTo>
                  <a:lnTo>
                    <a:pt x="1198526" y="1878077"/>
                  </a:lnTo>
                  <a:lnTo>
                    <a:pt x="1194883" y="1854398"/>
                  </a:lnTo>
                  <a:lnTo>
                    <a:pt x="1194883" y="1856219"/>
                  </a:lnTo>
                  <a:lnTo>
                    <a:pt x="1165740" y="1865326"/>
                  </a:lnTo>
                  <a:lnTo>
                    <a:pt x="1162097" y="1865326"/>
                  </a:lnTo>
                  <a:lnTo>
                    <a:pt x="1160275" y="1856219"/>
                  </a:lnTo>
                  <a:lnTo>
                    <a:pt x="1165740" y="1843469"/>
                  </a:lnTo>
                  <a:lnTo>
                    <a:pt x="1182133" y="1828897"/>
                  </a:lnTo>
                  <a:lnTo>
                    <a:pt x="1178490" y="1808861"/>
                  </a:lnTo>
                  <a:lnTo>
                    <a:pt x="1183954" y="1759681"/>
                  </a:lnTo>
                  <a:lnTo>
                    <a:pt x="1193062" y="1741467"/>
                  </a:lnTo>
                  <a:lnTo>
                    <a:pt x="1194883" y="1741467"/>
                  </a:lnTo>
                  <a:close/>
                  <a:moveTo>
                    <a:pt x="1225849" y="1719609"/>
                  </a:moveTo>
                  <a:lnTo>
                    <a:pt x="1227671" y="1719609"/>
                  </a:lnTo>
                  <a:lnTo>
                    <a:pt x="1240421" y="1730538"/>
                  </a:lnTo>
                  <a:lnTo>
                    <a:pt x="1254992" y="1748754"/>
                  </a:lnTo>
                  <a:lnTo>
                    <a:pt x="1254992" y="1750575"/>
                  </a:lnTo>
                  <a:lnTo>
                    <a:pt x="1251349" y="1750575"/>
                  </a:lnTo>
                  <a:lnTo>
                    <a:pt x="1234956" y="1741467"/>
                  </a:lnTo>
                  <a:lnTo>
                    <a:pt x="1225849" y="1721431"/>
                  </a:lnTo>
                  <a:close/>
                  <a:moveTo>
                    <a:pt x="1464463" y="1597570"/>
                  </a:moveTo>
                  <a:lnTo>
                    <a:pt x="1468106" y="1597570"/>
                  </a:lnTo>
                  <a:lnTo>
                    <a:pt x="1486321" y="1615786"/>
                  </a:lnTo>
                  <a:lnTo>
                    <a:pt x="1486321" y="1619429"/>
                  </a:lnTo>
                  <a:lnTo>
                    <a:pt x="1475392" y="1619429"/>
                  </a:lnTo>
                  <a:lnTo>
                    <a:pt x="1469927" y="1621250"/>
                  </a:lnTo>
                  <a:lnTo>
                    <a:pt x="1462641" y="1621250"/>
                  </a:lnTo>
                  <a:lnTo>
                    <a:pt x="1455355" y="1604856"/>
                  </a:lnTo>
                  <a:close/>
                  <a:moveTo>
                    <a:pt x="1173026" y="1586641"/>
                  </a:moveTo>
                  <a:lnTo>
                    <a:pt x="1176669" y="1588463"/>
                  </a:lnTo>
                  <a:lnTo>
                    <a:pt x="1176669" y="1621249"/>
                  </a:lnTo>
                  <a:lnTo>
                    <a:pt x="1165740" y="1613963"/>
                  </a:lnTo>
                  <a:lnTo>
                    <a:pt x="1165740" y="1588463"/>
                  </a:lnTo>
                  <a:close/>
                  <a:moveTo>
                    <a:pt x="1418924" y="1584820"/>
                  </a:moveTo>
                  <a:lnTo>
                    <a:pt x="1418924" y="1586642"/>
                  </a:lnTo>
                  <a:lnTo>
                    <a:pt x="1444425" y="1592106"/>
                  </a:lnTo>
                  <a:lnTo>
                    <a:pt x="1446246" y="1592106"/>
                  </a:lnTo>
                  <a:lnTo>
                    <a:pt x="1449889" y="1604856"/>
                  </a:lnTo>
                  <a:lnTo>
                    <a:pt x="1449889" y="1635821"/>
                  </a:lnTo>
                  <a:lnTo>
                    <a:pt x="1435317" y="1652215"/>
                  </a:lnTo>
                  <a:lnTo>
                    <a:pt x="1435317" y="1654036"/>
                  </a:lnTo>
                  <a:lnTo>
                    <a:pt x="1402531" y="1654036"/>
                  </a:lnTo>
                  <a:lnTo>
                    <a:pt x="1402531" y="1652215"/>
                  </a:lnTo>
                  <a:lnTo>
                    <a:pt x="1395245" y="1635821"/>
                  </a:lnTo>
                  <a:lnTo>
                    <a:pt x="1397067" y="1615785"/>
                  </a:lnTo>
                  <a:lnTo>
                    <a:pt x="1417103" y="1586642"/>
                  </a:lnTo>
                  <a:close/>
                  <a:moveTo>
                    <a:pt x="1360639" y="1524710"/>
                  </a:moveTo>
                  <a:lnTo>
                    <a:pt x="1362461" y="1524710"/>
                  </a:lnTo>
                  <a:lnTo>
                    <a:pt x="1367925" y="1530175"/>
                  </a:lnTo>
                  <a:lnTo>
                    <a:pt x="1367925" y="1531996"/>
                  </a:lnTo>
                  <a:lnTo>
                    <a:pt x="1360639" y="1542925"/>
                  </a:lnTo>
                  <a:lnTo>
                    <a:pt x="1346067" y="1552033"/>
                  </a:lnTo>
                  <a:lnTo>
                    <a:pt x="1346067" y="1548390"/>
                  </a:lnTo>
                  <a:close/>
                  <a:moveTo>
                    <a:pt x="0" y="1521068"/>
                  </a:moveTo>
                  <a:lnTo>
                    <a:pt x="1821" y="1521068"/>
                  </a:lnTo>
                  <a:lnTo>
                    <a:pt x="25501" y="1542926"/>
                  </a:lnTo>
                  <a:lnTo>
                    <a:pt x="23679" y="1542926"/>
                  </a:lnTo>
                  <a:lnTo>
                    <a:pt x="7286" y="1541105"/>
                  </a:lnTo>
                  <a:lnTo>
                    <a:pt x="5464" y="1541105"/>
                  </a:lnTo>
                  <a:lnTo>
                    <a:pt x="5464" y="1537462"/>
                  </a:lnTo>
                  <a:lnTo>
                    <a:pt x="0" y="1524711"/>
                  </a:lnTo>
                  <a:close/>
                  <a:moveTo>
                    <a:pt x="1318743" y="1486461"/>
                  </a:moveTo>
                  <a:lnTo>
                    <a:pt x="1327851" y="1486461"/>
                  </a:lnTo>
                  <a:lnTo>
                    <a:pt x="1346066" y="1490104"/>
                  </a:lnTo>
                  <a:lnTo>
                    <a:pt x="1346066" y="1491926"/>
                  </a:lnTo>
                  <a:lnTo>
                    <a:pt x="1333315" y="1501033"/>
                  </a:lnTo>
                  <a:lnTo>
                    <a:pt x="1333315" y="1511962"/>
                  </a:lnTo>
                  <a:lnTo>
                    <a:pt x="1329672" y="1511962"/>
                  </a:lnTo>
                  <a:lnTo>
                    <a:pt x="1318743" y="1490104"/>
                  </a:lnTo>
                  <a:close/>
                  <a:moveTo>
                    <a:pt x="34609" y="1486461"/>
                  </a:moveTo>
                  <a:lnTo>
                    <a:pt x="36430" y="1486461"/>
                  </a:lnTo>
                  <a:lnTo>
                    <a:pt x="36430" y="1490104"/>
                  </a:lnTo>
                  <a:lnTo>
                    <a:pt x="41895" y="1501033"/>
                  </a:lnTo>
                  <a:lnTo>
                    <a:pt x="51002" y="1501033"/>
                  </a:lnTo>
                  <a:lnTo>
                    <a:pt x="51002" y="1502854"/>
                  </a:lnTo>
                  <a:lnTo>
                    <a:pt x="30966" y="1535641"/>
                  </a:lnTo>
                  <a:lnTo>
                    <a:pt x="30966" y="1537462"/>
                  </a:lnTo>
                  <a:lnTo>
                    <a:pt x="29144" y="1537462"/>
                  </a:lnTo>
                  <a:lnTo>
                    <a:pt x="23680" y="1535641"/>
                  </a:lnTo>
                  <a:lnTo>
                    <a:pt x="23680" y="1531998"/>
                  </a:lnTo>
                  <a:lnTo>
                    <a:pt x="29144" y="1526533"/>
                  </a:lnTo>
                  <a:lnTo>
                    <a:pt x="20037" y="1526533"/>
                  </a:lnTo>
                  <a:lnTo>
                    <a:pt x="12751" y="1511962"/>
                  </a:lnTo>
                  <a:lnTo>
                    <a:pt x="12751" y="1508319"/>
                  </a:lnTo>
                  <a:lnTo>
                    <a:pt x="14572" y="1508319"/>
                  </a:lnTo>
                  <a:lnTo>
                    <a:pt x="23680" y="1511962"/>
                  </a:lnTo>
                  <a:lnTo>
                    <a:pt x="34609" y="1508319"/>
                  </a:lnTo>
                  <a:lnTo>
                    <a:pt x="30966" y="1502854"/>
                  </a:lnTo>
                  <a:lnTo>
                    <a:pt x="34609" y="1490104"/>
                  </a:lnTo>
                  <a:close/>
                  <a:moveTo>
                    <a:pt x="903448" y="1479175"/>
                  </a:moveTo>
                  <a:lnTo>
                    <a:pt x="907091" y="1479175"/>
                  </a:lnTo>
                  <a:lnTo>
                    <a:pt x="930770" y="1502854"/>
                  </a:lnTo>
                  <a:lnTo>
                    <a:pt x="965378" y="1553855"/>
                  </a:lnTo>
                  <a:lnTo>
                    <a:pt x="970842" y="1552034"/>
                  </a:lnTo>
                  <a:lnTo>
                    <a:pt x="947163" y="1575713"/>
                  </a:lnTo>
                  <a:lnTo>
                    <a:pt x="943520" y="1575713"/>
                  </a:lnTo>
                  <a:lnTo>
                    <a:pt x="868840" y="1548391"/>
                  </a:lnTo>
                  <a:lnTo>
                    <a:pt x="868840" y="1535641"/>
                  </a:lnTo>
                  <a:lnTo>
                    <a:pt x="892519" y="1519248"/>
                  </a:lnTo>
                  <a:lnTo>
                    <a:pt x="890698" y="1508319"/>
                  </a:lnTo>
                  <a:lnTo>
                    <a:pt x="890698" y="1506497"/>
                  </a:lnTo>
                  <a:lnTo>
                    <a:pt x="897983" y="1506497"/>
                  </a:lnTo>
                  <a:lnTo>
                    <a:pt x="896162" y="1502854"/>
                  </a:lnTo>
                  <a:lnTo>
                    <a:pt x="896162" y="1501033"/>
                  </a:lnTo>
                  <a:close/>
                  <a:moveTo>
                    <a:pt x="932592" y="1235099"/>
                  </a:moveTo>
                  <a:lnTo>
                    <a:pt x="938057" y="1249671"/>
                  </a:lnTo>
                  <a:lnTo>
                    <a:pt x="938057" y="1251493"/>
                  </a:lnTo>
                  <a:lnTo>
                    <a:pt x="936236" y="1251493"/>
                  </a:lnTo>
                  <a:lnTo>
                    <a:pt x="927128" y="1260600"/>
                  </a:lnTo>
                  <a:lnTo>
                    <a:pt x="921663" y="1240564"/>
                  </a:lnTo>
                  <a:close/>
                  <a:moveTo>
                    <a:pt x="506367" y="1216884"/>
                  </a:moveTo>
                  <a:lnTo>
                    <a:pt x="517296" y="1224170"/>
                  </a:lnTo>
                  <a:lnTo>
                    <a:pt x="520939" y="1224170"/>
                  </a:lnTo>
                  <a:lnTo>
                    <a:pt x="522761" y="1249671"/>
                  </a:lnTo>
                  <a:lnTo>
                    <a:pt x="511832" y="1280636"/>
                  </a:lnTo>
                  <a:lnTo>
                    <a:pt x="531868" y="1273350"/>
                  </a:lnTo>
                  <a:lnTo>
                    <a:pt x="531868" y="1255135"/>
                  </a:lnTo>
                  <a:lnTo>
                    <a:pt x="533689" y="1255135"/>
                  </a:lnTo>
                  <a:lnTo>
                    <a:pt x="544618" y="1246028"/>
                  </a:lnTo>
                  <a:lnTo>
                    <a:pt x="546440" y="1246028"/>
                  </a:lnTo>
                  <a:lnTo>
                    <a:pt x="588333" y="1273350"/>
                  </a:lnTo>
                  <a:lnTo>
                    <a:pt x="590155" y="1273350"/>
                  </a:lnTo>
                  <a:lnTo>
                    <a:pt x="588333" y="1276993"/>
                  </a:lnTo>
                  <a:lnTo>
                    <a:pt x="573762" y="1300672"/>
                  </a:lnTo>
                  <a:lnTo>
                    <a:pt x="617477" y="1280636"/>
                  </a:lnTo>
                  <a:lnTo>
                    <a:pt x="612012" y="1273350"/>
                  </a:lnTo>
                  <a:lnTo>
                    <a:pt x="615655" y="1271528"/>
                  </a:lnTo>
                  <a:lnTo>
                    <a:pt x="619298" y="1271528"/>
                  </a:lnTo>
                  <a:lnTo>
                    <a:pt x="604727" y="1249671"/>
                  </a:lnTo>
                  <a:lnTo>
                    <a:pt x="604727" y="1246028"/>
                  </a:lnTo>
                  <a:lnTo>
                    <a:pt x="606548" y="1246028"/>
                  </a:lnTo>
                  <a:lnTo>
                    <a:pt x="628406" y="1255135"/>
                  </a:lnTo>
                  <a:lnTo>
                    <a:pt x="652085" y="1284279"/>
                  </a:lnTo>
                  <a:lnTo>
                    <a:pt x="655728" y="1324351"/>
                  </a:lnTo>
                  <a:lnTo>
                    <a:pt x="661192" y="1329815"/>
                  </a:lnTo>
                  <a:lnTo>
                    <a:pt x="657549" y="1346209"/>
                  </a:lnTo>
                  <a:lnTo>
                    <a:pt x="663014" y="1351673"/>
                  </a:lnTo>
                  <a:lnTo>
                    <a:pt x="677585" y="1333458"/>
                  </a:lnTo>
                  <a:lnTo>
                    <a:pt x="668478" y="1307958"/>
                  </a:lnTo>
                  <a:lnTo>
                    <a:pt x="657549" y="1235099"/>
                  </a:lnTo>
                  <a:lnTo>
                    <a:pt x="661192" y="1235099"/>
                  </a:lnTo>
                  <a:lnTo>
                    <a:pt x="666657" y="1229634"/>
                  </a:lnTo>
                  <a:lnTo>
                    <a:pt x="663014" y="1222348"/>
                  </a:lnTo>
                  <a:lnTo>
                    <a:pt x="690336" y="1233277"/>
                  </a:lnTo>
                  <a:lnTo>
                    <a:pt x="690336" y="1224170"/>
                  </a:lnTo>
                  <a:lnTo>
                    <a:pt x="697622" y="1224170"/>
                  </a:lnTo>
                  <a:lnTo>
                    <a:pt x="728586" y="1262421"/>
                  </a:lnTo>
                  <a:lnTo>
                    <a:pt x="728586" y="1271528"/>
                  </a:lnTo>
                  <a:lnTo>
                    <a:pt x="734051" y="1278814"/>
                  </a:lnTo>
                  <a:lnTo>
                    <a:pt x="739515" y="1324351"/>
                  </a:lnTo>
                  <a:lnTo>
                    <a:pt x="752266" y="1357137"/>
                  </a:lnTo>
                  <a:lnTo>
                    <a:pt x="750444" y="1395388"/>
                  </a:lnTo>
                  <a:lnTo>
                    <a:pt x="775945" y="1428175"/>
                  </a:lnTo>
                  <a:lnTo>
                    <a:pt x="792338" y="1428175"/>
                  </a:lnTo>
                  <a:lnTo>
                    <a:pt x="823303" y="1459140"/>
                  </a:lnTo>
                  <a:lnTo>
                    <a:pt x="836053" y="1459140"/>
                  </a:lnTo>
                  <a:lnTo>
                    <a:pt x="839696" y="1470069"/>
                  </a:lnTo>
                  <a:lnTo>
                    <a:pt x="836053" y="1495569"/>
                  </a:lnTo>
                  <a:lnTo>
                    <a:pt x="834232" y="1497391"/>
                  </a:lnTo>
                  <a:lnTo>
                    <a:pt x="828767" y="1497391"/>
                  </a:lnTo>
                  <a:lnTo>
                    <a:pt x="825124" y="1495569"/>
                  </a:lnTo>
                  <a:lnTo>
                    <a:pt x="823303" y="1484641"/>
                  </a:lnTo>
                  <a:lnTo>
                    <a:pt x="819660" y="1495569"/>
                  </a:lnTo>
                  <a:lnTo>
                    <a:pt x="819660" y="1497391"/>
                  </a:lnTo>
                  <a:lnTo>
                    <a:pt x="812374" y="1495569"/>
                  </a:lnTo>
                  <a:lnTo>
                    <a:pt x="812374" y="1491926"/>
                  </a:lnTo>
                  <a:lnTo>
                    <a:pt x="806910" y="1480998"/>
                  </a:lnTo>
                  <a:lnTo>
                    <a:pt x="795981" y="1490105"/>
                  </a:lnTo>
                  <a:lnTo>
                    <a:pt x="797802" y="1502855"/>
                  </a:lnTo>
                  <a:lnTo>
                    <a:pt x="797802" y="1506498"/>
                  </a:lnTo>
                  <a:lnTo>
                    <a:pt x="792338" y="1506498"/>
                  </a:lnTo>
                  <a:lnTo>
                    <a:pt x="790516" y="1502855"/>
                  </a:lnTo>
                  <a:lnTo>
                    <a:pt x="785052" y="1502855"/>
                  </a:lnTo>
                  <a:lnTo>
                    <a:pt x="785052" y="1521070"/>
                  </a:lnTo>
                  <a:lnTo>
                    <a:pt x="806910" y="1506498"/>
                  </a:lnTo>
                  <a:lnTo>
                    <a:pt x="808731" y="1506498"/>
                  </a:lnTo>
                  <a:lnTo>
                    <a:pt x="812374" y="1508320"/>
                  </a:lnTo>
                  <a:lnTo>
                    <a:pt x="812374" y="1511963"/>
                  </a:lnTo>
                  <a:lnTo>
                    <a:pt x="806910" y="1524713"/>
                  </a:lnTo>
                  <a:lnTo>
                    <a:pt x="819660" y="1530177"/>
                  </a:lnTo>
                  <a:lnTo>
                    <a:pt x="823303" y="1530177"/>
                  </a:lnTo>
                  <a:lnTo>
                    <a:pt x="823303" y="1531999"/>
                  </a:lnTo>
                  <a:lnTo>
                    <a:pt x="786873" y="1557499"/>
                  </a:lnTo>
                  <a:lnTo>
                    <a:pt x="781409" y="1557499"/>
                  </a:lnTo>
                  <a:lnTo>
                    <a:pt x="768659" y="1553856"/>
                  </a:lnTo>
                  <a:lnTo>
                    <a:pt x="752266" y="1548392"/>
                  </a:lnTo>
                  <a:lnTo>
                    <a:pt x="739515" y="1546571"/>
                  </a:lnTo>
                  <a:lnTo>
                    <a:pt x="730408" y="1546571"/>
                  </a:lnTo>
                  <a:lnTo>
                    <a:pt x="730408" y="1542928"/>
                  </a:lnTo>
                  <a:lnTo>
                    <a:pt x="735872" y="1535642"/>
                  </a:lnTo>
                  <a:lnTo>
                    <a:pt x="706729" y="1526534"/>
                  </a:lnTo>
                  <a:lnTo>
                    <a:pt x="703086" y="1526534"/>
                  </a:lnTo>
                  <a:lnTo>
                    <a:pt x="703086" y="1513784"/>
                  </a:lnTo>
                  <a:lnTo>
                    <a:pt x="701264" y="1508320"/>
                  </a:lnTo>
                  <a:lnTo>
                    <a:pt x="683050" y="1541106"/>
                  </a:lnTo>
                  <a:lnTo>
                    <a:pt x="652085" y="1542928"/>
                  </a:lnTo>
                  <a:lnTo>
                    <a:pt x="630227" y="1564785"/>
                  </a:lnTo>
                  <a:lnTo>
                    <a:pt x="624763" y="1564785"/>
                  </a:lnTo>
                  <a:lnTo>
                    <a:pt x="606548" y="1568428"/>
                  </a:lnTo>
                  <a:lnTo>
                    <a:pt x="584690" y="1570250"/>
                  </a:lnTo>
                  <a:lnTo>
                    <a:pt x="546440" y="1575714"/>
                  </a:lnTo>
                  <a:lnTo>
                    <a:pt x="540975" y="1575714"/>
                  </a:lnTo>
                  <a:lnTo>
                    <a:pt x="540975" y="1573893"/>
                  </a:lnTo>
                  <a:lnTo>
                    <a:pt x="544618" y="1568428"/>
                  </a:lnTo>
                  <a:lnTo>
                    <a:pt x="533689" y="1559321"/>
                  </a:lnTo>
                  <a:lnTo>
                    <a:pt x="531868" y="1548392"/>
                  </a:lnTo>
                  <a:lnTo>
                    <a:pt x="531868" y="1537463"/>
                  </a:lnTo>
                  <a:lnTo>
                    <a:pt x="504546" y="1521070"/>
                  </a:lnTo>
                  <a:lnTo>
                    <a:pt x="460831" y="1511963"/>
                  </a:lnTo>
                  <a:lnTo>
                    <a:pt x="442616" y="1470069"/>
                  </a:lnTo>
                  <a:lnTo>
                    <a:pt x="515475" y="1448211"/>
                  </a:lnTo>
                  <a:lnTo>
                    <a:pt x="557368" y="1453675"/>
                  </a:lnTo>
                  <a:lnTo>
                    <a:pt x="566476" y="1442747"/>
                  </a:lnTo>
                  <a:lnTo>
                    <a:pt x="526403" y="1424532"/>
                  </a:lnTo>
                  <a:lnTo>
                    <a:pt x="489974" y="1437282"/>
                  </a:lnTo>
                  <a:lnTo>
                    <a:pt x="438973" y="1429996"/>
                  </a:lnTo>
                  <a:lnTo>
                    <a:pt x="437151" y="1429996"/>
                  </a:lnTo>
                  <a:lnTo>
                    <a:pt x="420758" y="1400853"/>
                  </a:lnTo>
                  <a:lnTo>
                    <a:pt x="420758" y="1397210"/>
                  </a:lnTo>
                  <a:lnTo>
                    <a:pt x="422580" y="1397210"/>
                  </a:lnTo>
                  <a:lnTo>
                    <a:pt x="477224" y="1375352"/>
                  </a:lnTo>
                  <a:lnTo>
                    <a:pt x="473581" y="1369888"/>
                  </a:lnTo>
                  <a:lnTo>
                    <a:pt x="479045" y="1364423"/>
                  </a:lnTo>
                  <a:lnTo>
                    <a:pt x="473581" y="1364423"/>
                  </a:lnTo>
                  <a:lnTo>
                    <a:pt x="460831" y="1368066"/>
                  </a:lnTo>
                  <a:lnTo>
                    <a:pt x="444437" y="1373531"/>
                  </a:lnTo>
                  <a:lnTo>
                    <a:pt x="431687" y="1375352"/>
                  </a:lnTo>
                  <a:lnTo>
                    <a:pt x="422580" y="1375352"/>
                  </a:lnTo>
                  <a:lnTo>
                    <a:pt x="420758" y="1369888"/>
                  </a:lnTo>
                  <a:lnTo>
                    <a:pt x="420758" y="1368066"/>
                  </a:lnTo>
                  <a:lnTo>
                    <a:pt x="422580" y="1368066"/>
                  </a:lnTo>
                  <a:lnTo>
                    <a:pt x="431687" y="1362602"/>
                  </a:lnTo>
                  <a:lnTo>
                    <a:pt x="431687" y="1355316"/>
                  </a:lnTo>
                  <a:lnTo>
                    <a:pt x="417115" y="1355316"/>
                  </a:lnTo>
                  <a:lnTo>
                    <a:pt x="411651" y="1357137"/>
                  </a:lnTo>
                  <a:lnTo>
                    <a:pt x="406187" y="1357137"/>
                  </a:lnTo>
                  <a:lnTo>
                    <a:pt x="406187" y="1355316"/>
                  </a:lnTo>
                  <a:lnTo>
                    <a:pt x="404365" y="1338923"/>
                  </a:lnTo>
                  <a:lnTo>
                    <a:pt x="426223" y="1307958"/>
                  </a:lnTo>
                  <a:lnTo>
                    <a:pt x="417115" y="1300672"/>
                  </a:lnTo>
                  <a:lnTo>
                    <a:pt x="417115" y="1297029"/>
                  </a:lnTo>
                  <a:lnTo>
                    <a:pt x="422580" y="1276993"/>
                  </a:lnTo>
                  <a:close/>
                  <a:moveTo>
                    <a:pt x="1311456" y="1198669"/>
                  </a:moveTo>
                  <a:lnTo>
                    <a:pt x="1356993" y="1198669"/>
                  </a:lnTo>
                  <a:lnTo>
                    <a:pt x="1395244" y="1207777"/>
                  </a:lnTo>
                  <a:lnTo>
                    <a:pt x="1397065" y="1207777"/>
                  </a:lnTo>
                  <a:lnTo>
                    <a:pt x="1424387" y="1256957"/>
                  </a:lnTo>
                  <a:lnTo>
                    <a:pt x="1428030" y="1256957"/>
                  </a:lnTo>
                  <a:lnTo>
                    <a:pt x="1428030" y="1260600"/>
                  </a:lnTo>
                  <a:lnTo>
                    <a:pt x="1418923" y="1260600"/>
                  </a:lnTo>
                  <a:lnTo>
                    <a:pt x="1402530" y="1262421"/>
                  </a:lnTo>
                  <a:lnTo>
                    <a:pt x="1384315" y="1266064"/>
                  </a:lnTo>
                  <a:lnTo>
                    <a:pt x="1367922" y="1271529"/>
                  </a:lnTo>
                  <a:lnTo>
                    <a:pt x="1351528" y="1273350"/>
                  </a:lnTo>
                  <a:lnTo>
                    <a:pt x="1346064" y="1273350"/>
                  </a:lnTo>
                  <a:lnTo>
                    <a:pt x="1329671" y="1262421"/>
                  </a:lnTo>
                  <a:lnTo>
                    <a:pt x="1329671" y="1260600"/>
                  </a:lnTo>
                  <a:lnTo>
                    <a:pt x="1324206" y="1235099"/>
                  </a:lnTo>
                  <a:lnTo>
                    <a:pt x="1307813" y="1222348"/>
                  </a:lnTo>
                  <a:close/>
                  <a:moveTo>
                    <a:pt x="701265" y="1187742"/>
                  </a:moveTo>
                  <a:lnTo>
                    <a:pt x="719480" y="1187742"/>
                  </a:lnTo>
                  <a:lnTo>
                    <a:pt x="724944" y="1189564"/>
                  </a:lnTo>
                  <a:lnTo>
                    <a:pt x="744981" y="1189564"/>
                  </a:lnTo>
                  <a:lnTo>
                    <a:pt x="750445" y="1200492"/>
                  </a:lnTo>
                  <a:lnTo>
                    <a:pt x="750445" y="1202314"/>
                  </a:lnTo>
                  <a:lnTo>
                    <a:pt x="739516" y="1240565"/>
                  </a:lnTo>
                  <a:lnTo>
                    <a:pt x="730409" y="1256958"/>
                  </a:lnTo>
                  <a:lnTo>
                    <a:pt x="728587" y="1256958"/>
                  </a:lnTo>
                  <a:lnTo>
                    <a:pt x="688515" y="1211421"/>
                  </a:lnTo>
                  <a:lnTo>
                    <a:pt x="688515" y="1207778"/>
                  </a:lnTo>
                  <a:close/>
                  <a:moveTo>
                    <a:pt x="1151166" y="1187739"/>
                  </a:moveTo>
                  <a:lnTo>
                    <a:pt x="1214917" y="1187739"/>
                  </a:lnTo>
                  <a:lnTo>
                    <a:pt x="1183952" y="1235097"/>
                  </a:lnTo>
                  <a:lnTo>
                    <a:pt x="1173023" y="1278813"/>
                  </a:lnTo>
                  <a:lnTo>
                    <a:pt x="1182131" y="1297027"/>
                  </a:lnTo>
                  <a:lnTo>
                    <a:pt x="1176666" y="1324349"/>
                  </a:lnTo>
                  <a:lnTo>
                    <a:pt x="1182131" y="1335278"/>
                  </a:lnTo>
                  <a:lnTo>
                    <a:pt x="1214917" y="1380815"/>
                  </a:lnTo>
                  <a:lnTo>
                    <a:pt x="1183952" y="1395387"/>
                  </a:lnTo>
                  <a:lnTo>
                    <a:pt x="1209453" y="1389922"/>
                  </a:lnTo>
                  <a:lnTo>
                    <a:pt x="1211274" y="1389922"/>
                  </a:lnTo>
                  <a:lnTo>
                    <a:pt x="1211274" y="1391744"/>
                  </a:lnTo>
                  <a:lnTo>
                    <a:pt x="1214917" y="1400851"/>
                  </a:lnTo>
                  <a:lnTo>
                    <a:pt x="1214917" y="1397208"/>
                  </a:lnTo>
                  <a:lnTo>
                    <a:pt x="1216738" y="1357136"/>
                  </a:lnTo>
                  <a:lnTo>
                    <a:pt x="1203988" y="1351671"/>
                  </a:lnTo>
                  <a:lnTo>
                    <a:pt x="1200345" y="1351671"/>
                  </a:lnTo>
                  <a:lnTo>
                    <a:pt x="1187595" y="1329814"/>
                  </a:lnTo>
                  <a:lnTo>
                    <a:pt x="1187595" y="1327992"/>
                  </a:lnTo>
                  <a:lnTo>
                    <a:pt x="1211274" y="1300670"/>
                  </a:lnTo>
                  <a:lnTo>
                    <a:pt x="1198524" y="1295206"/>
                  </a:lnTo>
                  <a:lnTo>
                    <a:pt x="1193059" y="1260598"/>
                  </a:lnTo>
                  <a:lnTo>
                    <a:pt x="1193059" y="1256955"/>
                  </a:lnTo>
                  <a:lnTo>
                    <a:pt x="1194881" y="1256955"/>
                  </a:lnTo>
                  <a:lnTo>
                    <a:pt x="1227667" y="1266062"/>
                  </a:lnTo>
                  <a:lnTo>
                    <a:pt x="1198524" y="1244205"/>
                  </a:lnTo>
                  <a:lnTo>
                    <a:pt x="1198524" y="1240562"/>
                  </a:lnTo>
                  <a:lnTo>
                    <a:pt x="1211274" y="1240562"/>
                  </a:lnTo>
                  <a:lnTo>
                    <a:pt x="1216738" y="1244205"/>
                  </a:lnTo>
                  <a:lnTo>
                    <a:pt x="1229489" y="1244205"/>
                  </a:lnTo>
                  <a:lnTo>
                    <a:pt x="1214917" y="1235097"/>
                  </a:lnTo>
                  <a:lnTo>
                    <a:pt x="1209453" y="1229633"/>
                  </a:lnTo>
                  <a:lnTo>
                    <a:pt x="1209453" y="1222347"/>
                  </a:lnTo>
                  <a:lnTo>
                    <a:pt x="1211274" y="1222347"/>
                  </a:lnTo>
                  <a:lnTo>
                    <a:pt x="1225846" y="1227811"/>
                  </a:lnTo>
                  <a:lnTo>
                    <a:pt x="1222203" y="1213240"/>
                  </a:lnTo>
                  <a:lnTo>
                    <a:pt x="1225846" y="1213240"/>
                  </a:lnTo>
                  <a:lnTo>
                    <a:pt x="1244061" y="1222347"/>
                  </a:lnTo>
                  <a:lnTo>
                    <a:pt x="1244061" y="1216882"/>
                  </a:lnTo>
                  <a:lnTo>
                    <a:pt x="1234953" y="1211418"/>
                  </a:lnTo>
                  <a:lnTo>
                    <a:pt x="1234953" y="1207775"/>
                  </a:lnTo>
                  <a:lnTo>
                    <a:pt x="1244061" y="1200489"/>
                  </a:lnTo>
                  <a:lnTo>
                    <a:pt x="1295062" y="1187739"/>
                  </a:lnTo>
                  <a:lnTo>
                    <a:pt x="1302348" y="1222347"/>
                  </a:lnTo>
                  <a:lnTo>
                    <a:pt x="1298705" y="1229633"/>
                  </a:lnTo>
                  <a:lnTo>
                    <a:pt x="1316919" y="1240562"/>
                  </a:lnTo>
                  <a:lnTo>
                    <a:pt x="1316919" y="1244205"/>
                  </a:lnTo>
                  <a:lnTo>
                    <a:pt x="1313276" y="1256955"/>
                  </a:lnTo>
                  <a:lnTo>
                    <a:pt x="1322384" y="1271527"/>
                  </a:lnTo>
                  <a:lnTo>
                    <a:pt x="1324205" y="1271527"/>
                  </a:lnTo>
                  <a:lnTo>
                    <a:pt x="1324205" y="1273348"/>
                  </a:lnTo>
                  <a:lnTo>
                    <a:pt x="1311455" y="1313421"/>
                  </a:lnTo>
                  <a:lnTo>
                    <a:pt x="1316919" y="1318885"/>
                  </a:lnTo>
                  <a:lnTo>
                    <a:pt x="1316919" y="1322528"/>
                  </a:lnTo>
                  <a:lnTo>
                    <a:pt x="1307812" y="1324349"/>
                  </a:lnTo>
                  <a:lnTo>
                    <a:pt x="1307812" y="1333457"/>
                  </a:lnTo>
                  <a:lnTo>
                    <a:pt x="1327848" y="1311599"/>
                  </a:lnTo>
                  <a:lnTo>
                    <a:pt x="1333313" y="1286098"/>
                  </a:lnTo>
                  <a:lnTo>
                    <a:pt x="1335134" y="1286098"/>
                  </a:lnTo>
                  <a:lnTo>
                    <a:pt x="1335134" y="1300670"/>
                  </a:lnTo>
                  <a:lnTo>
                    <a:pt x="1355170" y="1307956"/>
                  </a:lnTo>
                  <a:lnTo>
                    <a:pt x="1367920" y="1297027"/>
                  </a:lnTo>
                  <a:lnTo>
                    <a:pt x="1362456" y="1286098"/>
                  </a:lnTo>
                  <a:lnTo>
                    <a:pt x="1362456" y="1284277"/>
                  </a:lnTo>
                  <a:lnTo>
                    <a:pt x="1386135" y="1271527"/>
                  </a:lnTo>
                  <a:lnTo>
                    <a:pt x="1386135" y="1267884"/>
                  </a:lnTo>
                  <a:lnTo>
                    <a:pt x="1389778" y="1267884"/>
                  </a:lnTo>
                  <a:lnTo>
                    <a:pt x="1435315" y="1280634"/>
                  </a:lnTo>
                  <a:lnTo>
                    <a:pt x="1451708" y="1302492"/>
                  </a:lnTo>
                  <a:lnTo>
                    <a:pt x="1451708" y="1306135"/>
                  </a:lnTo>
                  <a:lnTo>
                    <a:pt x="1449887" y="1318885"/>
                  </a:lnTo>
                  <a:lnTo>
                    <a:pt x="1468101" y="1322528"/>
                  </a:lnTo>
                  <a:lnTo>
                    <a:pt x="1468101" y="1340743"/>
                  </a:lnTo>
                  <a:lnTo>
                    <a:pt x="1455351" y="1349850"/>
                  </a:lnTo>
                  <a:lnTo>
                    <a:pt x="1484495" y="1344386"/>
                  </a:lnTo>
                  <a:lnTo>
                    <a:pt x="1486316" y="1344386"/>
                  </a:lnTo>
                  <a:lnTo>
                    <a:pt x="1475387" y="1364422"/>
                  </a:lnTo>
                  <a:lnTo>
                    <a:pt x="1484495" y="1358957"/>
                  </a:lnTo>
                  <a:lnTo>
                    <a:pt x="1484495" y="1369886"/>
                  </a:lnTo>
                  <a:lnTo>
                    <a:pt x="1489959" y="1375351"/>
                  </a:lnTo>
                  <a:lnTo>
                    <a:pt x="1489959" y="1362600"/>
                  </a:lnTo>
                  <a:lnTo>
                    <a:pt x="1500888" y="1362600"/>
                  </a:lnTo>
                  <a:lnTo>
                    <a:pt x="1508174" y="1349850"/>
                  </a:lnTo>
                  <a:lnTo>
                    <a:pt x="1511817" y="1349850"/>
                  </a:lnTo>
                  <a:lnTo>
                    <a:pt x="1537317" y="1364422"/>
                  </a:lnTo>
                  <a:lnTo>
                    <a:pt x="1546424" y="1386279"/>
                  </a:lnTo>
                  <a:lnTo>
                    <a:pt x="1542782" y="1391744"/>
                  </a:lnTo>
                  <a:lnTo>
                    <a:pt x="1542782" y="1395387"/>
                  </a:lnTo>
                  <a:lnTo>
                    <a:pt x="1530031" y="1397208"/>
                  </a:lnTo>
                  <a:lnTo>
                    <a:pt x="1557353" y="1397208"/>
                  </a:lnTo>
                  <a:lnTo>
                    <a:pt x="1557353" y="1400851"/>
                  </a:lnTo>
                  <a:lnTo>
                    <a:pt x="1559175" y="1408137"/>
                  </a:lnTo>
                  <a:lnTo>
                    <a:pt x="1551889" y="1424530"/>
                  </a:lnTo>
                  <a:lnTo>
                    <a:pt x="1573747" y="1413601"/>
                  </a:lnTo>
                  <a:lnTo>
                    <a:pt x="1573747" y="1417244"/>
                  </a:lnTo>
                  <a:lnTo>
                    <a:pt x="1564639" y="1433638"/>
                  </a:lnTo>
                  <a:lnTo>
                    <a:pt x="1581032" y="1419066"/>
                  </a:lnTo>
                  <a:lnTo>
                    <a:pt x="1608354" y="1429995"/>
                  </a:lnTo>
                  <a:lnTo>
                    <a:pt x="1608354" y="1448209"/>
                  </a:lnTo>
                  <a:lnTo>
                    <a:pt x="1606533" y="1448209"/>
                  </a:lnTo>
                  <a:lnTo>
                    <a:pt x="1584675" y="1462781"/>
                  </a:lnTo>
                  <a:lnTo>
                    <a:pt x="1590140" y="1462781"/>
                  </a:lnTo>
                  <a:lnTo>
                    <a:pt x="1597426" y="1459138"/>
                  </a:lnTo>
                  <a:lnTo>
                    <a:pt x="1606533" y="1459138"/>
                  </a:lnTo>
                  <a:lnTo>
                    <a:pt x="1606533" y="1462781"/>
                  </a:lnTo>
                  <a:lnTo>
                    <a:pt x="1597426" y="1473710"/>
                  </a:lnTo>
                  <a:lnTo>
                    <a:pt x="1610176" y="1464603"/>
                  </a:lnTo>
                  <a:lnTo>
                    <a:pt x="1613819" y="1453674"/>
                  </a:lnTo>
                  <a:lnTo>
                    <a:pt x="1613819" y="1451852"/>
                  </a:lnTo>
                  <a:lnTo>
                    <a:pt x="1615640" y="1451852"/>
                  </a:lnTo>
                  <a:lnTo>
                    <a:pt x="1615640" y="1453674"/>
                  </a:lnTo>
                  <a:lnTo>
                    <a:pt x="1637498" y="1479174"/>
                  </a:lnTo>
                  <a:lnTo>
                    <a:pt x="1641141" y="1484639"/>
                  </a:lnTo>
                  <a:lnTo>
                    <a:pt x="1641141" y="1486460"/>
                  </a:lnTo>
                  <a:lnTo>
                    <a:pt x="1637498" y="1491925"/>
                  </a:lnTo>
                  <a:lnTo>
                    <a:pt x="1602890" y="1506496"/>
                  </a:lnTo>
                  <a:lnTo>
                    <a:pt x="1653891" y="1521068"/>
                  </a:lnTo>
                  <a:lnTo>
                    <a:pt x="1653891" y="1524711"/>
                  </a:lnTo>
                  <a:lnTo>
                    <a:pt x="1608354" y="1530176"/>
                  </a:lnTo>
                  <a:lnTo>
                    <a:pt x="1624748" y="1541104"/>
                  </a:lnTo>
                  <a:lnTo>
                    <a:pt x="1615640" y="1548390"/>
                  </a:lnTo>
                  <a:lnTo>
                    <a:pt x="1626569" y="1562962"/>
                  </a:lnTo>
                  <a:lnTo>
                    <a:pt x="1624748" y="1562962"/>
                  </a:lnTo>
                  <a:lnTo>
                    <a:pt x="1624748" y="1564783"/>
                  </a:lnTo>
                  <a:lnTo>
                    <a:pt x="1613819" y="1568426"/>
                  </a:lnTo>
                  <a:lnTo>
                    <a:pt x="1648427" y="1581177"/>
                  </a:lnTo>
                  <a:lnTo>
                    <a:pt x="1652070" y="1581177"/>
                  </a:lnTo>
                  <a:lnTo>
                    <a:pt x="1646605" y="1592106"/>
                  </a:lnTo>
                  <a:lnTo>
                    <a:pt x="1662999" y="1592106"/>
                  </a:lnTo>
                  <a:lnTo>
                    <a:pt x="1664820" y="1597570"/>
                  </a:lnTo>
                  <a:lnTo>
                    <a:pt x="1664820" y="1599391"/>
                  </a:lnTo>
                  <a:lnTo>
                    <a:pt x="1662999" y="1604856"/>
                  </a:lnTo>
                  <a:lnTo>
                    <a:pt x="1668463" y="1610320"/>
                  </a:lnTo>
                  <a:lnTo>
                    <a:pt x="1688499" y="1603034"/>
                  </a:lnTo>
                  <a:lnTo>
                    <a:pt x="1692142" y="1603034"/>
                  </a:lnTo>
                  <a:lnTo>
                    <a:pt x="1688499" y="1615785"/>
                  </a:lnTo>
                  <a:lnTo>
                    <a:pt x="1703071" y="1619428"/>
                  </a:lnTo>
                  <a:lnTo>
                    <a:pt x="1715821" y="1643107"/>
                  </a:lnTo>
                  <a:lnTo>
                    <a:pt x="1715821" y="1646750"/>
                  </a:lnTo>
                  <a:lnTo>
                    <a:pt x="1710357" y="1654036"/>
                  </a:lnTo>
                  <a:lnTo>
                    <a:pt x="1719464" y="1654036"/>
                  </a:lnTo>
                  <a:lnTo>
                    <a:pt x="1724929" y="1652214"/>
                  </a:lnTo>
                  <a:lnTo>
                    <a:pt x="1737679" y="1652214"/>
                  </a:lnTo>
                  <a:lnTo>
                    <a:pt x="1732214" y="1672250"/>
                  </a:lnTo>
                  <a:lnTo>
                    <a:pt x="1757715" y="1666786"/>
                  </a:lnTo>
                  <a:lnTo>
                    <a:pt x="1775930" y="1692286"/>
                  </a:lnTo>
                  <a:lnTo>
                    <a:pt x="1777751" y="1692286"/>
                  </a:lnTo>
                  <a:lnTo>
                    <a:pt x="1775930" y="1694108"/>
                  </a:lnTo>
                  <a:lnTo>
                    <a:pt x="1770465" y="1705037"/>
                  </a:lnTo>
                  <a:lnTo>
                    <a:pt x="1772287" y="1708680"/>
                  </a:lnTo>
                  <a:lnTo>
                    <a:pt x="1772287" y="1710501"/>
                  </a:lnTo>
                  <a:lnTo>
                    <a:pt x="1770465" y="1714144"/>
                  </a:lnTo>
                  <a:lnTo>
                    <a:pt x="1754072" y="1714144"/>
                  </a:lnTo>
                  <a:lnTo>
                    <a:pt x="1748608" y="1725073"/>
                  </a:lnTo>
                  <a:lnTo>
                    <a:pt x="1759536" y="1725073"/>
                  </a:lnTo>
                  <a:lnTo>
                    <a:pt x="1761358" y="1726894"/>
                  </a:lnTo>
                  <a:lnTo>
                    <a:pt x="1759536" y="1726894"/>
                  </a:lnTo>
                  <a:lnTo>
                    <a:pt x="1752251" y="1732359"/>
                  </a:lnTo>
                  <a:lnTo>
                    <a:pt x="1746786" y="1754216"/>
                  </a:lnTo>
                  <a:lnTo>
                    <a:pt x="1743143" y="1754216"/>
                  </a:lnTo>
                  <a:lnTo>
                    <a:pt x="1730393" y="1745109"/>
                  </a:lnTo>
                  <a:lnTo>
                    <a:pt x="1732214" y="1766967"/>
                  </a:lnTo>
                  <a:lnTo>
                    <a:pt x="1724929" y="1792467"/>
                  </a:lnTo>
                  <a:lnTo>
                    <a:pt x="1721286" y="1792467"/>
                  </a:lnTo>
                  <a:lnTo>
                    <a:pt x="1708535" y="1772431"/>
                  </a:lnTo>
                  <a:lnTo>
                    <a:pt x="1699428" y="1776074"/>
                  </a:lnTo>
                  <a:lnTo>
                    <a:pt x="1693964" y="1770610"/>
                  </a:lnTo>
                  <a:lnTo>
                    <a:pt x="1693964" y="1759681"/>
                  </a:lnTo>
                  <a:lnTo>
                    <a:pt x="1692142" y="1761502"/>
                  </a:lnTo>
                  <a:lnTo>
                    <a:pt x="1688499" y="1761502"/>
                  </a:lnTo>
                  <a:lnTo>
                    <a:pt x="1681213" y="1745109"/>
                  </a:lnTo>
                  <a:lnTo>
                    <a:pt x="1681213" y="1730537"/>
                  </a:lnTo>
                  <a:lnTo>
                    <a:pt x="1675749" y="1730537"/>
                  </a:lnTo>
                  <a:lnTo>
                    <a:pt x="1673927" y="1732359"/>
                  </a:lnTo>
                  <a:lnTo>
                    <a:pt x="1668463" y="1732359"/>
                  </a:lnTo>
                  <a:lnTo>
                    <a:pt x="1668463" y="1730537"/>
                  </a:lnTo>
                  <a:lnTo>
                    <a:pt x="1664820" y="1721430"/>
                  </a:lnTo>
                  <a:lnTo>
                    <a:pt x="1642962" y="1710501"/>
                  </a:lnTo>
                  <a:lnTo>
                    <a:pt x="1641141" y="1708680"/>
                  </a:lnTo>
                  <a:lnTo>
                    <a:pt x="1642962" y="1697751"/>
                  </a:lnTo>
                  <a:lnTo>
                    <a:pt x="1632034" y="1697751"/>
                  </a:lnTo>
                  <a:lnTo>
                    <a:pt x="1637498" y="1708680"/>
                  </a:lnTo>
                  <a:lnTo>
                    <a:pt x="1637498" y="1710501"/>
                  </a:lnTo>
                  <a:lnTo>
                    <a:pt x="1635677" y="1710501"/>
                  </a:lnTo>
                  <a:lnTo>
                    <a:pt x="1624748" y="1703215"/>
                  </a:lnTo>
                  <a:lnTo>
                    <a:pt x="1615640" y="1705037"/>
                  </a:lnTo>
                  <a:lnTo>
                    <a:pt x="1641141" y="1730537"/>
                  </a:lnTo>
                  <a:lnTo>
                    <a:pt x="1641141" y="1732359"/>
                  </a:lnTo>
                  <a:lnTo>
                    <a:pt x="1621105" y="1736002"/>
                  </a:lnTo>
                  <a:lnTo>
                    <a:pt x="1621105" y="1748752"/>
                  </a:lnTo>
                  <a:lnTo>
                    <a:pt x="1637498" y="1748752"/>
                  </a:lnTo>
                  <a:lnTo>
                    <a:pt x="1637498" y="1770610"/>
                  </a:lnTo>
                  <a:lnTo>
                    <a:pt x="1642962" y="1772431"/>
                  </a:lnTo>
                  <a:lnTo>
                    <a:pt x="1648427" y="1792467"/>
                  </a:lnTo>
                  <a:lnTo>
                    <a:pt x="1652070" y="1788824"/>
                  </a:lnTo>
                  <a:lnTo>
                    <a:pt x="1664820" y="1788824"/>
                  </a:lnTo>
                  <a:lnTo>
                    <a:pt x="1662999" y="1794289"/>
                  </a:lnTo>
                  <a:lnTo>
                    <a:pt x="1673927" y="1792467"/>
                  </a:lnTo>
                  <a:lnTo>
                    <a:pt x="1675749" y="1792467"/>
                  </a:lnTo>
                  <a:lnTo>
                    <a:pt x="1675749" y="1803396"/>
                  </a:lnTo>
                  <a:lnTo>
                    <a:pt x="1681213" y="1799753"/>
                  </a:lnTo>
                  <a:lnTo>
                    <a:pt x="1692142" y="1808860"/>
                  </a:lnTo>
                  <a:lnTo>
                    <a:pt x="1686678" y="1832540"/>
                  </a:lnTo>
                  <a:lnTo>
                    <a:pt x="1699428" y="1838004"/>
                  </a:lnTo>
                  <a:lnTo>
                    <a:pt x="1704892" y="1854397"/>
                  </a:lnTo>
                  <a:lnTo>
                    <a:pt x="1703071" y="1878076"/>
                  </a:lnTo>
                  <a:lnTo>
                    <a:pt x="1699428" y="1878076"/>
                  </a:lnTo>
                  <a:lnTo>
                    <a:pt x="1692142" y="1872612"/>
                  </a:lnTo>
                  <a:lnTo>
                    <a:pt x="1692142" y="1878076"/>
                  </a:lnTo>
                  <a:lnTo>
                    <a:pt x="1699428" y="1889005"/>
                  </a:lnTo>
                  <a:lnTo>
                    <a:pt x="1703071" y="1899934"/>
                  </a:lnTo>
                  <a:lnTo>
                    <a:pt x="1703071" y="1901755"/>
                  </a:lnTo>
                  <a:lnTo>
                    <a:pt x="1699428" y="1901755"/>
                  </a:lnTo>
                  <a:lnTo>
                    <a:pt x="1697606" y="1899934"/>
                  </a:lnTo>
                  <a:lnTo>
                    <a:pt x="1692142" y="1899934"/>
                  </a:lnTo>
                  <a:lnTo>
                    <a:pt x="1697606" y="1912684"/>
                  </a:lnTo>
                  <a:lnTo>
                    <a:pt x="1697606" y="1916327"/>
                  </a:lnTo>
                  <a:lnTo>
                    <a:pt x="1693964" y="1918149"/>
                  </a:lnTo>
                  <a:lnTo>
                    <a:pt x="1692142" y="1918149"/>
                  </a:lnTo>
                  <a:lnTo>
                    <a:pt x="1679392" y="1894470"/>
                  </a:lnTo>
                  <a:lnTo>
                    <a:pt x="1648427" y="1892648"/>
                  </a:lnTo>
                  <a:lnTo>
                    <a:pt x="1626569" y="1865326"/>
                  </a:lnTo>
                  <a:lnTo>
                    <a:pt x="1619283" y="1870790"/>
                  </a:lnTo>
                  <a:lnTo>
                    <a:pt x="1615640" y="1870790"/>
                  </a:lnTo>
                  <a:lnTo>
                    <a:pt x="1602890" y="1854397"/>
                  </a:lnTo>
                  <a:lnTo>
                    <a:pt x="1601069" y="1854397"/>
                  </a:lnTo>
                  <a:lnTo>
                    <a:pt x="1606533" y="1861683"/>
                  </a:lnTo>
                  <a:lnTo>
                    <a:pt x="1626569" y="1892648"/>
                  </a:lnTo>
                  <a:lnTo>
                    <a:pt x="1664820" y="1927256"/>
                  </a:lnTo>
                  <a:lnTo>
                    <a:pt x="1668463" y="1949114"/>
                  </a:lnTo>
                  <a:lnTo>
                    <a:pt x="1668463" y="1950935"/>
                  </a:lnTo>
                  <a:lnTo>
                    <a:pt x="1657534" y="1950935"/>
                  </a:lnTo>
                  <a:lnTo>
                    <a:pt x="1646605" y="1940006"/>
                  </a:lnTo>
                  <a:lnTo>
                    <a:pt x="1635677" y="1943649"/>
                  </a:lnTo>
                  <a:lnTo>
                    <a:pt x="1606533" y="1932720"/>
                  </a:lnTo>
                  <a:lnTo>
                    <a:pt x="1601069" y="1921792"/>
                  </a:lnTo>
                  <a:lnTo>
                    <a:pt x="1595604" y="1923613"/>
                  </a:lnTo>
                  <a:lnTo>
                    <a:pt x="1591961" y="1923613"/>
                  </a:lnTo>
                  <a:lnTo>
                    <a:pt x="1584675" y="1905398"/>
                  </a:lnTo>
                  <a:lnTo>
                    <a:pt x="1575568" y="1907220"/>
                  </a:lnTo>
                  <a:lnTo>
                    <a:pt x="1573747" y="1907220"/>
                  </a:lnTo>
                  <a:lnTo>
                    <a:pt x="1573747" y="1899934"/>
                  </a:lnTo>
                  <a:lnTo>
                    <a:pt x="1564639" y="1905398"/>
                  </a:lnTo>
                  <a:lnTo>
                    <a:pt x="1562818" y="1905398"/>
                  </a:lnTo>
                  <a:lnTo>
                    <a:pt x="1540960" y="1894470"/>
                  </a:lnTo>
                  <a:lnTo>
                    <a:pt x="1519102" y="1865326"/>
                  </a:lnTo>
                  <a:lnTo>
                    <a:pt x="1519102" y="1861683"/>
                  </a:lnTo>
                  <a:lnTo>
                    <a:pt x="1522745" y="1861683"/>
                  </a:lnTo>
                  <a:lnTo>
                    <a:pt x="1528210" y="1867148"/>
                  </a:lnTo>
                  <a:lnTo>
                    <a:pt x="1535496" y="1861683"/>
                  </a:lnTo>
                  <a:lnTo>
                    <a:pt x="1500888" y="1843468"/>
                  </a:lnTo>
                  <a:lnTo>
                    <a:pt x="1484495" y="1808860"/>
                  </a:lnTo>
                  <a:lnTo>
                    <a:pt x="1458994" y="1803396"/>
                  </a:lnTo>
                  <a:lnTo>
                    <a:pt x="1458994" y="1794289"/>
                  </a:lnTo>
                  <a:lnTo>
                    <a:pt x="1455351" y="1797932"/>
                  </a:lnTo>
                  <a:lnTo>
                    <a:pt x="1462637" y="1814325"/>
                  </a:lnTo>
                  <a:lnTo>
                    <a:pt x="1458994" y="1819789"/>
                  </a:lnTo>
                  <a:lnTo>
                    <a:pt x="1435315" y="1808860"/>
                  </a:lnTo>
                  <a:lnTo>
                    <a:pt x="1429850" y="1810682"/>
                  </a:lnTo>
                  <a:lnTo>
                    <a:pt x="1433493" y="1819789"/>
                  </a:lnTo>
                  <a:lnTo>
                    <a:pt x="1429850" y="1819789"/>
                  </a:lnTo>
                  <a:lnTo>
                    <a:pt x="1411636" y="1828897"/>
                  </a:lnTo>
                  <a:lnTo>
                    <a:pt x="1407993" y="1828897"/>
                  </a:lnTo>
                  <a:lnTo>
                    <a:pt x="1386135" y="1819789"/>
                  </a:lnTo>
                  <a:lnTo>
                    <a:pt x="1377028" y="1805218"/>
                  </a:lnTo>
                  <a:lnTo>
                    <a:pt x="1377028" y="1803396"/>
                  </a:lnTo>
                  <a:lnTo>
                    <a:pt x="1378849" y="1783360"/>
                  </a:lnTo>
                  <a:lnTo>
                    <a:pt x="1391600" y="1772431"/>
                  </a:lnTo>
                  <a:lnTo>
                    <a:pt x="1391600" y="1765145"/>
                  </a:lnTo>
                  <a:lnTo>
                    <a:pt x="1395243" y="1765145"/>
                  </a:lnTo>
                  <a:lnTo>
                    <a:pt x="1391600" y="1761502"/>
                  </a:lnTo>
                  <a:lnTo>
                    <a:pt x="1391600" y="1759681"/>
                  </a:lnTo>
                  <a:lnTo>
                    <a:pt x="1402528" y="1759681"/>
                  </a:lnTo>
                  <a:lnTo>
                    <a:pt x="1418922" y="1761502"/>
                  </a:lnTo>
                  <a:lnTo>
                    <a:pt x="1435315" y="1766967"/>
                  </a:lnTo>
                  <a:lnTo>
                    <a:pt x="1444422" y="1766967"/>
                  </a:lnTo>
                  <a:lnTo>
                    <a:pt x="1469923" y="1754216"/>
                  </a:lnTo>
                  <a:lnTo>
                    <a:pt x="1484495" y="1759681"/>
                  </a:lnTo>
                  <a:lnTo>
                    <a:pt x="1484495" y="1748752"/>
                  </a:lnTo>
                  <a:lnTo>
                    <a:pt x="1462637" y="1719608"/>
                  </a:lnTo>
                  <a:lnTo>
                    <a:pt x="1462637" y="1715966"/>
                  </a:lnTo>
                  <a:lnTo>
                    <a:pt x="1497245" y="1683179"/>
                  </a:lnTo>
                  <a:lnTo>
                    <a:pt x="1500888" y="1670429"/>
                  </a:lnTo>
                  <a:lnTo>
                    <a:pt x="1513638" y="1652214"/>
                  </a:lnTo>
                  <a:lnTo>
                    <a:pt x="1497245" y="1597570"/>
                  </a:lnTo>
                  <a:lnTo>
                    <a:pt x="1479030" y="1586641"/>
                  </a:lnTo>
                  <a:lnTo>
                    <a:pt x="1475387" y="1562962"/>
                  </a:lnTo>
                  <a:lnTo>
                    <a:pt x="1469923" y="1562962"/>
                  </a:lnTo>
                  <a:lnTo>
                    <a:pt x="1469923" y="1573891"/>
                  </a:lnTo>
                  <a:lnTo>
                    <a:pt x="1468101" y="1573891"/>
                  </a:lnTo>
                  <a:lnTo>
                    <a:pt x="1451708" y="1553855"/>
                  </a:lnTo>
                  <a:lnTo>
                    <a:pt x="1451708" y="1546569"/>
                  </a:lnTo>
                  <a:lnTo>
                    <a:pt x="1438958" y="1546569"/>
                  </a:lnTo>
                  <a:lnTo>
                    <a:pt x="1413457" y="1564783"/>
                  </a:lnTo>
                  <a:lnTo>
                    <a:pt x="1411636" y="1564783"/>
                  </a:lnTo>
                  <a:lnTo>
                    <a:pt x="1411636" y="1537461"/>
                  </a:lnTo>
                  <a:lnTo>
                    <a:pt x="1424386" y="1537461"/>
                  </a:lnTo>
                  <a:lnTo>
                    <a:pt x="1433493" y="1531997"/>
                  </a:lnTo>
                  <a:lnTo>
                    <a:pt x="1429850" y="1524711"/>
                  </a:lnTo>
                  <a:lnTo>
                    <a:pt x="1400707" y="1501032"/>
                  </a:lnTo>
                  <a:lnTo>
                    <a:pt x="1400707" y="1497389"/>
                  </a:lnTo>
                  <a:lnTo>
                    <a:pt x="1406171" y="1495568"/>
                  </a:lnTo>
                  <a:lnTo>
                    <a:pt x="1402528" y="1486460"/>
                  </a:lnTo>
                  <a:lnTo>
                    <a:pt x="1386135" y="1486460"/>
                  </a:lnTo>
                  <a:lnTo>
                    <a:pt x="1386135" y="1459138"/>
                  </a:lnTo>
                  <a:lnTo>
                    <a:pt x="1380671" y="1459138"/>
                  </a:lnTo>
                  <a:lnTo>
                    <a:pt x="1378849" y="1462781"/>
                  </a:lnTo>
                  <a:lnTo>
                    <a:pt x="1373385" y="1462781"/>
                  </a:lnTo>
                  <a:lnTo>
                    <a:pt x="1360635" y="1448209"/>
                  </a:lnTo>
                  <a:lnTo>
                    <a:pt x="1351527" y="1448209"/>
                  </a:lnTo>
                  <a:lnTo>
                    <a:pt x="1355170" y="1451852"/>
                  </a:lnTo>
                  <a:lnTo>
                    <a:pt x="1362456" y="1475531"/>
                  </a:lnTo>
                  <a:lnTo>
                    <a:pt x="1362456" y="1479174"/>
                  </a:lnTo>
                  <a:lnTo>
                    <a:pt x="1360635" y="1480996"/>
                  </a:lnTo>
                  <a:lnTo>
                    <a:pt x="1338777" y="1486460"/>
                  </a:lnTo>
                  <a:lnTo>
                    <a:pt x="1335134" y="1486460"/>
                  </a:lnTo>
                  <a:lnTo>
                    <a:pt x="1333313" y="1475531"/>
                  </a:lnTo>
                  <a:lnTo>
                    <a:pt x="1295062" y="1468246"/>
                  </a:lnTo>
                  <a:lnTo>
                    <a:pt x="1307812" y="1484639"/>
                  </a:lnTo>
                  <a:lnTo>
                    <a:pt x="1311455" y="1490103"/>
                  </a:lnTo>
                  <a:lnTo>
                    <a:pt x="1311455" y="1491925"/>
                  </a:lnTo>
                  <a:lnTo>
                    <a:pt x="1302348" y="1491925"/>
                  </a:lnTo>
                  <a:lnTo>
                    <a:pt x="1293240" y="1479174"/>
                  </a:lnTo>
                  <a:lnTo>
                    <a:pt x="1287776" y="1490103"/>
                  </a:lnTo>
                  <a:lnTo>
                    <a:pt x="1284133" y="1490103"/>
                  </a:lnTo>
                  <a:lnTo>
                    <a:pt x="1256811" y="1473710"/>
                  </a:lnTo>
                  <a:lnTo>
                    <a:pt x="1189416" y="1473710"/>
                  </a:lnTo>
                  <a:lnTo>
                    <a:pt x="1176666" y="1457317"/>
                  </a:lnTo>
                  <a:lnTo>
                    <a:pt x="1173023" y="1442745"/>
                  </a:lnTo>
                  <a:lnTo>
                    <a:pt x="1162094" y="1453674"/>
                  </a:lnTo>
                  <a:lnTo>
                    <a:pt x="1154809" y="1453674"/>
                  </a:lnTo>
                  <a:lnTo>
                    <a:pt x="1149344" y="1451852"/>
                  </a:lnTo>
                  <a:lnTo>
                    <a:pt x="1136594" y="1451852"/>
                  </a:lnTo>
                  <a:lnTo>
                    <a:pt x="1105629" y="1411780"/>
                  </a:lnTo>
                  <a:lnTo>
                    <a:pt x="1109272" y="1402673"/>
                  </a:lnTo>
                  <a:lnTo>
                    <a:pt x="1105629" y="1400851"/>
                  </a:lnTo>
                  <a:lnTo>
                    <a:pt x="1105629" y="1397208"/>
                  </a:lnTo>
                  <a:lnTo>
                    <a:pt x="1127486" y="1397208"/>
                  </a:lnTo>
                  <a:lnTo>
                    <a:pt x="1143880" y="1400851"/>
                  </a:lnTo>
                  <a:lnTo>
                    <a:pt x="1151166" y="1400851"/>
                  </a:lnTo>
                  <a:lnTo>
                    <a:pt x="1092879" y="1369886"/>
                  </a:lnTo>
                  <a:lnTo>
                    <a:pt x="1089236" y="1369886"/>
                  </a:lnTo>
                  <a:lnTo>
                    <a:pt x="1094700" y="1346207"/>
                  </a:lnTo>
                  <a:lnTo>
                    <a:pt x="1087414" y="1329814"/>
                  </a:lnTo>
                  <a:lnTo>
                    <a:pt x="1087414" y="1327992"/>
                  </a:lnTo>
                  <a:lnTo>
                    <a:pt x="1098343" y="1317063"/>
                  </a:lnTo>
                  <a:lnTo>
                    <a:pt x="1094700" y="1317063"/>
                  </a:lnTo>
                  <a:lnTo>
                    <a:pt x="1094700" y="1313421"/>
                  </a:lnTo>
                  <a:lnTo>
                    <a:pt x="1092879" y="1297027"/>
                  </a:lnTo>
                  <a:lnTo>
                    <a:pt x="1103807" y="1267884"/>
                  </a:lnTo>
                  <a:lnTo>
                    <a:pt x="1105629" y="1267884"/>
                  </a:lnTo>
                  <a:lnTo>
                    <a:pt x="1105629" y="1266062"/>
                  </a:lnTo>
                  <a:lnTo>
                    <a:pt x="1111093" y="1238740"/>
                  </a:lnTo>
                  <a:close/>
                  <a:moveTo>
                    <a:pt x="848802" y="1173169"/>
                  </a:moveTo>
                  <a:lnTo>
                    <a:pt x="852445" y="1173169"/>
                  </a:lnTo>
                  <a:lnTo>
                    <a:pt x="881588" y="1187741"/>
                  </a:lnTo>
                  <a:lnTo>
                    <a:pt x="918018" y="1173169"/>
                  </a:lnTo>
                  <a:lnTo>
                    <a:pt x="919839" y="1173169"/>
                  </a:lnTo>
                  <a:lnTo>
                    <a:pt x="927125" y="1184098"/>
                  </a:lnTo>
                  <a:lnTo>
                    <a:pt x="930768" y="1187741"/>
                  </a:lnTo>
                  <a:lnTo>
                    <a:pt x="927125" y="1187741"/>
                  </a:lnTo>
                  <a:lnTo>
                    <a:pt x="914375" y="1207777"/>
                  </a:lnTo>
                  <a:lnTo>
                    <a:pt x="921661" y="1222349"/>
                  </a:lnTo>
                  <a:lnTo>
                    <a:pt x="921661" y="1224170"/>
                  </a:lnTo>
                  <a:lnTo>
                    <a:pt x="908910" y="1233277"/>
                  </a:lnTo>
                  <a:lnTo>
                    <a:pt x="897982" y="1255135"/>
                  </a:lnTo>
                  <a:lnTo>
                    <a:pt x="912553" y="1246028"/>
                  </a:lnTo>
                  <a:lnTo>
                    <a:pt x="914375" y="1246028"/>
                  </a:lnTo>
                  <a:lnTo>
                    <a:pt x="914375" y="1249671"/>
                  </a:lnTo>
                  <a:lnTo>
                    <a:pt x="927125" y="1271528"/>
                  </a:lnTo>
                  <a:lnTo>
                    <a:pt x="925303" y="1276993"/>
                  </a:lnTo>
                  <a:lnTo>
                    <a:pt x="936232" y="1271528"/>
                  </a:lnTo>
                  <a:lnTo>
                    <a:pt x="938054" y="1271528"/>
                  </a:lnTo>
                  <a:lnTo>
                    <a:pt x="943518" y="1291564"/>
                  </a:lnTo>
                  <a:lnTo>
                    <a:pt x="938054" y="1306136"/>
                  </a:lnTo>
                  <a:lnTo>
                    <a:pt x="941697" y="1340744"/>
                  </a:lnTo>
                  <a:lnTo>
                    <a:pt x="921661" y="1358959"/>
                  </a:lnTo>
                  <a:lnTo>
                    <a:pt x="907089" y="1358959"/>
                  </a:lnTo>
                  <a:lnTo>
                    <a:pt x="907089" y="1369887"/>
                  </a:lnTo>
                  <a:lnTo>
                    <a:pt x="896160" y="1384459"/>
                  </a:lnTo>
                  <a:lnTo>
                    <a:pt x="879767" y="1380816"/>
                  </a:lnTo>
                  <a:lnTo>
                    <a:pt x="879767" y="1378995"/>
                  </a:lnTo>
                  <a:lnTo>
                    <a:pt x="870660" y="1351673"/>
                  </a:lnTo>
                  <a:lnTo>
                    <a:pt x="857909" y="1335280"/>
                  </a:lnTo>
                  <a:lnTo>
                    <a:pt x="848802" y="1322529"/>
                  </a:lnTo>
                  <a:lnTo>
                    <a:pt x="823302" y="1317065"/>
                  </a:lnTo>
                  <a:lnTo>
                    <a:pt x="823302" y="1313422"/>
                  </a:lnTo>
                  <a:lnTo>
                    <a:pt x="797801" y="1273350"/>
                  </a:lnTo>
                  <a:lnTo>
                    <a:pt x="797801" y="1271528"/>
                  </a:lnTo>
                  <a:lnTo>
                    <a:pt x="801444" y="1255135"/>
                  </a:lnTo>
                  <a:lnTo>
                    <a:pt x="808730" y="1249671"/>
                  </a:lnTo>
                  <a:lnTo>
                    <a:pt x="812373" y="1249671"/>
                  </a:lnTo>
                  <a:lnTo>
                    <a:pt x="812373" y="1251492"/>
                  </a:lnTo>
                  <a:lnTo>
                    <a:pt x="830587" y="1276993"/>
                  </a:lnTo>
                  <a:lnTo>
                    <a:pt x="852445" y="1271528"/>
                  </a:lnTo>
                  <a:lnTo>
                    <a:pt x="848802" y="1260599"/>
                  </a:lnTo>
                  <a:lnTo>
                    <a:pt x="854266" y="1255135"/>
                  </a:lnTo>
                  <a:lnTo>
                    <a:pt x="846981" y="1235099"/>
                  </a:lnTo>
                  <a:lnTo>
                    <a:pt x="854266" y="1235099"/>
                  </a:lnTo>
                  <a:lnTo>
                    <a:pt x="823302" y="1213241"/>
                  </a:lnTo>
                  <a:lnTo>
                    <a:pt x="823302" y="1211420"/>
                  </a:lnTo>
                  <a:lnTo>
                    <a:pt x="830587" y="1211420"/>
                  </a:lnTo>
                  <a:lnTo>
                    <a:pt x="836052" y="1213241"/>
                  </a:lnTo>
                  <a:lnTo>
                    <a:pt x="841516" y="1213241"/>
                  </a:lnTo>
                  <a:lnTo>
                    <a:pt x="839695" y="1202313"/>
                  </a:lnTo>
                  <a:lnTo>
                    <a:pt x="828766" y="1195027"/>
                  </a:lnTo>
                  <a:lnTo>
                    <a:pt x="825123" y="1195027"/>
                  </a:lnTo>
                  <a:lnTo>
                    <a:pt x="825123" y="1193205"/>
                  </a:lnTo>
                  <a:lnTo>
                    <a:pt x="828766" y="1193205"/>
                  </a:lnTo>
                  <a:lnTo>
                    <a:pt x="848802" y="1189562"/>
                  </a:lnTo>
                  <a:lnTo>
                    <a:pt x="845159" y="1178633"/>
                  </a:lnTo>
                  <a:close/>
                  <a:moveTo>
                    <a:pt x="907092" y="1154954"/>
                  </a:moveTo>
                  <a:lnTo>
                    <a:pt x="908913" y="1154954"/>
                  </a:lnTo>
                  <a:lnTo>
                    <a:pt x="908913" y="1156776"/>
                  </a:lnTo>
                  <a:lnTo>
                    <a:pt x="890699" y="1182277"/>
                  </a:lnTo>
                  <a:lnTo>
                    <a:pt x="868841" y="1178634"/>
                  </a:lnTo>
                  <a:lnTo>
                    <a:pt x="868841" y="1176812"/>
                  </a:lnTo>
                  <a:lnTo>
                    <a:pt x="907092" y="1156776"/>
                  </a:lnTo>
                  <a:close/>
                  <a:moveTo>
                    <a:pt x="1010915" y="1149489"/>
                  </a:moveTo>
                  <a:lnTo>
                    <a:pt x="1087417" y="1171347"/>
                  </a:lnTo>
                  <a:lnTo>
                    <a:pt x="1087417" y="1173168"/>
                  </a:lnTo>
                  <a:lnTo>
                    <a:pt x="1076488" y="1200490"/>
                  </a:lnTo>
                  <a:lnTo>
                    <a:pt x="1071024" y="1200490"/>
                  </a:lnTo>
                  <a:lnTo>
                    <a:pt x="1065559" y="1224169"/>
                  </a:lnTo>
                  <a:lnTo>
                    <a:pt x="1060095" y="1229634"/>
                  </a:lnTo>
                  <a:lnTo>
                    <a:pt x="1063738" y="1229634"/>
                  </a:lnTo>
                  <a:lnTo>
                    <a:pt x="1060095" y="1240563"/>
                  </a:lnTo>
                  <a:lnTo>
                    <a:pt x="1043702" y="1273349"/>
                  </a:lnTo>
                  <a:lnTo>
                    <a:pt x="1036416" y="1273349"/>
                  </a:lnTo>
                  <a:lnTo>
                    <a:pt x="1016380" y="1271528"/>
                  </a:lnTo>
                  <a:lnTo>
                    <a:pt x="992701" y="1271528"/>
                  </a:lnTo>
                  <a:lnTo>
                    <a:pt x="1014558" y="1289742"/>
                  </a:lnTo>
                  <a:lnTo>
                    <a:pt x="1014558" y="1291564"/>
                  </a:lnTo>
                  <a:lnTo>
                    <a:pt x="998165" y="1322529"/>
                  </a:lnTo>
                  <a:lnTo>
                    <a:pt x="976307" y="1327993"/>
                  </a:lnTo>
                  <a:lnTo>
                    <a:pt x="970843" y="1324350"/>
                  </a:lnTo>
                  <a:lnTo>
                    <a:pt x="970843" y="1322529"/>
                  </a:lnTo>
                  <a:lnTo>
                    <a:pt x="976307" y="1317064"/>
                  </a:lnTo>
                  <a:lnTo>
                    <a:pt x="970843" y="1313421"/>
                  </a:lnTo>
                  <a:lnTo>
                    <a:pt x="970843" y="1295207"/>
                  </a:lnTo>
                  <a:lnTo>
                    <a:pt x="976307" y="1284278"/>
                  </a:lnTo>
                  <a:lnTo>
                    <a:pt x="959914" y="1273349"/>
                  </a:lnTo>
                  <a:lnTo>
                    <a:pt x="959914" y="1187740"/>
                  </a:lnTo>
                  <a:lnTo>
                    <a:pt x="981772" y="1193204"/>
                  </a:lnTo>
                  <a:lnTo>
                    <a:pt x="965378" y="1173168"/>
                  </a:lnTo>
                  <a:lnTo>
                    <a:pt x="965378" y="1171347"/>
                  </a:lnTo>
                  <a:lnTo>
                    <a:pt x="974486" y="1156775"/>
                  </a:lnTo>
                  <a:lnTo>
                    <a:pt x="974486" y="1154953"/>
                  </a:lnTo>
                  <a:close/>
                  <a:moveTo>
                    <a:pt x="338793" y="1109417"/>
                  </a:moveTo>
                  <a:lnTo>
                    <a:pt x="344258" y="1109417"/>
                  </a:lnTo>
                  <a:lnTo>
                    <a:pt x="344258" y="1111238"/>
                  </a:lnTo>
                  <a:lnTo>
                    <a:pt x="347901" y="1111238"/>
                  </a:lnTo>
                  <a:lnTo>
                    <a:pt x="389794" y="1144025"/>
                  </a:lnTo>
                  <a:lnTo>
                    <a:pt x="389794" y="1145846"/>
                  </a:lnTo>
                  <a:lnTo>
                    <a:pt x="387973" y="1154954"/>
                  </a:lnTo>
                  <a:lnTo>
                    <a:pt x="398902" y="1144025"/>
                  </a:lnTo>
                  <a:lnTo>
                    <a:pt x="400723" y="1144025"/>
                  </a:lnTo>
                  <a:lnTo>
                    <a:pt x="400723" y="1154954"/>
                  </a:lnTo>
                  <a:lnTo>
                    <a:pt x="406188" y="1140382"/>
                  </a:lnTo>
                  <a:lnTo>
                    <a:pt x="438974" y="1140382"/>
                  </a:lnTo>
                  <a:lnTo>
                    <a:pt x="493618" y="1205955"/>
                  </a:lnTo>
                  <a:lnTo>
                    <a:pt x="493618" y="1207777"/>
                  </a:lnTo>
                  <a:lnTo>
                    <a:pt x="404366" y="1273349"/>
                  </a:lnTo>
                  <a:lnTo>
                    <a:pt x="395259" y="1300672"/>
                  </a:lnTo>
                  <a:lnTo>
                    <a:pt x="377044" y="1307957"/>
                  </a:lnTo>
                  <a:lnTo>
                    <a:pt x="369758" y="1329815"/>
                  </a:lnTo>
                  <a:lnTo>
                    <a:pt x="371580" y="1346208"/>
                  </a:lnTo>
                  <a:lnTo>
                    <a:pt x="366115" y="1362602"/>
                  </a:lnTo>
                  <a:lnTo>
                    <a:pt x="347901" y="1373530"/>
                  </a:lnTo>
                  <a:lnTo>
                    <a:pt x="344258" y="1373530"/>
                  </a:lnTo>
                  <a:lnTo>
                    <a:pt x="338793" y="1364423"/>
                  </a:lnTo>
                  <a:lnTo>
                    <a:pt x="304186" y="1395388"/>
                  </a:lnTo>
                  <a:lnTo>
                    <a:pt x="280507" y="1346208"/>
                  </a:lnTo>
                  <a:lnTo>
                    <a:pt x="238613" y="1329815"/>
                  </a:lnTo>
                  <a:lnTo>
                    <a:pt x="238613" y="1327994"/>
                  </a:lnTo>
                  <a:lnTo>
                    <a:pt x="260471" y="1278814"/>
                  </a:lnTo>
                  <a:lnTo>
                    <a:pt x="255006" y="1255135"/>
                  </a:lnTo>
                  <a:lnTo>
                    <a:pt x="255006" y="1251492"/>
                  </a:lnTo>
                  <a:lnTo>
                    <a:pt x="265935" y="1249670"/>
                  </a:lnTo>
                  <a:lnTo>
                    <a:pt x="260471" y="1238742"/>
                  </a:lnTo>
                  <a:lnTo>
                    <a:pt x="260471" y="1235099"/>
                  </a:lnTo>
                  <a:lnTo>
                    <a:pt x="285971" y="1176812"/>
                  </a:lnTo>
                  <a:lnTo>
                    <a:pt x="276864" y="1162240"/>
                  </a:lnTo>
                  <a:lnTo>
                    <a:pt x="275042" y="1151311"/>
                  </a:lnTo>
                  <a:lnTo>
                    <a:pt x="276864" y="1144025"/>
                  </a:lnTo>
                  <a:lnTo>
                    <a:pt x="269578" y="1129453"/>
                  </a:lnTo>
                  <a:lnTo>
                    <a:pt x="269578" y="1127632"/>
                  </a:lnTo>
                  <a:lnTo>
                    <a:pt x="302364" y="1116703"/>
                  </a:lnTo>
                  <a:lnTo>
                    <a:pt x="304186" y="1116703"/>
                  </a:lnTo>
                  <a:lnTo>
                    <a:pt x="307829" y="1123989"/>
                  </a:lnTo>
                  <a:lnTo>
                    <a:pt x="307829" y="1116703"/>
                  </a:lnTo>
                  <a:lnTo>
                    <a:pt x="313293" y="1116703"/>
                  </a:lnTo>
                  <a:lnTo>
                    <a:pt x="316936" y="1114881"/>
                  </a:lnTo>
                  <a:lnTo>
                    <a:pt x="326043" y="1111238"/>
                  </a:lnTo>
                  <a:lnTo>
                    <a:pt x="333329" y="1111238"/>
                  </a:lnTo>
                  <a:close/>
                  <a:moveTo>
                    <a:pt x="746681" y="1035982"/>
                  </a:moveTo>
                  <a:cubicBezTo>
                    <a:pt x="757327" y="1032398"/>
                    <a:pt x="761619" y="1046132"/>
                    <a:pt x="764037" y="1053775"/>
                  </a:cubicBezTo>
                  <a:cubicBezTo>
                    <a:pt x="769843" y="1065482"/>
                    <a:pt x="754061" y="1077546"/>
                    <a:pt x="743298" y="1071631"/>
                  </a:cubicBezTo>
                  <a:cubicBezTo>
                    <a:pt x="739910" y="1069604"/>
                    <a:pt x="736826" y="1066977"/>
                    <a:pt x="734226" y="1063988"/>
                  </a:cubicBezTo>
                  <a:cubicBezTo>
                    <a:pt x="736221" y="1054137"/>
                    <a:pt x="738699" y="1042967"/>
                    <a:pt x="746681" y="1035982"/>
                  </a:cubicBezTo>
                  <a:close/>
                  <a:moveTo>
                    <a:pt x="948319" y="1035367"/>
                  </a:moveTo>
                  <a:cubicBezTo>
                    <a:pt x="949315" y="1036037"/>
                    <a:pt x="949827" y="1037305"/>
                    <a:pt x="948717" y="1038474"/>
                  </a:cubicBezTo>
                  <a:cubicBezTo>
                    <a:pt x="947066" y="1040925"/>
                    <a:pt x="942911" y="1038246"/>
                    <a:pt x="945017" y="1035852"/>
                  </a:cubicBezTo>
                  <a:cubicBezTo>
                    <a:pt x="945842" y="1034626"/>
                    <a:pt x="947322" y="1034697"/>
                    <a:pt x="948319" y="1035367"/>
                  </a:cubicBezTo>
                  <a:close/>
                  <a:moveTo>
                    <a:pt x="839340" y="1018550"/>
                  </a:moveTo>
                  <a:cubicBezTo>
                    <a:pt x="842979" y="1017445"/>
                    <a:pt x="846779" y="1017243"/>
                    <a:pt x="850608" y="1018643"/>
                  </a:cubicBezTo>
                  <a:cubicBezTo>
                    <a:pt x="843884" y="1022127"/>
                    <a:pt x="836404" y="1023123"/>
                    <a:pt x="829037" y="1023869"/>
                  </a:cubicBezTo>
                  <a:cubicBezTo>
                    <a:pt x="832223" y="1021660"/>
                    <a:pt x="835701" y="1019654"/>
                    <a:pt x="839340" y="1018550"/>
                  </a:cubicBezTo>
                  <a:close/>
                  <a:moveTo>
                    <a:pt x="981895" y="1016474"/>
                  </a:moveTo>
                  <a:cubicBezTo>
                    <a:pt x="990778" y="1023222"/>
                    <a:pt x="996626" y="1033069"/>
                    <a:pt x="1002887" y="1042199"/>
                  </a:cubicBezTo>
                  <a:cubicBezTo>
                    <a:pt x="1008430" y="1050021"/>
                    <a:pt x="1006699" y="1060284"/>
                    <a:pt x="1007835" y="1069240"/>
                  </a:cubicBezTo>
                  <a:cubicBezTo>
                    <a:pt x="1008247" y="1080945"/>
                    <a:pt x="1010634" y="1092757"/>
                    <a:pt x="1009147" y="1104462"/>
                  </a:cubicBezTo>
                  <a:cubicBezTo>
                    <a:pt x="1001926" y="1112159"/>
                    <a:pt x="989588" y="1108519"/>
                    <a:pt x="980408" y="1109051"/>
                  </a:cubicBezTo>
                  <a:cubicBezTo>
                    <a:pt x="972180" y="1108403"/>
                    <a:pt x="968665" y="1100222"/>
                    <a:pt x="964250" y="1094432"/>
                  </a:cubicBezTo>
                  <a:lnTo>
                    <a:pt x="959065" y="1100880"/>
                  </a:lnTo>
                  <a:lnTo>
                    <a:pt x="959957" y="1093357"/>
                  </a:lnTo>
                  <a:cubicBezTo>
                    <a:pt x="949168" y="1088816"/>
                    <a:pt x="935817" y="1082668"/>
                    <a:pt x="934383" y="1069482"/>
                  </a:cubicBezTo>
                  <a:cubicBezTo>
                    <a:pt x="935931" y="1053187"/>
                    <a:pt x="954536" y="1044174"/>
                    <a:pt x="954056" y="1027105"/>
                  </a:cubicBezTo>
                  <a:cubicBezTo>
                    <a:pt x="962642" y="1022031"/>
                    <a:pt x="971166" y="1015341"/>
                    <a:pt x="981895" y="1016474"/>
                  </a:cubicBezTo>
                  <a:close/>
                  <a:moveTo>
                    <a:pt x="940548" y="1015341"/>
                  </a:moveTo>
                  <a:cubicBezTo>
                    <a:pt x="944045" y="1016313"/>
                    <a:pt x="948929" y="1017403"/>
                    <a:pt x="950436" y="1021044"/>
                  </a:cubicBezTo>
                  <a:cubicBezTo>
                    <a:pt x="949471" y="1025656"/>
                    <a:pt x="946698" y="1029601"/>
                    <a:pt x="944528" y="1033724"/>
                  </a:cubicBezTo>
                  <a:lnTo>
                    <a:pt x="936933" y="1025170"/>
                  </a:lnTo>
                  <a:cubicBezTo>
                    <a:pt x="935063" y="1031904"/>
                    <a:pt x="931565" y="1038093"/>
                    <a:pt x="927164" y="1043433"/>
                  </a:cubicBezTo>
                  <a:cubicBezTo>
                    <a:pt x="925960" y="1039489"/>
                    <a:pt x="924272" y="1035666"/>
                    <a:pt x="923849" y="1031601"/>
                  </a:cubicBezTo>
                  <a:cubicBezTo>
                    <a:pt x="927468" y="1024564"/>
                    <a:pt x="934460" y="1020013"/>
                    <a:pt x="940548" y="1015341"/>
                  </a:cubicBezTo>
                  <a:close/>
                  <a:moveTo>
                    <a:pt x="350966" y="985240"/>
                  </a:moveTo>
                  <a:cubicBezTo>
                    <a:pt x="350019" y="992304"/>
                    <a:pt x="348894" y="999245"/>
                    <a:pt x="347828" y="1006309"/>
                  </a:cubicBezTo>
                  <a:lnTo>
                    <a:pt x="341435" y="1003996"/>
                  </a:lnTo>
                  <a:cubicBezTo>
                    <a:pt x="344750" y="997785"/>
                    <a:pt x="347651" y="991390"/>
                    <a:pt x="350966" y="985240"/>
                  </a:cubicBezTo>
                  <a:close/>
                  <a:moveTo>
                    <a:pt x="952788" y="983359"/>
                  </a:moveTo>
                  <a:cubicBezTo>
                    <a:pt x="956457" y="983236"/>
                    <a:pt x="956208" y="989256"/>
                    <a:pt x="952601" y="989133"/>
                  </a:cubicBezTo>
                  <a:cubicBezTo>
                    <a:pt x="948932" y="989133"/>
                    <a:pt x="949243" y="983236"/>
                    <a:pt x="952788" y="983359"/>
                  </a:cubicBezTo>
                  <a:close/>
                  <a:moveTo>
                    <a:pt x="984468" y="982232"/>
                  </a:moveTo>
                  <a:cubicBezTo>
                    <a:pt x="986059" y="989657"/>
                    <a:pt x="987709" y="997145"/>
                    <a:pt x="989064" y="1004691"/>
                  </a:cubicBezTo>
                  <a:cubicBezTo>
                    <a:pt x="973512" y="1009823"/>
                    <a:pt x="977694" y="993583"/>
                    <a:pt x="975456" y="985190"/>
                  </a:cubicBezTo>
                  <a:close/>
                  <a:moveTo>
                    <a:pt x="794632" y="982154"/>
                  </a:moveTo>
                  <a:cubicBezTo>
                    <a:pt x="798103" y="981311"/>
                    <a:pt x="801742" y="981394"/>
                    <a:pt x="805460" y="982787"/>
                  </a:cubicBezTo>
                  <a:cubicBezTo>
                    <a:pt x="800740" y="989376"/>
                    <a:pt x="794830" y="995008"/>
                    <a:pt x="789394" y="1001061"/>
                  </a:cubicBezTo>
                  <a:cubicBezTo>
                    <a:pt x="784678" y="1006813"/>
                    <a:pt x="776735" y="1004655"/>
                    <a:pt x="770344" y="1004356"/>
                  </a:cubicBezTo>
                  <a:cubicBezTo>
                    <a:pt x="775316" y="995547"/>
                    <a:pt x="784218" y="984684"/>
                    <a:pt x="794632" y="982154"/>
                  </a:cubicBezTo>
                  <a:close/>
                  <a:moveTo>
                    <a:pt x="974722" y="968186"/>
                  </a:moveTo>
                  <a:cubicBezTo>
                    <a:pt x="975784" y="969983"/>
                    <a:pt x="976906" y="971780"/>
                    <a:pt x="978027" y="973637"/>
                  </a:cubicBezTo>
                  <a:cubicBezTo>
                    <a:pt x="975844" y="974475"/>
                    <a:pt x="973659" y="975314"/>
                    <a:pt x="971476" y="976212"/>
                  </a:cubicBezTo>
                  <a:cubicBezTo>
                    <a:pt x="970650" y="973637"/>
                    <a:pt x="969823" y="971001"/>
                    <a:pt x="968997" y="968426"/>
                  </a:cubicBezTo>
                  <a:cubicBezTo>
                    <a:pt x="970886" y="968366"/>
                    <a:pt x="972833" y="968246"/>
                    <a:pt x="974722" y="968186"/>
                  </a:cubicBezTo>
                  <a:close/>
                  <a:moveTo>
                    <a:pt x="431732" y="967182"/>
                  </a:moveTo>
                  <a:cubicBezTo>
                    <a:pt x="428395" y="988374"/>
                    <a:pt x="423565" y="1011297"/>
                    <a:pt x="407597" y="1026639"/>
                  </a:cubicBezTo>
                  <a:cubicBezTo>
                    <a:pt x="399672" y="1026878"/>
                    <a:pt x="393176" y="1020908"/>
                    <a:pt x="386082" y="1018282"/>
                  </a:cubicBezTo>
                  <a:cubicBezTo>
                    <a:pt x="391802" y="1007895"/>
                    <a:pt x="396869" y="996791"/>
                    <a:pt x="405155" y="988195"/>
                  </a:cubicBezTo>
                  <a:cubicBezTo>
                    <a:pt x="413732" y="980852"/>
                    <a:pt x="422374" y="973510"/>
                    <a:pt x="431732" y="967182"/>
                  </a:cubicBezTo>
                  <a:close/>
                  <a:moveTo>
                    <a:pt x="1357850" y="966180"/>
                  </a:moveTo>
                  <a:cubicBezTo>
                    <a:pt x="1360785" y="973635"/>
                    <a:pt x="1355737" y="979649"/>
                    <a:pt x="1351453" y="984997"/>
                  </a:cubicBezTo>
                  <a:lnTo>
                    <a:pt x="1357791" y="994138"/>
                  </a:lnTo>
                  <a:cubicBezTo>
                    <a:pt x="1352098" y="993538"/>
                    <a:pt x="1343707" y="998286"/>
                    <a:pt x="1339716" y="992876"/>
                  </a:cubicBezTo>
                  <a:cubicBezTo>
                    <a:pt x="1343825" y="982833"/>
                    <a:pt x="1349810" y="973394"/>
                    <a:pt x="1357850" y="966180"/>
                  </a:cubicBezTo>
                  <a:close/>
                  <a:moveTo>
                    <a:pt x="787978" y="948622"/>
                  </a:moveTo>
                  <a:cubicBezTo>
                    <a:pt x="792164" y="956597"/>
                    <a:pt x="791570" y="965954"/>
                    <a:pt x="784627" y="972133"/>
                  </a:cubicBezTo>
                  <a:cubicBezTo>
                    <a:pt x="790071" y="971290"/>
                    <a:pt x="795636" y="971772"/>
                    <a:pt x="799942" y="975668"/>
                  </a:cubicBezTo>
                  <a:cubicBezTo>
                    <a:pt x="790369" y="984308"/>
                    <a:pt x="773144" y="982988"/>
                    <a:pt x="768060" y="996179"/>
                  </a:cubicBezTo>
                  <a:cubicBezTo>
                    <a:pt x="761477" y="996781"/>
                    <a:pt x="760162" y="990482"/>
                    <a:pt x="757829" y="986224"/>
                  </a:cubicBezTo>
                  <a:cubicBezTo>
                    <a:pt x="765543" y="982868"/>
                    <a:pt x="773024" y="979029"/>
                    <a:pt x="780144" y="974589"/>
                  </a:cubicBezTo>
                  <a:cubicBezTo>
                    <a:pt x="771828" y="975129"/>
                    <a:pt x="763393" y="976872"/>
                    <a:pt x="755078" y="975432"/>
                  </a:cubicBezTo>
                  <a:cubicBezTo>
                    <a:pt x="749634" y="973573"/>
                    <a:pt x="746345" y="968415"/>
                    <a:pt x="742754" y="964216"/>
                  </a:cubicBezTo>
                  <a:cubicBezTo>
                    <a:pt x="755135" y="953178"/>
                    <a:pt x="772126" y="950842"/>
                    <a:pt x="787978" y="948622"/>
                  </a:cubicBezTo>
                  <a:close/>
                  <a:moveTo>
                    <a:pt x="1233853" y="931004"/>
                  </a:moveTo>
                  <a:cubicBezTo>
                    <a:pt x="1236285" y="929058"/>
                    <a:pt x="1239386" y="933253"/>
                    <a:pt x="1236954" y="935139"/>
                  </a:cubicBezTo>
                  <a:cubicBezTo>
                    <a:pt x="1234522" y="937084"/>
                    <a:pt x="1231360" y="932889"/>
                    <a:pt x="1233853" y="931004"/>
                  </a:cubicBezTo>
                  <a:close/>
                  <a:moveTo>
                    <a:pt x="746579" y="913463"/>
                  </a:moveTo>
                  <a:cubicBezTo>
                    <a:pt x="757831" y="908992"/>
                    <a:pt x="761780" y="920625"/>
                    <a:pt x="768302" y="926229"/>
                  </a:cubicBezTo>
                  <a:cubicBezTo>
                    <a:pt x="771776" y="930289"/>
                    <a:pt x="777997" y="932854"/>
                    <a:pt x="779374" y="938221"/>
                  </a:cubicBezTo>
                  <a:cubicBezTo>
                    <a:pt x="774588" y="950628"/>
                    <a:pt x="759448" y="947647"/>
                    <a:pt x="748733" y="948659"/>
                  </a:cubicBezTo>
                  <a:cubicBezTo>
                    <a:pt x="745864" y="940132"/>
                    <a:pt x="741972" y="931958"/>
                    <a:pt x="740119" y="923190"/>
                  </a:cubicBezTo>
                  <a:cubicBezTo>
                    <a:pt x="738741" y="918714"/>
                    <a:pt x="743589" y="915791"/>
                    <a:pt x="746579" y="913463"/>
                  </a:cubicBezTo>
                  <a:close/>
                  <a:moveTo>
                    <a:pt x="879824" y="910692"/>
                  </a:moveTo>
                  <a:cubicBezTo>
                    <a:pt x="888845" y="909495"/>
                    <a:pt x="892786" y="917030"/>
                    <a:pt x="893504" y="924615"/>
                  </a:cubicBezTo>
                  <a:cubicBezTo>
                    <a:pt x="896782" y="923839"/>
                    <a:pt x="900073" y="923064"/>
                    <a:pt x="903365" y="922407"/>
                  </a:cubicBezTo>
                  <a:cubicBezTo>
                    <a:pt x="902525" y="924025"/>
                    <a:pt x="901631" y="925643"/>
                    <a:pt x="900791" y="927312"/>
                  </a:cubicBezTo>
                  <a:cubicBezTo>
                    <a:pt x="902823" y="928390"/>
                    <a:pt x="904855" y="929520"/>
                    <a:pt x="906886" y="930666"/>
                  </a:cubicBezTo>
                  <a:cubicBezTo>
                    <a:pt x="906642" y="955241"/>
                    <a:pt x="918833" y="984536"/>
                    <a:pt x="902457" y="1006128"/>
                  </a:cubicBezTo>
                  <a:lnTo>
                    <a:pt x="913808" y="1011151"/>
                  </a:lnTo>
                  <a:cubicBezTo>
                    <a:pt x="914227" y="1021011"/>
                    <a:pt x="914647" y="1030939"/>
                    <a:pt x="915487" y="1040867"/>
                  </a:cubicBezTo>
                  <a:cubicBezTo>
                    <a:pt x="912859" y="1034344"/>
                    <a:pt x="910286" y="1028006"/>
                    <a:pt x="906940" y="1021837"/>
                  </a:cubicBezTo>
                  <a:cubicBezTo>
                    <a:pt x="906548" y="1025933"/>
                    <a:pt x="906141" y="1030012"/>
                    <a:pt x="905749" y="1034108"/>
                  </a:cubicBezTo>
                  <a:cubicBezTo>
                    <a:pt x="904435" y="1031596"/>
                    <a:pt x="903175" y="1029085"/>
                    <a:pt x="901861" y="1026624"/>
                  </a:cubicBezTo>
                  <a:cubicBezTo>
                    <a:pt x="901685" y="1033198"/>
                    <a:pt x="901089" y="1039721"/>
                    <a:pt x="898638" y="1045940"/>
                  </a:cubicBezTo>
                  <a:cubicBezTo>
                    <a:pt x="903893" y="1050609"/>
                    <a:pt x="907238" y="1056880"/>
                    <a:pt x="910056" y="1063217"/>
                  </a:cubicBezTo>
                  <a:cubicBezTo>
                    <a:pt x="902281" y="1068611"/>
                    <a:pt x="894452" y="1075960"/>
                    <a:pt x="884416" y="1075960"/>
                  </a:cubicBezTo>
                  <a:cubicBezTo>
                    <a:pt x="871806" y="1076263"/>
                    <a:pt x="859264" y="1077039"/>
                    <a:pt x="846721" y="1078050"/>
                  </a:cubicBezTo>
                  <a:cubicBezTo>
                    <a:pt x="844026" y="1070870"/>
                    <a:pt x="841642" y="1063639"/>
                    <a:pt x="838893" y="1056526"/>
                  </a:cubicBezTo>
                  <a:lnTo>
                    <a:pt x="849471" y="1053407"/>
                  </a:lnTo>
                  <a:cubicBezTo>
                    <a:pt x="844324" y="1050121"/>
                    <a:pt x="838947" y="1047070"/>
                    <a:pt x="833637" y="1044036"/>
                  </a:cubicBezTo>
                  <a:cubicBezTo>
                    <a:pt x="835073" y="1043311"/>
                    <a:pt x="836495" y="1042536"/>
                    <a:pt x="837931" y="1041811"/>
                  </a:cubicBezTo>
                  <a:cubicBezTo>
                    <a:pt x="844270" y="1031478"/>
                    <a:pt x="859142" y="1025613"/>
                    <a:pt x="858370" y="1011741"/>
                  </a:cubicBezTo>
                  <a:cubicBezTo>
                    <a:pt x="834829" y="1017067"/>
                    <a:pt x="810991" y="1021180"/>
                    <a:pt x="787992" y="1028596"/>
                  </a:cubicBezTo>
                  <a:cubicBezTo>
                    <a:pt x="786435" y="1024719"/>
                    <a:pt x="784945" y="1020826"/>
                    <a:pt x="783387" y="1017000"/>
                  </a:cubicBezTo>
                  <a:cubicBezTo>
                    <a:pt x="788588" y="1012752"/>
                    <a:pt x="795929" y="1010544"/>
                    <a:pt x="799817" y="1004931"/>
                  </a:cubicBezTo>
                  <a:cubicBezTo>
                    <a:pt x="798381" y="1002285"/>
                    <a:pt x="796471" y="1000026"/>
                    <a:pt x="794737" y="997633"/>
                  </a:cubicBezTo>
                  <a:cubicBezTo>
                    <a:pt x="798449" y="994632"/>
                    <a:pt x="802092" y="991177"/>
                    <a:pt x="806806" y="990031"/>
                  </a:cubicBezTo>
                  <a:cubicBezTo>
                    <a:pt x="812359" y="994278"/>
                    <a:pt x="816720" y="999790"/>
                    <a:pt x="821623" y="1004678"/>
                  </a:cubicBezTo>
                  <a:cubicBezTo>
                    <a:pt x="819118" y="999419"/>
                    <a:pt x="816490" y="994228"/>
                    <a:pt x="813618" y="989205"/>
                  </a:cubicBezTo>
                  <a:cubicBezTo>
                    <a:pt x="814810" y="987047"/>
                    <a:pt x="815948" y="984890"/>
                    <a:pt x="817140" y="982800"/>
                  </a:cubicBezTo>
                  <a:cubicBezTo>
                    <a:pt x="813375" y="981367"/>
                    <a:pt x="808187" y="980895"/>
                    <a:pt x="806806" y="976344"/>
                  </a:cubicBezTo>
                  <a:cubicBezTo>
                    <a:pt x="803636" y="969939"/>
                    <a:pt x="810029" y="964444"/>
                    <a:pt x="812846" y="959185"/>
                  </a:cubicBezTo>
                  <a:cubicBezTo>
                    <a:pt x="808783" y="958949"/>
                    <a:pt x="804720" y="958764"/>
                    <a:pt x="800711" y="958646"/>
                  </a:cubicBezTo>
                  <a:cubicBezTo>
                    <a:pt x="802444" y="950640"/>
                    <a:pt x="800480" y="940172"/>
                    <a:pt x="807469" y="934543"/>
                  </a:cubicBezTo>
                  <a:cubicBezTo>
                    <a:pt x="814878" y="932520"/>
                    <a:pt x="821325" y="938082"/>
                    <a:pt x="823831" y="944588"/>
                  </a:cubicBezTo>
                  <a:cubicBezTo>
                    <a:pt x="829330" y="959354"/>
                    <a:pt x="841100" y="970124"/>
                    <a:pt x="848333" y="983811"/>
                  </a:cubicBezTo>
                  <a:cubicBezTo>
                    <a:pt x="850243" y="988598"/>
                    <a:pt x="855674" y="988901"/>
                    <a:pt x="859860" y="990267"/>
                  </a:cubicBezTo>
                  <a:cubicBezTo>
                    <a:pt x="853886" y="983036"/>
                    <a:pt x="849403" y="974844"/>
                    <a:pt x="846776" y="965826"/>
                  </a:cubicBezTo>
                  <a:lnTo>
                    <a:pt x="858546" y="964444"/>
                  </a:lnTo>
                  <a:cubicBezTo>
                    <a:pt x="852993" y="961579"/>
                    <a:pt x="846897" y="959893"/>
                    <a:pt x="840802" y="958696"/>
                  </a:cubicBezTo>
                  <a:lnTo>
                    <a:pt x="852518" y="948667"/>
                  </a:lnTo>
                  <a:cubicBezTo>
                    <a:pt x="844568" y="943510"/>
                    <a:pt x="832256" y="943459"/>
                    <a:pt x="828734" y="933413"/>
                  </a:cubicBezTo>
                  <a:cubicBezTo>
                    <a:pt x="825930" y="928087"/>
                    <a:pt x="833935" y="925289"/>
                    <a:pt x="836387" y="921631"/>
                  </a:cubicBezTo>
                  <a:cubicBezTo>
                    <a:pt x="842062" y="914451"/>
                    <a:pt x="852220" y="914586"/>
                    <a:pt x="860036" y="917451"/>
                  </a:cubicBezTo>
                  <a:cubicBezTo>
                    <a:pt x="867336" y="922525"/>
                    <a:pt x="869666" y="931745"/>
                    <a:pt x="872889" y="939565"/>
                  </a:cubicBezTo>
                  <a:cubicBezTo>
                    <a:pt x="879878" y="930902"/>
                    <a:pt x="869124" y="914990"/>
                    <a:pt x="886989" y="915108"/>
                  </a:cubicBezTo>
                  <a:close/>
                  <a:moveTo>
                    <a:pt x="838216" y="903076"/>
                  </a:moveTo>
                  <a:cubicBezTo>
                    <a:pt x="840857" y="903395"/>
                    <a:pt x="843596" y="904313"/>
                    <a:pt x="846093" y="904638"/>
                  </a:cubicBezTo>
                  <a:cubicBezTo>
                    <a:pt x="836041" y="912871"/>
                    <a:pt x="824845" y="926550"/>
                    <a:pt x="809975" y="921930"/>
                  </a:cubicBezTo>
                  <a:cubicBezTo>
                    <a:pt x="816899" y="916245"/>
                    <a:pt x="823880" y="910678"/>
                    <a:pt x="830924" y="905111"/>
                  </a:cubicBezTo>
                  <a:cubicBezTo>
                    <a:pt x="833031" y="903039"/>
                    <a:pt x="835575" y="902758"/>
                    <a:pt x="838216" y="903076"/>
                  </a:cubicBezTo>
                  <a:close/>
                  <a:moveTo>
                    <a:pt x="863283" y="902971"/>
                  </a:moveTo>
                  <a:cubicBezTo>
                    <a:pt x="863986" y="906630"/>
                    <a:pt x="864629" y="910289"/>
                    <a:pt x="865156" y="914008"/>
                  </a:cubicBezTo>
                  <a:cubicBezTo>
                    <a:pt x="861586" y="911142"/>
                    <a:pt x="858075" y="908215"/>
                    <a:pt x="854622" y="905227"/>
                  </a:cubicBezTo>
                  <a:cubicBezTo>
                    <a:pt x="857489" y="904435"/>
                    <a:pt x="860416" y="903703"/>
                    <a:pt x="863283" y="902971"/>
                  </a:cubicBezTo>
                  <a:close/>
                  <a:moveTo>
                    <a:pt x="630401" y="896864"/>
                  </a:moveTo>
                  <a:cubicBezTo>
                    <a:pt x="638478" y="893442"/>
                    <a:pt x="650922" y="901482"/>
                    <a:pt x="645606" y="910814"/>
                  </a:cubicBezTo>
                  <a:cubicBezTo>
                    <a:pt x="643675" y="917538"/>
                    <a:pt x="645843" y="924358"/>
                    <a:pt x="646972" y="931010"/>
                  </a:cubicBezTo>
                  <a:cubicBezTo>
                    <a:pt x="647803" y="938620"/>
                    <a:pt x="655584" y="942807"/>
                    <a:pt x="657485" y="949938"/>
                  </a:cubicBezTo>
                  <a:cubicBezTo>
                    <a:pt x="656713" y="958146"/>
                    <a:pt x="652050" y="965468"/>
                    <a:pt x="650209" y="973436"/>
                  </a:cubicBezTo>
                  <a:cubicBezTo>
                    <a:pt x="657069" y="972814"/>
                    <a:pt x="664256" y="973173"/>
                    <a:pt x="669750" y="977983"/>
                  </a:cubicBezTo>
                  <a:cubicBezTo>
                    <a:pt x="666780" y="984324"/>
                    <a:pt x="663899" y="990737"/>
                    <a:pt x="660900" y="997150"/>
                  </a:cubicBezTo>
                  <a:cubicBezTo>
                    <a:pt x="666899" y="992412"/>
                    <a:pt x="673700" y="989062"/>
                    <a:pt x="681362" y="988272"/>
                  </a:cubicBezTo>
                  <a:cubicBezTo>
                    <a:pt x="682490" y="993489"/>
                    <a:pt x="683619" y="998777"/>
                    <a:pt x="684836" y="1003970"/>
                  </a:cubicBezTo>
                  <a:cubicBezTo>
                    <a:pt x="687568" y="1002247"/>
                    <a:pt x="690330" y="1000572"/>
                    <a:pt x="693151" y="998825"/>
                  </a:cubicBezTo>
                  <a:lnTo>
                    <a:pt x="686380" y="995953"/>
                  </a:lnTo>
                  <a:cubicBezTo>
                    <a:pt x="685965" y="987674"/>
                    <a:pt x="686677" y="978150"/>
                    <a:pt x="693508" y="972455"/>
                  </a:cubicBezTo>
                  <a:cubicBezTo>
                    <a:pt x="708624" y="974441"/>
                    <a:pt x="724898" y="986956"/>
                    <a:pt x="722314" y="1003922"/>
                  </a:cubicBezTo>
                  <a:cubicBezTo>
                    <a:pt x="725195" y="1015719"/>
                    <a:pt x="717414" y="1025195"/>
                    <a:pt x="714979" y="1035963"/>
                  </a:cubicBezTo>
                  <a:cubicBezTo>
                    <a:pt x="714385" y="1047783"/>
                    <a:pt x="711386" y="1059868"/>
                    <a:pt x="705090" y="1070013"/>
                  </a:cubicBezTo>
                  <a:cubicBezTo>
                    <a:pt x="696181" y="1074440"/>
                    <a:pt x="687806" y="1080662"/>
                    <a:pt x="678125" y="1083414"/>
                  </a:cubicBezTo>
                  <a:cubicBezTo>
                    <a:pt x="671561" y="1083653"/>
                    <a:pt x="668324" y="1077144"/>
                    <a:pt x="665978" y="1072047"/>
                  </a:cubicBezTo>
                  <a:cubicBezTo>
                    <a:pt x="662236" y="1078221"/>
                    <a:pt x="657425" y="1083964"/>
                    <a:pt x="649912" y="1085041"/>
                  </a:cubicBezTo>
                  <a:cubicBezTo>
                    <a:pt x="647625" y="1079944"/>
                    <a:pt x="647744" y="1071497"/>
                    <a:pt x="641121" y="1070061"/>
                  </a:cubicBezTo>
                  <a:cubicBezTo>
                    <a:pt x="631975" y="1076714"/>
                    <a:pt x="625263" y="1087864"/>
                    <a:pt x="613354" y="1089898"/>
                  </a:cubicBezTo>
                  <a:cubicBezTo>
                    <a:pt x="607860" y="1090784"/>
                    <a:pt x="602841" y="1093201"/>
                    <a:pt x="598001" y="1095881"/>
                  </a:cubicBezTo>
                  <a:cubicBezTo>
                    <a:pt x="597585" y="1106481"/>
                    <a:pt x="586805" y="1110621"/>
                    <a:pt x="579291" y="1116196"/>
                  </a:cubicBezTo>
                  <a:cubicBezTo>
                    <a:pt x="565036" y="1125792"/>
                    <a:pt x="547396" y="1132731"/>
                    <a:pt x="530112" y="1129070"/>
                  </a:cubicBezTo>
                  <a:cubicBezTo>
                    <a:pt x="518827" y="1125552"/>
                    <a:pt x="509324" y="1116244"/>
                    <a:pt x="504899" y="1105476"/>
                  </a:cubicBezTo>
                  <a:cubicBezTo>
                    <a:pt x="510334" y="1095235"/>
                    <a:pt x="521737" y="1091262"/>
                    <a:pt x="532399" y="1089348"/>
                  </a:cubicBezTo>
                  <a:cubicBezTo>
                    <a:pt x="536111" y="1072406"/>
                    <a:pt x="556365" y="1077671"/>
                    <a:pt x="569164" y="1075804"/>
                  </a:cubicBezTo>
                  <a:cubicBezTo>
                    <a:pt x="578549" y="1070779"/>
                    <a:pt x="584310" y="1061088"/>
                    <a:pt x="590161" y="1052450"/>
                  </a:cubicBezTo>
                  <a:cubicBezTo>
                    <a:pt x="588260" y="1051851"/>
                    <a:pt x="586330" y="1051181"/>
                    <a:pt x="584429" y="1050583"/>
                  </a:cubicBezTo>
                  <a:cubicBezTo>
                    <a:pt x="578935" y="1062572"/>
                    <a:pt x="565155" y="1062883"/>
                    <a:pt x="553930" y="1064247"/>
                  </a:cubicBezTo>
                  <a:cubicBezTo>
                    <a:pt x="554702" y="1061447"/>
                    <a:pt x="555474" y="1058743"/>
                    <a:pt x="556246" y="1055991"/>
                  </a:cubicBezTo>
                  <a:cubicBezTo>
                    <a:pt x="553395" y="1056278"/>
                    <a:pt x="550455" y="1056589"/>
                    <a:pt x="547574" y="1056637"/>
                  </a:cubicBezTo>
                  <a:cubicBezTo>
                    <a:pt x="546802" y="1059461"/>
                    <a:pt x="545971" y="1062332"/>
                    <a:pt x="545139" y="1065204"/>
                  </a:cubicBezTo>
                  <a:cubicBezTo>
                    <a:pt x="536111" y="1067190"/>
                    <a:pt x="527202" y="1069535"/>
                    <a:pt x="518174" y="1071808"/>
                  </a:cubicBezTo>
                  <a:cubicBezTo>
                    <a:pt x="518530" y="1064199"/>
                    <a:pt x="518708" y="1056637"/>
                    <a:pt x="518827" y="1049100"/>
                  </a:cubicBezTo>
                  <a:cubicBezTo>
                    <a:pt x="522777" y="1044649"/>
                    <a:pt x="526667" y="1040294"/>
                    <a:pt x="530647" y="1035915"/>
                  </a:cubicBezTo>
                  <a:cubicBezTo>
                    <a:pt x="524737" y="1037901"/>
                    <a:pt x="518055" y="1039983"/>
                    <a:pt x="513363" y="1034359"/>
                  </a:cubicBezTo>
                  <a:cubicBezTo>
                    <a:pt x="511581" y="1045032"/>
                    <a:pt x="511462" y="1056637"/>
                    <a:pt x="506265" y="1066472"/>
                  </a:cubicBezTo>
                  <a:cubicBezTo>
                    <a:pt x="501662" y="1072047"/>
                    <a:pt x="495426" y="1076044"/>
                    <a:pt x="490050" y="1080781"/>
                  </a:cubicBezTo>
                  <a:cubicBezTo>
                    <a:pt x="488447" y="1074967"/>
                    <a:pt x="487051" y="1068937"/>
                    <a:pt x="485625" y="1063050"/>
                  </a:cubicBezTo>
                  <a:cubicBezTo>
                    <a:pt x="478201" y="1065036"/>
                    <a:pt x="477904" y="1072574"/>
                    <a:pt x="477488" y="1078987"/>
                  </a:cubicBezTo>
                  <a:cubicBezTo>
                    <a:pt x="472588" y="1076761"/>
                    <a:pt x="466619" y="1075517"/>
                    <a:pt x="463560" y="1070779"/>
                  </a:cubicBezTo>
                  <a:cubicBezTo>
                    <a:pt x="461244" y="1066113"/>
                    <a:pt x="461778" y="1060705"/>
                    <a:pt x="461481" y="1055680"/>
                  </a:cubicBezTo>
                  <a:cubicBezTo>
                    <a:pt x="456938" y="1058432"/>
                    <a:pt x="452750" y="1061806"/>
                    <a:pt x="447761" y="1063768"/>
                  </a:cubicBezTo>
                  <a:cubicBezTo>
                    <a:pt x="440545" y="1063002"/>
                    <a:pt x="433061" y="1059748"/>
                    <a:pt x="428220" y="1054244"/>
                  </a:cubicBezTo>
                  <a:cubicBezTo>
                    <a:pt x="428636" y="1046396"/>
                    <a:pt x="430626" y="1037781"/>
                    <a:pt x="436832" y="1032445"/>
                  </a:cubicBezTo>
                  <a:cubicBezTo>
                    <a:pt x="445148" y="1030220"/>
                    <a:pt x="453819" y="1029861"/>
                    <a:pt x="462253" y="1031727"/>
                  </a:cubicBezTo>
                  <a:cubicBezTo>
                    <a:pt x="470628" y="1025195"/>
                    <a:pt x="482893" y="1022012"/>
                    <a:pt x="486991" y="1011412"/>
                  </a:cubicBezTo>
                  <a:cubicBezTo>
                    <a:pt x="470569" y="1017226"/>
                    <a:pt x="454413" y="1026391"/>
                    <a:pt x="436417" y="1021366"/>
                  </a:cubicBezTo>
                  <a:cubicBezTo>
                    <a:pt x="438971" y="1014762"/>
                    <a:pt x="440545" y="1006985"/>
                    <a:pt x="446276" y="1002295"/>
                  </a:cubicBezTo>
                  <a:cubicBezTo>
                    <a:pt x="455067" y="1000093"/>
                    <a:pt x="464035" y="998657"/>
                    <a:pt x="472410" y="995116"/>
                  </a:cubicBezTo>
                  <a:lnTo>
                    <a:pt x="449038" y="990450"/>
                  </a:lnTo>
                  <a:cubicBezTo>
                    <a:pt x="451295" y="986549"/>
                    <a:pt x="453641" y="982649"/>
                    <a:pt x="456076" y="978868"/>
                  </a:cubicBezTo>
                  <a:cubicBezTo>
                    <a:pt x="447108" y="974800"/>
                    <a:pt x="454116" y="964128"/>
                    <a:pt x="461125" y="962453"/>
                  </a:cubicBezTo>
                  <a:cubicBezTo>
                    <a:pt x="473063" y="959581"/>
                    <a:pt x="485388" y="961926"/>
                    <a:pt x="497356" y="963410"/>
                  </a:cubicBezTo>
                  <a:cubicBezTo>
                    <a:pt x="488981" y="957906"/>
                    <a:pt x="478646" y="956830"/>
                    <a:pt x="469975" y="952403"/>
                  </a:cubicBezTo>
                  <a:cubicBezTo>
                    <a:pt x="467510" y="941060"/>
                    <a:pt x="479478" y="931967"/>
                    <a:pt x="489575" y="930699"/>
                  </a:cubicBezTo>
                  <a:cubicBezTo>
                    <a:pt x="496287" y="928857"/>
                    <a:pt x="505909" y="925626"/>
                    <a:pt x="510987" y="932326"/>
                  </a:cubicBezTo>
                  <a:cubicBezTo>
                    <a:pt x="513363" y="941372"/>
                    <a:pt x="514462" y="950847"/>
                    <a:pt x="517491" y="959773"/>
                  </a:cubicBezTo>
                  <a:cubicBezTo>
                    <a:pt x="524499" y="957906"/>
                    <a:pt x="531152" y="954078"/>
                    <a:pt x="538487" y="953719"/>
                  </a:cubicBezTo>
                  <a:cubicBezTo>
                    <a:pt x="548168" y="956399"/>
                    <a:pt x="554286" y="965157"/>
                    <a:pt x="555058" y="975159"/>
                  </a:cubicBezTo>
                  <a:cubicBezTo>
                    <a:pt x="561146" y="978222"/>
                    <a:pt x="566967" y="982122"/>
                    <a:pt x="571451" y="987387"/>
                  </a:cubicBezTo>
                  <a:cubicBezTo>
                    <a:pt x="566789" y="989852"/>
                    <a:pt x="562185" y="992364"/>
                    <a:pt x="557523" y="994924"/>
                  </a:cubicBezTo>
                  <a:cubicBezTo>
                    <a:pt x="560136" y="996360"/>
                    <a:pt x="562779" y="997940"/>
                    <a:pt x="565333" y="999423"/>
                  </a:cubicBezTo>
                  <a:cubicBezTo>
                    <a:pt x="567145" y="996241"/>
                    <a:pt x="568986" y="993130"/>
                    <a:pt x="570976" y="990019"/>
                  </a:cubicBezTo>
                  <a:cubicBezTo>
                    <a:pt x="571095" y="992292"/>
                    <a:pt x="571154" y="994566"/>
                    <a:pt x="571273" y="996911"/>
                  </a:cubicBezTo>
                  <a:cubicBezTo>
                    <a:pt x="572817" y="996719"/>
                    <a:pt x="574421" y="996552"/>
                    <a:pt x="576054" y="996432"/>
                  </a:cubicBezTo>
                  <a:cubicBezTo>
                    <a:pt x="577420" y="1006434"/>
                    <a:pt x="578935" y="1016437"/>
                    <a:pt x="580776" y="1026439"/>
                  </a:cubicBezTo>
                  <a:cubicBezTo>
                    <a:pt x="599248" y="1016389"/>
                    <a:pt x="619472" y="1027468"/>
                    <a:pt x="638538" y="1029262"/>
                  </a:cubicBezTo>
                  <a:cubicBezTo>
                    <a:pt x="638122" y="1022562"/>
                    <a:pt x="639369" y="1015838"/>
                    <a:pt x="638597" y="1009138"/>
                  </a:cubicBezTo>
                  <a:cubicBezTo>
                    <a:pt x="630757" y="1001457"/>
                    <a:pt x="620897" y="996312"/>
                    <a:pt x="611632" y="990617"/>
                  </a:cubicBezTo>
                  <a:cubicBezTo>
                    <a:pt x="612939" y="984922"/>
                    <a:pt x="614394" y="979347"/>
                    <a:pt x="615463" y="973676"/>
                  </a:cubicBezTo>
                  <a:lnTo>
                    <a:pt x="618522" y="985999"/>
                  </a:lnTo>
                  <a:cubicBezTo>
                    <a:pt x="623303" y="981094"/>
                    <a:pt x="630698" y="976786"/>
                    <a:pt x="627728" y="968220"/>
                  </a:cubicBezTo>
                  <a:cubicBezTo>
                    <a:pt x="621373" y="955322"/>
                    <a:pt x="599723" y="954915"/>
                    <a:pt x="601594" y="936873"/>
                  </a:cubicBezTo>
                  <a:cubicBezTo>
                    <a:pt x="606494" y="934073"/>
                    <a:pt x="612760" y="932614"/>
                    <a:pt x="616294" y="927947"/>
                  </a:cubicBezTo>
                  <a:cubicBezTo>
                    <a:pt x="620838" y="917538"/>
                    <a:pt x="624550" y="906627"/>
                    <a:pt x="630401" y="896864"/>
                  </a:cubicBezTo>
                  <a:close/>
                  <a:moveTo>
                    <a:pt x="919258" y="893258"/>
                  </a:moveTo>
                  <a:cubicBezTo>
                    <a:pt x="921691" y="891434"/>
                    <a:pt x="924852" y="895368"/>
                    <a:pt x="922420" y="897135"/>
                  </a:cubicBezTo>
                  <a:cubicBezTo>
                    <a:pt x="919987" y="898959"/>
                    <a:pt x="916826" y="895026"/>
                    <a:pt x="919258" y="893258"/>
                  </a:cubicBezTo>
                  <a:close/>
                  <a:moveTo>
                    <a:pt x="1091620" y="892939"/>
                  </a:moveTo>
                  <a:cubicBezTo>
                    <a:pt x="1102438" y="903535"/>
                    <a:pt x="1091801" y="918342"/>
                    <a:pt x="1099175" y="930260"/>
                  </a:cubicBezTo>
                  <a:lnTo>
                    <a:pt x="1089867" y="932068"/>
                  </a:lnTo>
                  <a:cubicBezTo>
                    <a:pt x="1085575" y="922497"/>
                    <a:pt x="1078928" y="913529"/>
                    <a:pt x="1077355" y="902933"/>
                  </a:cubicBezTo>
                  <a:cubicBezTo>
                    <a:pt x="1080014" y="897333"/>
                    <a:pt x="1086603" y="895709"/>
                    <a:pt x="1091620" y="892939"/>
                  </a:cubicBezTo>
                  <a:close/>
                  <a:moveTo>
                    <a:pt x="522180" y="886919"/>
                  </a:moveTo>
                  <a:cubicBezTo>
                    <a:pt x="525723" y="891837"/>
                    <a:pt x="534069" y="902464"/>
                    <a:pt x="525901" y="906530"/>
                  </a:cubicBezTo>
                  <a:cubicBezTo>
                    <a:pt x="515153" y="907988"/>
                    <a:pt x="504825" y="904588"/>
                    <a:pt x="494438" y="902342"/>
                  </a:cubicBezTo>
                  <a:cubicBezTo>
                    <a:pt x="497379" y="888984"/>
                    <a:pt x="510893" y="888133"/>
                    <a:pt x="522180" y="886919"/>
                  </a:cubicBezTo>
                  <a:close/>
                  <a:moveTo>
                    <a:pt x="916945" y="873542"/>
                  </a:moveTo>
                  <a:cubicBezTo>
                    <a:pt x="920518" y="872370"/>
                    <a:pt x="921843" y="878345"/>
                    <a:pt x="918271" y="879107"/>
                  </a:cubicBezTo>
                  <a:cubicBezTo>
                    <a:pt x="914640" y="880396"/>
                    <a:pt x="913315" y="874303"/>
                    <a:pt x="916945" y="873542"/>
                  </a:cubicBezTo>
                  <a:close/>
                  <a:moveTo>
                    <a:pt x="950483" y="870794"/>
                  </a:moveTo>
                  <a:cubicBezTo>
                    <a:pt x="954222" y="870351"/>
                    <a:pt x="958163" y="871096"/>
                    <a:pt x="961477" y="872830"/>
                  </a:cubicBezTo>
                  <a:cubicBezTo>
                    <a:pt x="970867" y="877607"/>
                    <a:pt x="981320" y="880381"/>
                    <a:pt x="989478" y="887316"/>
                  </a:cubicBezTo>
                  <a:cubicBezTo>
                    <a:pt x="993344" y="890655"/>
                    <a:pt x="998231" y="882410"/>
                    <a:pt x="1002140" y="886648"/>
                  </a:cubicBezTo>
                  <a:cubicBezTo>
                    <a:pt x="1008216" y="892864"/>
                    <a:pt x="1011997" y="901083"/>
                    <a:pt x="1015566" y="908916"/>
                  </a:cubicBezTo>
                  <a:cubicBezTo>
                    <a:pt x="1013442" y="917880"/>
                    <a:pt x="1010638" y="926742"/>
                    <a:pt x="1008131" y="935603"/>
                  </a:cubicBezTo>
                  <a:cubicBezTo>
                    <a:pt x="1011997" y="930081"/>
                    <a:pt x="1014972" y="923916"/>
                    <a:pt x="1019221" y="918651"/>
                  </a:cubicBezTo>
                  <a:cubicBezTo>
                    <a:pt x="1025679" y="917701"/>
                    <a:pt x="1032562" y="919678"/>
                    <a:pt x="1038723" y="916879"/>
                  </a:cubicBezTo>
                  <a:cubicBezTo>
                    <a:pt x="1046414" y="913642"/>
                    <a:pt x="1055167" y="909019"/>
                    <a:pt x="1063580" y="911844"/>
                  </a:cubicBezTo>
                  <a:cubicBezTo>
                    <a:pt x="1072885" y="916211"/>
                    <a:pt x="1078876" y="925355"/>
                    <a:pt x="1081765" y="934986"/>
                  </a:cubicBezTo>
                  <a:cubicBezTo>
                    <a:pt x="1072800" y="933368"/>
                    <a:pt x="1064047" y="930980"/>
                    <a:pt x="1055464" y="928180"/>
                  </a:cubicBezTo>
                  <a:cubicBezTo>
                    <a:pt x="1074457" y="937863"/>
                    <a:pt x="1091368" y="943437"/>
                    <a:pt x="1107514" y="950731"/>
                  </a:cubicBezTo>
                  <a:cubicBezTo>
                    <a:pt x="1112953" y="953428"/>
                    <a:pt x="1110276" y="961262"/>
                    <a:pt x="1105177" y="962392"/>
                  </a:cubicBezTo>
                  <a:cubicBezTo>
                    <a:pt x="1090136" y="966219"/>
                    <a:pt x="1074797" y="962803"/>
                    <a:pt x="1059713" y="961801"/>
                  </a:cubicBezTo>
                  <a:cubicBezTo>
                    <a:pt x="1064345" y="964138"/>
                    <a:pt x="1069146" y="966296"/>
                    <a:pt x="1073777" y="968556"/>
                  </a:cubicBezTo>
                  <a:cubicBezTo>
                    <a:pt x="1073565" y="970174"/>
                    <a:pt x="1073310" y="971792"/>
                    <a:pt x="1073098" y="973410"/>
                  </a:cubicBezTo>
                  <a:cubicBezTo>
                    <a:pt x="1078281" y="971202"/>
                    <a:pt x="1083720" y="971921"/>
                    <a:pt x="1088606" y="974592"/>
                  </a:cubicBezTo>
                  <a:cubicBezTo>
                    <a:pt x="1080618" y="976518"/>
                    <a:pt x="1072800" y="978856"/>
                    <a:pt x="1065067" y="981655"/>
                  </a:cubicBezTo>
                  <a:cubicBezTo>
                    <a:pt x="1074202" y="984583"/>
                    <a:pt x="1083975" y="983505"/>
                    <a:pt x="1093280" y="982092"/>
                  </a:cubicBezTo>
                  <a:cubicBezTo>
                    <a:pt x="1095362" y="986638"/>
                    <a:pt x="1096934" y="991415"/>
                    <a:pt x="1097997" y="996321"/>
                  </a:cubicBezTo>
                  <a:cubicBezTo>
                    <a:pt x="1103520" y="996373"/>
                    <a:pt x="1112868" y="998042"/>
                    <a:pt x="1112103" y="1005234"/>
                  </a:cubicBezTo>
                  <a:cubicBezTo>
                    <a:pt x="1115502" y="1015045"/>
                    <a:pt x="1105900" y="1016304"/>
                    <a:pt x="1100291" y="1019540"/>
                  </a:cubicBezTo>
                  <a:cubicBezTo>
                    <a:pt x="1110191" y="1019001"/>
                    <a:pt x="1112698" y="1028196"/>
                    <a:pt x="1116182" y="1034899"/>
                  </a:cubicBezTo>
                  <a:lnTo>
                    <a:pt x="1120176" y="1036107"/>
                  </a:lnTo>
                  <a:cubicBezTo>
                    <a:pt x="1119581" y="1027554"/>
                    <a:pt x="1119624" y="1018872"/>
                    <a:pt x="1121833" y="1010550"/>
                  </a:cubicBezTo>
                  <a:cubicBezTo>
                    <a:pt x="1126890" y="1016843"/>
                    <a:pt x="1130501" y="1024086"/>
                    <a:pt x="1133985" y="1031432"/>
                  </a:cubicBezTo>
                  <a:lnTo>
                    <a:pt x="1145118" y="1022288"/>
                  </a:lnTo>
                  <a:cubicBezTo>
                    <a:pt x="1147242" y="1024446"/>
                    <a:pt x="1149409" y="1026655"/>
                    <a:pt x="1151576" y="1028812"/>
                  </a:cubicBezTo>
                  <a:cubicBezTo>
                    <a:pt x="1152808" y="1024985"/>
                    <a:pt x="1154168" y="1021210"/>
                    <a:pt x="1155868" y="1017562"/>
                  </a:cubicBezTo>
                  <a:cubicBezTo>
                    <a:pt x="1162326" y="1024677"/>
                    <a:pt x="1169549" y="1031021"/>
                    <a:pt x="1177792" y="1035927"/>
                  </a:cubicBezTo>
                  <a:cubicBezTo>
                    <a:pt x="1176602" y="1037956"/>
                    <a:pt x="1175413" y="1039934"/>
                    <a:pt x="1174266" y="1041963"/>
                  </a:cubicBezTo>
                  <a:cubicBezTo>
                    <a:pt x="1179662" y="1039702"/>
                    <a:pt x="1185143" y="1037673"/>
                    <a:pt x="1190837" y="1036055"/>
                  </a:cubicBezTo>
                  <a:cubicBezTo>
                    <a:pt x="1188542" y="1033101"/>
                    <a:pt x="1186290" y="1030173"/>
                    <a:pt x="1184081" y="1027194"/>
                  </a:cubicBezTo>
                  <a:cubicBezTo>
                    <a:pt x="1203923" y="1020542"/>
                    <a:pt x="1224276" y="1013016"/>
                    <a:pt x="1239615" y="998170"/>
                  </a:cubicBezTo>
                  <a:cubicBezTo>
                    <a:pt x="1244331" y="1001047"/>
                    <a:pt x="1248877" y="1004463"/>
                    <a:pt x="1254231" y="1005953"/>
                  </a:cubicBezTo>
                  <a:cubicBezTo>
                    <a:pt x="1261752" y="1004515"/>
                    <a:pt x="1267573" y="998710"/>
                    <a:pt x="1274966" y="996912"/>
                  </a:cubicBezTo>
                  <a:cubicBezTo>
                    <a:pt x="1285121" y="996989"/>
                    <a:pt x="1294936" y="999737"/>
                    <a:pt x="1304369" y="1003384"/>
                  </a:cubicBezTo>
                  <a:cubicBezTo>
                    <a:pt x="1303052" y="1007160"/>
                    <a:pt x="1301862" y="1010987"/>
                    <a:pt x="1300630" y="1014814"/>
                  </a:cubicBezTo>
                  <a:cubicBezTo>
                    <a:pt x="1309510" y="1016432"/>
                    <a:pt x="1320090" y="1013119"/>
                    <a:pt x="1327696" y="1019103"/>
                  </a:cubicBezTo>
                  <a:cubicBezTo>
                    <a:pt x="1333135" y="1023187"/>
                    <a:pt x="1326124" y="1029095"/>
                    <a:pt x="1323914" y="1033101"/>
                  </a:cubicBezTo>
                  <a:cubicBezTo>
                    <a:pt x="1328588" y="1032768"/>
                    <a:pt x="1333390" y="1031869"/>
                    <a:pt x="1338021" y="1032768"/>
                  </a:cubicBezTo>
                  <a:cubicBezTo>
                    <a:pt x="1342057" y="1039035"/>
                    <a:pt x="1343884" y="1047228"/>
                    <a:pt x="1342397" y="1054651"/>
                  </a:cubicBezTo>
                  <a:cubicBezTo>
                    <a:pt x="1336534" y="1062844"/>
                    <a:pt x="1327738" y="1068521"/>
                    <a:pt x="1320813" y="1075892"/>
                  </a:cubicBezTo>
                  <a:cubicBezTo>
                    <a:pt x="1327356" y="1080669"/>
                    <a:pt x="1334197" y="1076483"/>
                    <a:pt x="1340443" y="1073606"/>
                  </a:cubicBezTo>
                  <a:cubicBezTo>
                    <a:pt x="1342695" y="1078461"/>
                    <a:pt x="1344989" y="1083264"/>
                    <a:pt x="1347241" y="1088092"/>
                  </a:cubicBezTo>
                  <a:cubicBezTo>
                    <a:pt x="1340825" y="1089762"/>
                    <a:pt x="1334409" y="1091277"/>
                    <a:pt x="1327823" y="1092048"/>
                  </a:cubicBezTo>
                  <a:cubicBezTo>
                    <a:pt x="1327059" y="1099214"/>
                    <a:pt x="1326931" y="1106457"/>
                    <a:pt x="1327356" y="1113648"/>
                  </a:cubicBezTo>
                  <a:cubicBezTo>
                    <a:pt x="1313292" y="1113597"/>
                    <a:pt x="1298633" y="1114059"/>
                    <a:pt x="1288180" y="1125078"/>
                  </a:cubicBezTo>
                  <a:cubicBezTo>
                    <a:pt x="1279767" y="1121302"/>
                    <a:pt x="1270717" y="1118965"/>
                    <a:pt x="1261454" y="1118734"/>
                  </a:cubicBezTo>
                  <a:cubicBezTo>
                    <a:pt x="1260520" y="1105275"/>
                    <a:pt x="1257036" y="1091868"/>
                    <a:pt x="1245691" y="1083726"/>
                  </a:cubicBezTo>
                  <a:cubicBezTo>
                    <a:pt x="1248665" y="1092176"/>
                    <a:pt x="1253041" y="1101191"/>
                    <a:pt x="1248793" y="1110053"/>
                  </a:cubicBezTo>
                  <a:cubicBezTo>
                    <a:pt x="1247475" y="1119196"/>
                    <a:pt x="1237108" y="1119505"/>
                    <a:pt x="1229715" y="1120583"/>
                  </a:cubicBezTo>
                  <a:cubicBezTo>
                    <a:pt x="1221302" y="1120994"/>
                    <a:pt x="1212889" y="1119864"/>
                    <a:pt x="1204518" y="1120943"/>
                  </a:cubicBezTo>
                  <a:cubicBezTo>
                    <a:pt x="1203244" y="1118554"/>
                    <a:pt x="1201926" y="1116217"/>
                    <a:pt x="1200609" y="1113880"/>
                  </a:cubicBezTo>
                  <a:cubicBezTo>
                    <a:pt x="1199250" y="1116448"/>
                    <a:pt x="1197932" y="1119094"/>
                    <a:pt x="1196615" y="1121662"/>
                  </a:cubicBezTo>
                  <a:lnTo>
                    <a:pt x="1185270" y="1124230"/>
                  </a:lnTo>
                  <a:cubicBezTo>
                    <a:pt x="1185143" y="1120943"/>
                    <a:pt x="1185015" y="1117707"/>
                    <a:pt x="1184973" y="1114419"/>
                  </a:cubicBezTo>
                  <a:cubicBezTo>
                    <a:pt x="1181744" y="1118143"/>
                    <a:pt x="1178217" y="1122201"/>
                    <a:pt x="1172948" y="1122561"/>
                  </a:cubicBezTo>
                  <a:cubicBezTo>
                    <a:pt x="1158119" y="1124359"/>
                    <a:pt x="1142611" y="1126208"/>
                    <a:pt x="1128207" y="1121354"/>
                  </a:cubicBezTo>
                  <a:cubicBezTo>
                    <a:pt x="1125445" y="1110720"/>
                    <a:pt x="1131436" y="1099650"/>
                    <a:pt x="1127060" y="1089043"/>
                  </a:cubicBezTo>
                  <a:cubicBezTo>
                    <a:pt x="1124128" y="1094077"/>
                    <a:pt x="1121918" y="1099291"/>
                    <a:pt x="1120346" y="1105018"/>
                  </a:cubicBezTo>
                  <a:cubicBezTo>
                    <a:pt x="1118986" y="1102167"/>
                    <a:pt x="1117627" y="1099342"/>
                    <a:pt x="1116182" y="1096542"/>
                  </a:cubicBezTo>
                  <a:cubicBezTo>
                    <a:pt x="1113718" y="1104248"/>
                    <a:pt x="1112486" y="1114188"/>
                    <a:pt x="1103605" y="1117244"/>
                  </a:cubicBezTo>
                  <a:cubicBezTo>
                    <a:pt x="1089796" y="1123280"/>
                    <a:pt x="1078579" y="1109333"/>
                    <a:pt x="1067659" y="1102810"/>
                  </a:cubicBezTo>
                  <a:cubicBezTo>
                    <a:pt x="1070038" y="1097364"/>
                    <a:pt x="1071993" y="1091739"/>
                    <a:pt x="1073735" y="1086012"/>
                  </a:cubicBezTo>
                  <a:cubicBezTo>
                    <a:pt x="1067701" y="1093255"/>
                    <a:pt x="1061243" y="1101371"/>
                    <a:pt x="1063452" y="1111491"/>
                  </a:cubicBezTo>
                  <a:cubicBezTo>
                    <a:pt x="1056272" y="1107715"/>
                    <a:pt x="1047434" y="1104479"/>
                    <a:pt x="1043610" y="1096902"/>
                  </a:cubicBezTo>
                  <a:cubicBezTo>
                    <a:pt x="1041698" y="1086731"/>
                    <a:pt x="1039913" y="1076123"/>
                    <a:pt x="1041400" y="1065721"/>
                  </a:cubicBezTo>
                  <a:cubicBezTo>
                    <a:pt x="1028271" y="1057528"/>
                    <a:pt x="1031798" y="1037905"/>
                    <a:pt x="1038553" y="1026475"/>
                  </a:cubicBezTo>
                  <a:cubicBezTo>
                    <a:pt x="1046287" y="1016663"/>
                    <a:pt x="1039871" y="1003795"/>
                    <a:pt x="1038723" y="993136"/>
                  </a:cubicBezTo>
                  <a:cubicBezTo>
                    <a:pt x="1027591" y="978856"/>
                    <a:pt x="1023597" y="960953"/>
                    <a:pt x="1017011" y="944387"/>
                  </a:cubicBezTo>
                  <a:cubicBezTo>
                    <a:pt x="1012125" y="946185"/>
                    <a:pt x="1007323" y="948214"/>
                    <a:pt x="1002437" y="950063"/>
                  </a:cubicBezTo>
                  <a:cubicBezTo>
                    <a:pt x="1002267" y="951990"/>
                    <a:pt x="1002055" y="953890"/>
                    <a:pt x="1001970" y="955868"/>
                  </a:cubicBezTo>
                  <a:cubicBezTo>
                    <a:pt x="994364" y="954430"/>
                    <a:pt x="986886" y="952118"/>
                    <a:pt x="979238" y="951681"/>
                  </a:cubicBezTo>
                  <a:cubicBezTo>
                    <a:pt x="973374" y="953608"/>
                    <a:pt x="968020" y="956844"/>
                    <a:pt x="962029" y="958385"/>
                  </a:cubicBezTo>
                  <a:cubicBezTo>
                    <a:pt x="964834" y="953839"/>
                    <a:pt x="968020" y="949601"/>
                    <a:pt x="971335" y="945414"/>
                  </a:cubicBezTo>
                  <a:cubicBezTo>
                    <a:pt x="960712" y="944027"/>
                    <a:pt x="949495" y="940791"/>
                    <a:pt x="943801" y="930877"/>
                  </a:cubicBezTo>
                  <a:lnTo>
                    <a:pt x="954381" y="925483"/>
                  </a:lnTo>
                  <a:cubicBezTo>
                    <a:pt x="943929" y="921117"/>
                    <a:pt x="936876" y="911613"/>
                    <a:pt x="926423" y="907221"/>
                  </a:cubicBezTo>
                  <a:cubicBezTo>
                    <a:pt x="926211" y="904293"/>
                    <a:pt x="925998" y="901365"/>
                    <a:pt x="925701" y="898437"/>
                  </a:cubicBezTo>
                  <a:cubicBezTo>
                    <a:pt x="929525" y="900004"/>
                    <a:pt x="933349" y="901442"/>
                    <a:pt x="937173" y="902855"/>
                  </a:cubicBezTo>
                  <a:cubicBezTo>
                    <a:pt x="937088" y="894019"/>
                    <a:pt x="923534" y="890732"/>
                    <a:pt x="930545" y="881511"/>
                  </a:cubicBezTo>
                  <a:cubicBezTo>
                    <a:pt x="927783" y="881922"/>
                    <a:pt x="925021" y="882410"/>
                    <a:pt x="922344" y="882949"/>
                  </a:cubicBezTo>
                  <a:cubicBezTo>
                    <a:pt x="928760" y="881280"/>
                    <a:pt x="936153" y="881331"/>
                    <a:pt x="940700" y="875886"/>
                  </a:cubicBezTo>
                  <a:cubicBezTo>
                    <a:pt x="943207" y="872868"/>
                    <a:pt x="946744" y="871237"/>
                    <a:pt x="950483" y="870794"/>
                  </a:cubicBezTo>
                  <a:close/>
                  <a:moveTo>
                    <a:pt x="520598" y="860251"/>
                  </a:moveTo>
                  <a:cubicBezTo>
                    <a:pt x="524000" y="858825"/>
                    <a:pt x="526041" y="864184"/>
                    <a:pt x="522392" y="865040"/>
                  </a:cubicBezTo>
                  <a:cubicBezTo>
                    <a:pt x="518928" y="866351"/>
                    <a:pt x="517011" y="861163"/>
                    <a:pt x="520598" y="860251"/>
                  </a:cubicBezTo>
                  <a:close/>
                  <a:moveTo>
                    <a:pt x="753457" y="856821"/>
                  </a:moveTo>
                  <a:lnTo>
                    <a:pt x="757804" y="863373"/>
                  </a:lnTo>
                  <a:cubicBezTo>
                    <a:pt x="753698" y="865981"/>
                    <a:pt x="749170" y="867862"/>
                    <a:pt x="744761" y="869864"/>
                  </a:cubicBezTo>
                  <a:cubicBezTo>
                    <a:pt x="747055" y="865072"/>
                    <a:pt x="750015" y="860764"/>
                    <a:pt x="753457" y="856821"/>
                  </a:cubicBezTo>
                  <a:close/>
                  <a:moveTo>
                    <a:pt x="1069801" y="850894"/>
                  </a:moveTo>
                  <a:cubicBezTo>
                    <a:pt x="1073296" y="851767"/>
                    <a:pt x="1075771" y="854647"/>
                    <a:pt x="1074691" y="859810"/>
                  </a:cubicBezTo>
                  <a:cubicBezTo>
                    <a:pt x="1069831" y="866853"/>
                    <a:pt x="1062690" y="857720"/>
                    <a:pt x="1058791" y="854021"/>
                  </a:cubicBezTo>
                  <a:cubicBezTo>
                    <a:pt x="1061791" y="851156"/>
                    <a:pt x="1066306" y="850021"/>
                    <a:pt x="1069801" y="850894"/>
                  </a:cubicBezTo>
                  <a:close/>
                  <a:moveTo>
                    <a:pt x="956456" y="848793"/>
                  </a:moveTo>
                  <a:cubicBezTo>
                    <a:pt x="960508" y="850805"/>
                    <a:pt x="964561" y="852934"/>
                    <a:pt x="968495" y="855242"/>
                  </a:cubicBezTo>
                  <a:lnTo>
                    <a:pt x="964384" y="861334"/>
                  </a:lnTo>
                  <a:cubicBezTo>
                    <a:pt x="961565" y="857252"/>
                    <a:pt x="958982" y="853052"/>
                    <a:pt x="956456" y="848793"/>
                  </a:cubicBezTo>
                  <a:close/>
                  <a:moveTo>
                    <a:pt x="448747" y="816184"/>
                  </a:moveTo>
                  <a:cubicBezTo>
                    <a:pt x="455680" y="816366"/>
                    <a:pt x="462362" y="818345"/>
                    <a:pt x="468287" y="822050"/>
                  </a:cubicBezTo>
                  <a:lnTo>
                    <a:pt x="458255" y="826717"/>
                  </a:lnTo>
                  <a:cubicBezTo>
                    <a:pt x="463676" y="827843"/>
                    <a:pt x="469187" y="828623"/>
                    <a:pt x="474626" y="829350"/>
                  </a:cubicBezTo>
                  <a:cubicBezTo>
                    <a:pt x="477075" y="834307"/>
                    <a:pt x="479939" y="839265"/>
                    <a:pt x="480893" y="844767"/>
                  </a:cubicBezTo>
                  <a:cubicBezTo>
                    <a:pt x="474806" y="851468"/>
                    <a:pt x="463622" y="853212"/>
                    <a:pt x="459984" y="862001"/>
                  </a:cubicBezTo>
                  <a:cubicBezTo>
                    <a:pt x="463856" y="870736"/>
                    <a:pt x="469907" y="878327"/>
                    <a:pt x="474554" y="886644"/>
                  </a:cubicBezTo>
                  <a:cubicBezTo>
                    <a:pt x="469187" y="885754"/>
                    <a:pt x="463802" y="884737"/>
                    <a:pt x="458490" y="883720"/>
                  </a:cubicBezTo>
                  <a:cubicBezTo>
                    <a:pt x="463334" y="891910"/>
                    <a:pt x="472051" y="899809"/>
                    <a:pt x="470862" y="910088"/>
                  </a:cubicBezTo>
                  <a:cubicBezTo>
                    <a:pt x="464937" y="919004"/>
                    <a:pt x="452745" y="919731"/>
                    <a:pt x="444623" y="925887"/>
                  </a:cubicBezTo>
                  <a:cubicBezTo>
                    <a:pt x="441165" y="934495"/>
                    <a:pt x="446477" y="947479"/>
                    <a:pt x="436915" y="952509"/>
                  </a:cubicBezTo>
                  <a:cubicBezTo>
                    <a:pt x="428198" y="955069"/>
                    <a:pt x="421553" y="945209"/>
                    <a:pt x="419644" y="937854"/>
                  </a:cubicBezTo>
                  <a:cubicBezTo>
                    <a:pt x="418563" y="923853"/>
                    <a:pt x="423048" y="910088"/>
                    <a:pt x="425569" y="896450"/>
                  </a:cubicBezTo>
                  <a:cubicBezTo>
                    <a:pt x="421733" y="898484"/>
                    <a:pt x="417681" y="900227"/>
                    <a:pt x="414097" y="902788"/>
                  </a:cubicBezTo>
                  <a:cubicBezTo>
                    <a:pt x="410801" y="910451"/>
                    <a:pt x="413142" y="919894"/>
                    <a:pt x="408478" y="927140"/>
                  </a:cubicBezTo>
                  <a:cubicBezTo>
                    <a:pt x="404894" y="927739"/>
                    <a:pt x="401184" y="927376"/>
                    <a:pt x="397546" y="927267"/>
                  </a:cubicBezTo>
                  <a:cubicBezTo>
                    <a:pt x="400230" y="931026"/>
                    <a:pt x="403273" y="934622"/>
                    <a:pt x="405074" y="938980"/>
                  </a:cubicBezTo>
                  <a:cubicBezTo>
                    <a:pt x="402805" y="950348"/>
                    <a:pt x="398501" y="961171"/>
                    <a:pt x="394485" y="971994"/>
                  </a:cubicBezTo>
                  <a:cubicBezTo>
                    <a:pt x="387029" y="964876"/>
                    <a:pt x="386363" y="954234"/>
                    <a:pt x="384040" y="944791"/>
                  </a:cubicBezTo>
                  <a:cubicBezTo>
                    <a:pt x="382725" y="945499"/>
                    <a:pt x="381338" y="946280"/>
                    <a:pt x="380024" y="947061"/>
                  </a:cubicBezTo>
                  <a:cubicBezTo>
                    <a:pt x="380690" y="958066"/>
                    <a:pt x="382239" y="969071"/>
                    <a:pt x="382725" y="980075"/>
                  </a:cubicBezTo>
                  <a:cubicBezTo>
                    <a:pt x="381284" y="990790"/>
                    <a:pt x="370659" y="995148"/>
                    <a:pt x="361564" y="997781"/>
                  </a:cubicBezTo>
                  <a:cubicBezTo>
                    <a:pt x="359007" y="983671"/>
                    <a:pt x="355585" y="969670"/>
                    <a:pt x="351713" y="955905"/>
                  </a:cubicBezTo>
                  <a:cubicBezTo>
                    <a:pt x="349624" y="964821"/>
                    <a:pt x="349084" y="973974"/>
                    <a:pt x="348417" y="983072"/>
                  </a:cubicBezTo>
                  <a:cubicBezTo>
                    <a:pt x="339161" y="986304"/>
                    <a:pt x="332173" y="979240"/>
                    <a:pt x="326374" y="973011"/>
                  </a:cubicBezTo>
                  <a:cubicBezTo>
                    <a:pt x="321296" y="979785"/>
                    <a:pt x="316163" y="986413"/>
                    <a:pt x="310472" y="992642"/>
                  </a:cubicBezTo>
                  <a:cubicBezTo>
                    <a:pt x="310130" y="987848"/>
                    <a:pt x="309824" y="983126"/>
                    <a:pt x="309698" y="978405"/>
                  </a:cubicBezTo>
                  <a:cubicBezTo>
                    <a:pt x="306708" y="978169"/>
                    <a:pt x="303737" y="977987"/>
                    <a:pt x="300801" y="977805"/>
                  </a:cubicBezTo>
                  <a:lnTo>
                    <a:pt x="300801" y="974391"/>
                  </a:lnTo>
                  <a:cubicBezTo>
                    <a:pt x="304745" y="974573"/>
                    <a:pt x="308689" y="974864"/>
                    <a:pt x="312633" y="975172"/>
                  </a:cubicBezTo>
                  <a:cubicBezTo>
                    <a:pt x="311318" y="970378"/>
                    <a:pt x="309770" y="965657"/>
                    <a:pt x="308275" y="960935"/>
                  </a:cubicBezTo>
                  <a:cubicBezTo>
                    <a:pt x="305754" y="963695"/>
                    <a:pt x="303250" y="966437"/>
                    <a:pt x="300801" y="969252"/>
                  </a:cubicBezTo>
                  <a:lnTo>
                    <a:pt x="300801" y="966982"/>
                  </a:lnTo>
                  <a:cubicBezTo>
                    <a:pt x="305393" y="954779"/>
                    <a:pt x="312093" y="942757"/>
                    <a:pt x="322376" y="934495"/>
                  </a:cubicBezTo>
                  <a:cubicBezTo>
                    <a:pt x="328823" y="935275"/>
                    <a:pt x="334316" y="938980"/>
                    <a:pt x="339827" y="942267"/>
                  </a:cubicBezTo>
                  <a:cubicBezTo>
                    <a:pt x="338332" y="935221"/>
                    <a:pt x="335937" y="927321"/>
                    <a:pt x="340115" y="920748"/>
                  </a:cubicBezTo>
                  <a:cubicBezTo>
                    <a:pt x="342799" y="914809"/>
                    <a:pt x="348958" y="909743"/>
                    <a:pt x="347535" y="902624"/>
                  </a:cubicBezTo>
                  <a:cubicBezTo>
                    <a:pt x="350867" y="903750"/>
                    <a:pt x="354216" y="904949"/>
                    <a:pt x="357620" y="906147"/>
                  </a:cubicBezTo>
                  <a:cubicBezTo>
                    <a:pt x="360249" y="899501"/>
                    <a:pt x="362338" y="892618"/>
                    <a:pt x="365634" y="886281"/>
                  </a:cubicBezTo>
                  <a:cubicBezTo>
                    <a:pt x="373216" y="870554"/>
                    <a:pt x="387984" y="858896"/>
                    <a:pt x="391675" y="841244"/>
                  </a:cubicBezTo>
                  <a:cubicBezTo>
                    <a:pt x="394017" y="843169"/>
                    <a:pt x="396412" y="845022"/>
                    <a:pt x="398861" y="846874"/>
                  </a:cubicBezTo>
                  <a:cubicBezTo>
                    <a:pt x="400104" y="843750"/>
                    <a:pt x="401364" y="840645"/>
                    <a:pt x="402625" y="837540"/>
                  </a:cubicBezTo>
                  <a:cubicBezTo>
                    <a:pt x="417014" y="835452"/>
                    <a:pt x="431530" y="837540"/>
                    <a:pt x="443614" y="846093"/>
                  </a:cubicBezTo>
                  <a:cubicBezTo>
                    <a:pt x="442227" y="843278"/>
                    <a:pt x="440913" y="840409"/>
                    <a:pt x="439598" y="837594"/>
                  </a:cubicBezTo>
                  <a:lnTo>
                    <a:pt x="450115" y="840645"/>
                  </a:lnTo>
                  <a:cubicBezTo>
                    <a:pt x="450421" y="839628"/>
                    <a:pt x="450710" y="838611"/>
                    <a:pt x="451016" y="837594"/>
                  </a:cubicBezTo>
                  <a:cubicBezTo>
                    <a:pt x="447018" y="833345"/>
                    <a:pt x="443362" y="828805"/>
                    <a:pt x="440210" y="823902"/>
                  </a:cubicBezTo>
                  <a:cubicBezTo>
                    <a:pt x="444677" y="825627"/>
                    <a:pt x="449161" y="827498"/>
                    <a:pt x="453591" y="829531"/>
                  </a:cubicBezTo>
                  <a:cubicBezTo>
                    <a:pt x="451916" y="825028"/>
                    <a:pt x="450295" y="820615"/>
                    <a:pt x="448747" y="816184"/>
                  </a:cubicBezTo>
                  <a:close/>
                  <a:moveTo>
                    <a:pt x="1211561" y="813676"/>
                  </a:moveTo>
                  <a:cubicBezTo>
                    <a:pt x="1213105" y="817237"/>
                    <a:pt x="1214648" y="820860"/>
                    <a:pt x="1216311" y="824421"/>
                  </a:cubicBezTo>
                  <a:lnTo>
                    <a:pt x="1209305" y="828224"/>
                  </a:lnTo>
                  <a:cubicBezTo>
                    <a:pt x="1206929" y="823756"/>
                    <a:pt x="1204376" y="819411"/>
                    <a:pt x="1201763" y="815125"/>
                  </a:cubicBezTo>
                  <a:cubicBezTo>
                    <a:pt x="1205029" y="814702"/>
                    <a:pt x="1208295" y="814219"/>
                    <a:pt x="1211561" y="813676"/>
                  </a:cubicBezTo>
                  <a:close/>
                  <a:moveTo>
                    <a:pt x="1073870" y="807288"/>
                  </a:moveTo>
                  <a:cubicBezTo>
                    <a:pt x="1077973" y="807146"/>
                    <a:pt x="1082023" y="807864"/>
                    <a:pt x="1085619" y="810078"/>
                  </a:cubicBezTo>
                  <a:cubicBezTo>
                    <a:pt x="1094990" y="818097"/>
                    <a:pt x="1100429" y="830781"/>
                    <a:pt x="1099463" y="843052"/>
                  </a:cubicBezTo>
                  <a:cubicBezTo>
                    <a:pt x="1097466" y="849456"/>
                    <a:pt x="1090695" y="859327"/>
                    <a:pt x="1082958" y="854781"/>
                  </a:cubicBezTo>
                  <a:cubicBezTo>
                    <a:pt x="1075522" y="849751"/>
                    <a:pt x="1067484" y="844067"/>
                    <a:pt x="1063556" y="835811"/>
                  </a:cubicBezTo>
                  <a:cubicBezTo>
                    <a:pt x="1061864" y="827255"/>
                    <a:pt x="1062347" y="818334"/>
                    <a:pt x="1061802" y="809659"/>
                  </a:cubicBezTo>
                  <a:cubicBezTo>
                    <a:pt x="1065611" y="808433"/>
                    <a:pt x="1069767" y="807430"/>
                    <a:pt x="1073870" y="807288"/>
                  </a:cubicBezTo>
                  <a:close/>
                  <a:moveTo>
                    <a:pt x="712017" y="793108"/>
                  </a:moveTo>
                  <a:cubicBezTo>
                    <a:pt x="723790" y="802208"/>
                    <a:pt x="734601" y="815253"/>
                    <a:pt x="732199" y="831056"/>
                  </a:cubicBezTo>
                  <a:cubicBezTo>
                    <a:pt x="743911" y="835067"/>
                    <a:pt x="750277" y="850929"/>
                    <a:pt x="745173" y="862005"/>
                  </a:cubicBezTo>
                  <a:cubicBezTo>
                    <a:pt x="736764" y="866850"/>
                    <a:pt x="725891" y="860265"/>
                    <a:pt x="722770" y="852065"/>
                  </a:cubicBezTo>
                  <a:cubicBezTo>
                    <a:pt x="715742" y="833570"/>
                    <a:pt x="711959" y="814176"/>
                    <a:pt x="706132" y="795320"/>
                  </a:cubicBezTo>
                  <a:close/>
                  <a:moveTo>
                    <a:pt x="1006431" y="791604"/>
                  </a:moveTo>
                  <a:cubicBezTo>
                    <a:pt x="1010561" y="795152"/>
                    <a:pt x="1014506" y="798881"/>
                    <a:pt x="1018159" y="802903"/>
                  </a:cubicBezTo>
                  <a:cubicBezTo>
                    <a:pt x="1010619" y="809705"/>
                    <a:pt x="1007444" y="819288"/>
                    <a:pt x="1007511" y="829228"/>
                  </a:cubicBezTo>
                  <a:cubicBezTo>
                    <a:pt x="992608" y="828340"/>
                    <a:pt x="978006" y="824081"/>
                    <a:pt x="962985" y="825680"/>
                  </a:cubicBezTo>
                  <a:cubicBezTo>
                    <a:pt x="954549" y="828754"/>
                    <a:pt x="946414" y="824672"/>
                    <a:pt x="942703" y="817395"/>
                  </a:cubicBezTo>
                  <a:cubicBezTo>
                    <a:pt x="934384" y="807399"/>
                    <a:pt x="946289" y="794031"/>
                    <a:pt x="956643" y="791841"/>
                  </a:cubicBezTo>
                  <a:cubicBezTo>
                    <a:pt x="964903" y="793022"/>
                    <a:pt x="973164" y="794087"/>
                    <a:pt x="981474" y="792609"/>
                  </a:cubicBezTo>
                  <a:cubicBezTo>
                    <a:pt x="989977" y="791604"/>
                    <a:pt x="998715" y="797579"/>
                    <a:pt x="1006431" y="791604"/>
                  </a:cubicBezTo>
                  <a:close/>
                  <a:moveTo>
                    <a:pt x="1390884" y="782073"/>
                  </a:moveTo>
                  <a:cubicBezTo>
                    <a:pt x="1389120" y="786699"/>
                    <a:pt x="1385776" y="790244"/>
                    <a:pt x="1381094" y="792106"/>
                  </a:cubicBezTo>
                  <a:lnTo>
                    <a:pt x="1380851" y="784356"/>
                  </a:lnTo>
                  <a:cubicBezTo>
                    <a:pt x="1384195" y="783515"/>
                    <a:pt x="1387479" y="782734"/>
                    <a:pt x="1390884" y="782073"/>
                  </a:cubicBezTo>
                  <a:close/>
                  <a:moveTo>
                    <a:pt x="803614" y="778388"/>
                  </a:moveTo>
                  <a:cubicBezTo>
                    <a:pt x="807692" y="777971"/>
                    <a:pt x="811709" y="778135"/>
                    <a:pt x="815458" y="780217"/>
                  </a:cubicBezTo>
                  <a:cubicBezTo>
                    <a:pt x="822711" y="783250"/>
                    <a:pt x="826908" y="790091"/>
                    <a:pt x="831045" y="796275"/>
                  </a:cubicBezTo>
                  <a:cubicBezTo>
                    <a:pt x="821573" y="797107"/>
                    <a:pt x="812759" y="801154"/>
                    <a:pt x="803525" y="802640"/>
                  </a:cubicBezTo>
                  <a:cubicBezTo>
                    <a:pt x="793994" y="799606"/>
                    <a:pt x="791775" y="788722"/>
                    <a:pt x="791414" y="780039"/>
                  </a:cubicBezTo>
                  <a:cubicBezTo>
                    <a:pt x="795401" y="779801"/>
                    <a:pt x="799537" y="778804"/>
                    <a:pt x="803614" y="778388"/>
                  </a:cubicBezTo>
                  <a:close/>
                  <a:moveTo>
                    <a:pt x="507330" y="758997"/>
                  </a:moveTo>
                  <a:cubicBezTo>
                    <a:pt x="514603" y="768348"/>
                    <a:pt x="521037" y="778232"/>
                    <a:pt x="527045" y="788414"/>
                  </a:cubicBezTo>
                  <a:cubicBezTo>
                    <a:pt x="522538" y="794073"/>
                    <a:pt x="516826" y="798661"/>
                    <a:pt x="510095" y="801637"/>
                  </a:cubicBezTo>
                  <a:cubicBezTo>
                    <a:pt x="502522" y="792167"/>
                    <a:pt x="494771" y="782760"/>
                    <a:pt x="489421" y="771802"/>
                  </a:cubicBezTo>
                  <a:cubicBezTo>
                    <a:pt x="495369" y="767512"/>
                    <a:pt x="501261" y="763167"/>
                    <a:pt x="507330" y="758997"/>
                  </a:cubicBezTo>
                  <a:close/>
                  <a:moveTo>
                    <a:pt x="613413" y="753132"/>
                  </a:moveTo>
                  <a:cubicBezTo>
                    <a:pt x="616710" y="753506"/>
                    <a:pt x="619888" y="754639"/>
                    <a:pt x="622878" y="757032"/>
                  </a:cubicBezTo>
                  <a:cubicBezTo>
                    <a:pt x="625870" y="775949"/>
                    <a:pt x="602362" y="779301"/>
                    <a:pt x="589256" y="782479"/>
                  </a:cubicBezTo>
                  <a:cubicBezTo>
                    <a:pt x="593206" y="791812"/>
                    <a:pt x="602296" y="791812"/>
                    <a:pt x="610729" y="793257"/>
                  </a:cubicBezTo>
                  <a:cubicBezTo>
                    <a:pt x="610073" y="803312"/>
                    <a:pt x="613609" y="816893"/>
                    <a:pt x="604754" y="824502"/>
                  </a:cubicBezTo>
                  <a:cubicBezTo>
                    <a:pt x="592727" y="831918"/>
                    <a:pt x="578187" y="833479"/>
                    <a:pt x="565748" y="840125"/>
                  </a:cubicBezTo>
                  <a:cubicBezTo>
                    <a:pt x="559462" y="843775"/>
                    <a:pt x="555213" y="837129"/>
                    <a:pt x="551620" y="833065"/>
                  </a:cubicBezTo>
                  <a:cubicBezTo>
                    <a:pt x="547314" y="827555"/>
                    <a:pt x="541273" y="823905"/>
                    <a:pt x="536610" y="818810"/>
                  </a:cubicBezTo>
                  <a:cubicBezTo>
                    <a:pt x="535888" y="814745"/>
                    <a:pt x="536488" y="810613"/>
                    <a:pt x="536667" y="806539"/>
                  </a:cubicBezTo>
                  <a:cubicBezTo>
                    <a:pt x="534697" y="797206"/>
                    <a:pt x="532061" y="787324"/>
                    <a:pt x="535410" y="778588"/>
                  </a:cubicBezTo>
                  <a:cubicBezTo>
                    <a:pt x="548871" y="767512"/>
                    <a:pt x="566039" y="762002"/>
                    <a:pt x="582380" y="756734"/>
                  </a:cubicBezTo>
                  <a:cubicBezTo>
                    <a:pt x="592561" y="757723"/>
                    <a:pt x="603523" y="752011"/>
                    <a:pt x="613413" y="753132"/>
                  </a:cubicBezTo>
                  <a:close/>
                  <a:moveTo>
                    <a:pt x="809642" y="741170"/>
                  </a:moveTo>
                  <a:cubicBezTo>
                    <a:pt x="813239" y="738930"/>
                    <a:pt x="815996" y="745287"/>
                    <a:pt x="812820" y="747346"/>
                  </a:cubicBezTo>
                  <a:cubicBezTo>
                    <a:pt x="809283" y="749465"/>
                    <a:pt x="806465" y="743228"/>
                    <a:pt x="809642" y="741170"/>
                  </a:cubicBezTo>
                  <a:close/>
                  <a:moveTo>
                    <a:pt x="779986" y="732912"/>
                  </a:moveTo>
                  <a:cubicBezTo>
                    <a:pt x="782270" y="735265"/>
                    <a:pt x="784554" y="737621"/>
                    <a:pt x="786899" y="739854"/>
                  </a:cubicBezTo>
                  <a:cubicBezTo>
                    <a:pt x="782991" y="744624"/>
                    <a:pt x="779024" y="749453"/>
                    <a:pt x="774815" y="753981"/>
                  </a:cubicBezTo>
                  <a:cubicBezTo>
                    <a:pt x="772351" y="746314"/>
                    <a:pt x="775777" y="739191"/>
                    <a:pt x="779986" y="732912"/>
                  </a:cubicBezTo>
                  <a:close/>
                  <a:moveTo>
                    <a:pt x="1138054" y="713348"/>
                  </a:moveTo>
                  <a:cubicBezTo>
                    <a:pt x="1137995" y="722322"/>
                    <a:pt x="1135858" y="731118"/>
                    <a:pt x="1132592" y="739434"/>
                  </a:cubicBezTo>
                  <a:cubicBezTo>
                    <a:pt x="1128021" y="730460"/>
                    <a:pt x="1133542" y="721127"/>
                    <a:pt x="1138054" y="713348"/>
                  </a:cubicBezTo>
                  <a:close/>
                  <a:moveTo>
                    <a:pt x="596367" y="676881"/>
                  </a:moveTo>
                  <a:cubicBezTo>
                    <a:pt x="608187" y="676224"/>
                    <a:pt x="613937" y="688653"/>
                    <a:pt x="621314" y="695763"/>
                  </a:cubicBezTo>
                  <a:cubicBezTo>
                    <a:pt x="630908" y="703535"/>
                    <a:pt x="631387" y="717993"/>
                    <a:pt x="627015" y="728750"/>
                  </a:cubicBezTo>
                  <a:cubicBezTo>
                    <a:pt x="618080" y="729884"/>
                    <a:pt x="609086" y="730362"/>
                    <a:pt x="600390" y="733054"/>
                  </a:cubicBezTo>
                  <a:cubicBezTo>
                    <a:pt x="593672" y="730720"/>
                    <a:pt x="589240" y="724267"/>
                    <a:pt x="583540" y="720082"/>
                  </a:cubicBezTo>
                  <a:cubicBezTo>
                    <a:pt x="582102" y="724506"/>
                    <a:pt x="580485" y="728870"/>
                    <a:pt x="578089" y="732869"/>
                  </a:cubicBezTo>
                  <a:cubicBezTo>
                    <a:pt x="569753" y="734427"/>
                    <a:pt x="566329" y="726177"/>
                    <a:pt x="559920" y="723252"/>
                  </a:cubicBezTo>
                  <a:cubicBezTo>
                    <a:pt x="549548" y="723909"/>
                    <a:pt x="542650" y="735920"/>
                    <a:pt x="531559" y="732451"/>
                  </a:cubicBezTo>
                  <a:cubicBezTo>
                    <a:pt x="533536" y="713868"/>
                    <a:pt x="552363" y="699768"/>
                    <a:pt x="570592" y="700544"/>
                  </a:cubicBezTo>
                  <a:cubicBezTo>
                    <a:pt x="578209" y="691823"/>
                    <a:pt x="585217" y="681245"/>
                    <a:pt x="596367" y="676881"/>
                  </a:cubicBezTo>
                  <a:close/>
                  <a:moveTo>
                    <a:pt x="896454" y="668811"/>
                  </a:moveTo>
                  <a:cubicBezTo>
                    <a:pt x="913458" y="667195"/>
                    <a:pt x="925210" y="682213"/>
                    <a:pt x="938926" y="690049"/>
                  </a:cubicBezTo>
                  <a:cubicBezTo>
                    <a:pt x="945664" y="692555"/>
                    <a:pt x="941432" y="699799"/>
                    <a:pt x="940718" y="704821"/>
                  </a:cubicBezTo>
                  <a:cubicBezTo>
                    <a:pt x="946560" y="707092"/>
                    <a:pt x="952698" y="706191"/>
                    <a:pt x="958789" y="706561"/>
                  </a:cubicBezTo>
                  <a:cubicBezTo>
                    <a:pt x="965585" y="710979"/>
                    <a:pt x="971018" y="717149"/>
                    <a:pt x="976498" y="723061"/>
                  </a:cubicBezTo>
                  <a:cubicBezTo>
                    <a:pt x="971847" y="728565"/>
                    <a:pt x="967014" y="733957"/>
                    <a:pt x="961944" y="739091"/>
                  </a:cubicBezTo>
                  <a:cubicBezTo>
                    <a:pt x="970531" y="745558"/>
                    <a:pt x="978528" y="759848"/>
                    <a:pt x="969102" y="768709"/>
                  </a:cubicBezTo>
                  <a:cubicBezTo>
                    <a:pt x="957769" y="774509"/>
                    <a:pt x="945721" y="781506"/>
                    <a:pt x="932664" y="779828"/>
                  </a:cubicBezTo>
                  <a:cubicBezTo>
                    <a:pt x="929861" y="782888"/>
                    <a:pt x="928546" y="786948"/>
                    <a:pt x="926697" y="790601"/>
                  </a:cubicBezTo>
                  <a:cubicBezTo>
                    <a:pt x="925324" y="789700"/>
                    <a:pt x="924009" y="788812"/>
                    <a:pt x="922703" y="787911"/>
                  </a:cubicBezTo>
                  <a:cubicBezTo>
                    <a:pt x="925506" y="775348"/>
                    <a:pt x="914230" y="769128"/>
                    <a:pt x="906062" y="763020"/>
                  </a:cubicBezTo>
                  <a:cubicBezTo>
                    <a:pt x="906958" y="761354"/>
                    <a:pt x="907844" y="759737"/>
                    <a:pt x="908807" y="758120"/>
                  </a:cubicBezTo>
                  <a:cubicBezTo>
                    <a:pt x="915364" y="756985"/>
                    <a:pt x="922227" y="756800"/>
                    <a:pt x="928727" y="755011"/>
                  </a:cubicBezTo>
                  <a:cubicBezTo>
                    <a:pt x="923533" y="746335"/>
                    <a:pt x="913753" y="742991"/>
                    <a:pt x="905042" y="739338"/>
                  </a:cubicBezTo>
                  <a:cubicBezTo>
                    <a:pt x="898189" y="729885"/>
                    <a:pt x="895082" y="718038"/>
                    <a:pt x="889601" y="707746"/>
                  </a:cubicBezTo>
                  <a:cubicBezTo>
                    <a:pt x="892041" y="705722"/>
                    <a:pt x="894672" y="703859"/>
                    <a:pt x="896873" y="701526"/>
                  </a:cubicBezTo>
                  <a:cubicBezTo>
                    <a:pt x="894843" y="690889"/>
                    <a:pt x="883215" y="676166"/>
                    <a:pt x="896454" y="668811"/>
                  </a:cubicBezTo>
                  <a:close/>
                  <a:moveTo>
                    <a:pt x="1196856" y="637796"/>
                  </a:moveTo>
                  <a:cubicBezTo>
                    <a:pt x="1201010" y="638428"/>
                    <a:pt x="1205387" y="640264"/>
                    <a:pt x="1209287" y="640927"/>
                  </a:cubicBezTo>
                  <a:cubicBezTo>
                    <a:pt x="1202440" y="653088"/>
                    <a:pt x="1188266" y="656339"/>
                    <a:pt x="1176178" y="660673"/>
                  </a:cubicBezTo>
                  <a:cubicBezTo>
                    <a:pt x="1178797" y="654171"/>
                    <a:pt x="1179989" y="646467"/>
                    <a:pt x="1185766" y="641891"/>
                  </a:cubicBezTo>
                  <a:cubicBezTo>
                    <a:pt x="1188773" y="637737"/>
                    <a:pt x="1192703" y="637165"/>
                    <a:pt x="1196856" y="637796"/>
                  </a:cubicBezTo>
                  <a:close/>
                  <a:moveTo>
                    <a:pt x="759819" y="598469"/>
                  </a:moveTo>
                  <a:cubicBezTo>
                    <a:pt x="766155" y="603000"/>
                    <a:pt x="773689" y="606292"/>
                    <a:pt x="779263" y="611888"/>
                  </a:cubicBezTo>
                  <a:cubicBezTo>
                    <a:pt x="790200" y="626818"/>
                    <a:pt x="785777" y="645969"/>
                    <a:pt x="790978" y="662680"/>
                  </a:cubicBezTo>
                  <a:cubicBezTo>
                    <a:pt x="793668" y="653017"/>
                    <a:pt x="793846" y="640953"/>
                    <a:pt x="804086" y="635938"/>
                  </a:cubicBezTo>
                  <a:cubicBezTo>
                    <a:pt x="807311" y="632724"/>
                    <a:pt x="810713" y="636713"/>
                    <a:pt x="813111" y="638920"/>
                  </a:cubicBezTo>
                  <a:cubicBezTo>
                    <a:pt x="817665" y="643935"/>
                    <a:pt x="821958" y="649241"/>
                    <a:pt x="827581" y="653075"/>
                  </a:cubicBezTo>
                  <a:cubicBezTo>
                    <a:pt x="825977" y="659930"/>
                    <a:pt x="824243" y="667094"/>
                    <a:pt x="826268" y="674065"/>
                  </a:cubicBezTo>
                  <a:cubicBezTo>
                    <a:pt x="831534" y="672226"/>
                    <a:pt x="836736" y="669651"/>
                    <a:pt x="842358" y="669070"/>
                  </a:cubicBezTo>
                  <a:cubicBezTo>
                    <a:pt x="850022" y="673949"/>
                    <a:pt x="855580" y="682314"/>
                    <a:pt x="853490" y="691609"/>
                  </a:cubicBezTo>
                  <a:cubicBezTo>
                    <a:pt x="857071" y="693294"/>
                    <a:pt x="860716" y="694843"/>
                    <a:pt x="864313" y="696450"/>
                  </a:cubicBezTo>
                  <a:cubicBezTo>
                    <a:pt x="860959" y="706229"/>
                    <a:pt x="852825" y="715853"/>
                    <a:pt x="858027" y="726774"/>
                  </a:cubicBezTo>
                  <a:cubicBezTo>
                    <a:pt x="863536" y="737753"/>
                    <a:pt x="872917" y="746932"/>
                    <a:pt x="875980" y="759169"/>
                  </a:cubicBezTo>
                  <a:cubicBezTo>
                    <a:pt x="876693" y="767709"/>
                    <a:pt x="874003" y="776113"/>
                    <a:pt x="872561" y="784478"/>
                  </a:cubicBezTo>
                  <a:cubicBezTo>
                    <a:pt x="863892" y="786085"/>
                    <a:pt x="854024" y="792107"/>
                    <a:pt x="845404" y="786802"/>
                  </a:cubicBezTo>
                  <a:cubicBezTo>
                    <a:pt x="830935" y="777004"/>
                    <a:pt x="833511" y="757911"/>
                    <a:pt x="827954" y="743175"/>
                  </a:cubicBezTo>
                  <a:lnTo>
                    <a:pt x="821310" y="745092"/>
                  </a:lnTo>
                  <a:cubicBezTo>
                    <a:pt x="816109" y="739651"/>
                    <a:pt x="810065" y="733396"/>
                    <a:pt x="802045" y="733203"/>
                  </a:cubicBezTo>
                  <a:cubicBezTo>
                    <a:pt x="795823" y="734345"/>
                    <a:pt x="789601" y="738218"/>
                    <a:pt x="783508" y="734461"/>
                  </a:cubicBezTo>
                  <a:cubicBezTo>
                    <a:pt x="784821" y="730279"/>
                    <a:pt x="786133" y="726057"/>
                    <a:pt x="787446" y="721817"/>
                  </a:cubicBezTo>
                  <a:cubicBezTo>
                    <a:pt x="776930" y="723075"/>
                    <a:pt x="767240" y="727665"/>
                    <a:pt x="759155" y="734345"/>
                  </a:cubicBezTo>
                  <a:cubicBezTo>
                    <a:pt x="752820" y="740425"/>
                    <a:pt x="742174" y="734229"/>
                    <a:pt x="739727" y="727122"/>
                  </a:cubicBezTo>
                  <a:cubicBezTo>
                    <a:pt x="734640" y="719241"/>
                    <a:pt x="726506" y="706171"/>
                    <a:pt x="736373" y="698425"/>
                  </a:cubicBezTo>
                  <a:cubicBezTo>
                    <a:pt x="748088" y="697457"/>
                    <a:pt x="757243" y="706771"/>
                    <a:pt x="769023" y="706422"/>
                  </a:cubicBezTo>
                  <a:cubicBezTo>
                    <a:pt x="769865" y="702066"/>
                    <a:pt x="770578" y="697709"/>
                    <a:pt x="771356" y="693352"/>
                  </a:cubicBezTo>
                  <a:cubicBezTo>
                    <a:pt x="766819" y="692984"/>
                    <a:pt x="762217" y="692635"/>
                    <a:pt x="757729" y="691551"/>
                  </a:cubicBezTo>
                  <a:cubicBezTo>
                    <a:pt x="764000" y="686245"/>
                    <a:pt x="773462" y="682373"/>
                    <a:pt x="772798" y="672652"/>
                  </a:cubicBezTo>
                  <a:lnTo>
                    <a:pt x="761132" y="676931"/>
                  </a:lnTo>
                  <a:cubicBezTo>
                    <a:pt x="761667" y="674782"/>
                    <a:pt x="762153" y="672652"/>
                    <a:pt x="762687" y="670503"/>
                  </a:cubicBezTo>
                  <a:lnTo>
                    <a:pt x="755688" y="676041"/>
                  </a:lnTo>
                  <a:lnTo>
                    <a:pt x="749174" y="674065"/>
                  </a:lnTo>
                  <a:cubicBezTo>
                    <a:pt x="752528" y="668876"/>
                    <a:pt x="756238" y="663880"/>
                    <a:pt x="760176" y="659097"/>
                  </a:cubicBezTo>
                  <a:lnTo>
                    <a:pt x="751621" y="648118"/>
                  </a:lnTo>
                  <a:cubicBezTo>
                    <a:pt x="742709" y="654624"/>
                    <a:pt x="743017" y="668760"/>
                    <a:pt x="731286" y="671935"/>
                  </a:cubicBezTo>
                  <a:cubicBezTo>
                    <a:pt x="733927" y="661421"/>
                    <a:pt x="737151" y="651042"/>
                    <a:pt x="739954" y="640605"/>
                  </a:cubicBezTo>
                  <a:cubicBezTo>
                    <a:pt x="733198" y="642096"/>
                    <a:pt x="726571" y="643819"/>
                    <a:pt x="719927" y="645620"/>
                  </a:cubicBezTo>
                  <a:cubicBezTo>
                    <a:pt x="714661" y="632356"/>
                    <a:pt x="716995" y="618104"/>
                    <a:pt x="720219" y="604743"/>
                  </a:cubicBezTo>
                  <a:cubicBezTo>
                    <a:pt x="733797" y="609332"/>
                    <a:pt x="746484" y="599670"/>
                    <a:pt x="759819" y="598469"/>
                  </a:cubicBezTo>
                  <a:close/>
                  <a:moveTo>
                    <a:pt x="856893" y="493124"/>
                  </a:moveTo>
                  <a:cubicBezTo>
                    <a:pt x="862068" y="497363"/>
                    <a:pt x="868374" y="498855"/>
                    <a:pt x="874742" y="496646"/>
                  </a:cubicBezTo>
                  <a:cubicBezTo>
                    <a:pt x="883548" y="515744"/>
                    <a:pt x="886227" y="538429"/>
                    <a:pt x="881111" y="558840"/>
                  </a:cubicBezTo>
                  <a:cubicBezTo>
                    <a:pt x="871469" y="552630"/>
                    <a:pt x="869269" y="541708"/>
                    <a:pt x="865758" y="531620"/>
                  </a:cubicBezTo>
                  <a:cubicBezTo>
                    <a:pt x="860043" y="529472"/>
                    <a:pt x="853797" y="529892"/>
                    <a:pt x="847904" y="528755"/>
                  </a:cubicBezTo>
                  <a:cubicBezTo>
                    <a:pt x="847845" y="516342"/>
                    <a:pt x="846597" y="502134"/>
                    <a:pt x="856893" y="493124"/>
                  </a:cubicBezTo>
                  <a:close/>
                  <a:moveTo>
                    <a:pt x="870400" y="488706"/>
                  </a:moveTo>
                  <a:cubicBezTo>
                    <a:pt x="871459" y="489428"/>
                    <a:pt x="872003" y="490796"/>
                    <a:pt x="870824" y="492073"/>
                  </a:cubicBezTo>
                  <a:cubicBezTo>
                    <a:pt x="869009" y="494627"/>
                    <a:pt x="864654" y="491769"/>
                    <a:pt x="866892" y="489215"/>
                  </a:cubicBezTo>
                  <a:cubicBezTo>
                    <a:pt x="867769" y="487908"/>
                    <a:pt x="869342" y="487984"/>
                    <a:pt x="870400" y="488706"/>
                  </a:cubicBezTo>
                  <a:close/>
                  <a:moveTo>
                    <a:pt x="961904" y="412895"/>
                  </a:moveTo>
                  <a:cubicBezTo>
                    <a:pt x="968331" y="413977"/>
                    <a:pt x="973409" y="418366"/>
                    <a:pt x="972805" y="426904"/>
                  </a:cubicBezTo>
                  <a:cubicBezTo>
                    <a:pt x="962498" y="425582"/>
                    <a:pt x="952614" y="422215"/>
                    <a:pt x="942910" y="418726"/>
                  </a:cubicBezTo>
                  <a:cubicBezTo>
                    <a:pt x="947701" y="414037"/>
                    <a:pt x="955477" y="411812"/>
                    <a:pt x="961904" y="412895"/>
                  </a:cubicBezTo>
                  <a:close/>
                  <a:moveTo>
                    <a:pt x="1005529" y="309016"/>
                  </a:moveTo>
                  <a:cubicBezTo>
                    <a:pt x="1022396" y="317379"/>
                    <a:pt x="1043017" y="327511"/>
                    <a:pt x="1047085" y="347775"/>
                  </a:cubicBezTo>
                  <a:cubicBezTo>
                    <a:pt x="1050071" y="364987"/>
                    <a:pt x="1057011" y="381181"/>
                    <a:pt x="1063127" y="397463"/>
                  </a:cubicBezTo>
                  <a:cubicBezTo>
                    <a:pt x="1064776" y="405958"/>
                    <a:pt x="1071973" y="411002"/>
                    <a:pt x="1076211" y="417949"/>
                  </a:cubicBezTo>
                  <a:cubicBezTo>
                    <a:pt x="1075557" y="422860"/>
                    <a:pt x="1074959" y="427949"/>
                    <a:pt x="1073992" y="432860"/>
                  </a:cubicBezTo>
                  <a:cubicBezTo>
                    <a:pt x="1081729" y="434143"/>
                    <a:pt x="1089323" y="437107"/>
                    <a:pt x="1094756" y="442992"/>
                  </a:cubicBezTo>
                  <a:cubicBezTo>
                    <a:pt x="1097202" y="440559"/>
                    <a:pt x="1099591" y="438037"/>
                    <a:pt x="1102521" y="436178"/>
                  </a:cubicBezTo>
                  <a:cubicBezTo>
                    <a:pt x="1107982" y="438125"/>
                    <a:pt x="1113842" y="442815"/>
                    <a:pt x="1114069" y="448788"/>
                  </a:cubicBezTo>
                  <a:cubicBezTo>
                    <a:pt x="1108636" y="464186"/>
                    <a:pt x="1109461" y="483388"/>
                    <a:pt x="1121379" y="495512"/>
                  </a:cubicBezTo>
                  <a:cubicBezTo>
                    <a:pt x="1124167" y="498565"/>
                    <a:pt x="1128490" y="498874"/>
                    <a:pt x="1131590" y="496175"/>
                  </a:cubicBezTo>
                  <a:cubicBezTo>
                    <a:pt x="1131761" y="485955"/>
                    <a:pt x="1122858" y="478300"/>
                    <a:pt x="1123569" y="467902"/>
                  </a:cubicBezTo>
                  <a:cubicBezTo>
                    <a:pt x="1121123" y="461487"/>
                    <a:pt x="1124821" y="454717"/>
                    <a:pt x="1130396" y="452107"/>
                  </a:cubicBezTo>
                  <a:cubicBezTo>
                    <a:pt x="1136369" y="452107"/>
                    <a:pt x="1142370" y="453876"/>
                    <a:pt x="1147547" y="456841"/>
                  </a:cubicBezTo>
                  <a:cubicBezTo>
                    <a:pt x="1150847" y="469982"/>
                    <a:pt x="1155085" y="490423"/>
                    <a:pt x="1138587" y="496529"/>
                  </a:cubicBezTo>
                  <a:cubicBezTo>
                    <a:pt x="1139071" y="499228"/>
                    <a:pt x="1139555" y="501883"/>
                    <a:pt x="1139953" y="504582"/>
                  </a:cubicBezTo>
                  <a:cubicBezTo>
                    <a:pt x="1144817" y="503387"/>
                    <a:pt x="1149823" y="502016"/>
                    <a:pt x="1154857" y="502679"/>
                  </a:cubicBezTo>
                  <a:cubicBezTo>
                    <a:pt x="1161257" y="509980"/>
                    <a:pt x="1165552" y="521218"/>
                    <a:pt x="1158100" y="529360"/>
                  </a:cubicBezTo>
                  <a:lnTo>
                    <a:pt x="1166092" y="527501"/>
                  </a:lnTo>
                  <a:cubicBezTo>
                    <a:pt x="1164613" y="543386"/>
                    <a:pt x="1164130" y="560995"/>
                    <a:pt x="1153350" y="573871"/>
                  </a:cubicBezTo>
                  <a:cubicBezTo>
                    <a:pt x="1153776" y="575818"/>
                    <a:pt x="1154260" y="577764"/>
                    <a:pt x="1154743" y="579711"/>
                  </a:cubicBezTo>
                  <a:cubicBezTo>
                    <a:pt x="1160773" y="572986"/>
                    <a:pt x="1166405" y="564845"/>
                    <a:pt x="1174540" y="560730"/>
                  </a:cubicBezTo>
                  <a:cubicBezTo>
                    <a:pt x="1185292" y="558872"/>
                    <a:pt x="1187141" y="572145"/>
                    <a:pt x="1186202" y="579977"/>
                  </a:cubicBezTo>
                  <a:lnTo>
                    <a:pt x="1189956" y="579048"/>
                  </a:lnTo>
                  <a:cubicBezTo>
                    <a:pt x="1191407" y="573871"/>
                    <a:pt x="1192886" y="568827"/>
                    <a:pt x="1194451" y="563739"/>
                  </a:cubicBezTo>
                  <a:cubicBezTo>
                    <a:pt x="1200623" y="579092"/>
                    <a:pt x="1207250" y="594224"/>
                    <a:pt x="1214304" y="609179"/>
                  </a:cubicBezTo>
                  <a:cubicBezTo>
                    <a:pt x="1206056" y="629576"/>
                    <a:pt x="1174113" y="627187"/>
                    <a:pt x="1171724" y="651212"/>
                  </a:cubicBezTo>
                  <a:cubicBezTo>
                    <a:pt x="1169392" y="649044"/>
                    <a:pt x="1167003" y="646876"/>
                    <a:pt x="1164613" y="644752"/>
                  </a:cubicBezTo>
                  <a:cubicBezTo>
                    <a:pt x="1165751" y="661477"/>
                    <a:pt x="1153776" y="674884"/>
                    <a:pt x="1149368" y="690370"/>
                  </a:cubicBezTo>
                  <a:cubicBezTo>
                    <a:pt x="1135544" y="679707"/>
                    <a:pt x="1141176" y="659929"/>
                    <a:pt x="1141887" y="644752"/>
                  </a:cubicBezTo>
                  <a:lnTo>
                    <a:pt x="1136084" y="645283"/>
                  </a:lnTo>
                  <a:cubicBezTo>
                    <a:pt x="1134179" y="658336"/>
                    <a:pt x="1133923" y="671831"/>
                    <a:pt x="1137165" y="684706"/>
                  </a:cubicBezTo>
                  <a:cubicBezTo>
                    <a:pt x="1136682" y="688865"/>
                    <a:pt x="1141773" y="692361"/>
                    <a:pt x="1142541" y="698024"/>
                  </a:cubicBezTo>
                  <a:cubicBezTo>
                    <a:pt x="1143309" y="704042"/>
                    <a:pt x="1138417" y="708599"/>
                    <a:pt x="1135487" y="713245"/>
                  </a:cubicBezTo>
                  <a:cubicBezTo>
                    <a:pt x="1131420" y="705856"/>
                    <a:pt x="1127893" y="698024"/>
                    <a:pt x="1122204" y="691741"/>
                  </a:cubicBezTo>
                  <a:cubicBezTo>
                    <a:pt x="1122375" y="701431"/>
                    <a:pt x="1125617" y="710679"/>
                    <a:pt x="1126328" y="720280"/>
                  </a:cubicBezTo>
                  <a:cubicBezTo>
                    <a:pt x="1125845" y="730368"/>
                    <a:pt x="1123029" y="740235"/>
                    <a:pt x="1120412" y="749969"/>
                  </a:cubicBezTo>
                  <a:cubicBezTo>
                    <a:pt x="1106588" y="733465"/>
                    <a:pt x="1100302" y="712183"/>
                    <a:pt x="1091656" y="692759"/>
                  </a:cubicBezTo>
                  <a:cubicBezTo>
                    <a:pt x="1090575" y="712891"/>
                    <a:pt x="1102948" y="729704"/>
                    <a:pt x="1104569" y="749394"/>
                  </a:cubicBezTo>
                  <a:cubicBezTo>
                    <a:pt x="1096918" y="742270"/>
                    <a:pt x="1092168" y="732801"/>
                    <a:pt x="1084516" y="725722"/>
                  </a:cubicBezTo>
                  <a:cubicBezTo>
                    <a:pt x="1084175" y="734261"/>
                    <a:pt x="1084459" y="742934"/>
                    <a:pt x="1084061" y="751473"/>
                  </a:cubicBezTo>
                  <a:cubicBezTo>
                    <a:pt x="1057011" y="750057"/>
                    <a:pt x="1028056" y="736607"/>
                    <a:pt x="1018982" y="709130"/>
                  </a:cubicBezTo>
                  <a:lnTo>
                    <a:pt x="1053001" y="701962"/>
                  </a:lnTo>
                  <a:cubicBezTo>
                    <a:pt x="1039974" y="698024"/>
                    <a:pt x="1026036" y="689573"/>
                    <a:pt x="1012639" y="697139"/>
                  </a:cubicBezTo>
                  <a:cubicBezTo>
                    <a:pt x="1008288" y="688910"/>
                    <a:pt x="1003537" y="680857"/>
                    <a:pt x="1000380" y="672052"/>
                  </a:cubicBezTo>
                  <a:cubicBezTo>
                    <a:pt x="1006723" y="674176"/>
                    <a:pt x="1012952" y="676654"/>
                    <a:pt x="1019352" y="678689"/>
                  </a:cubicBezTo>
                  <a:cubicBezTo>
                    <a:pt x="1015683" y="670238"/>
                    <a:pt x="1006894" y="668203"/>
                    <a:pt x="999072" y="665415"/>
                  </a:cubicBezTo>
                  <a:cubicBezTo>
                    <a:pt x="993980" y="660460"/>
                    <a:pt x="991961" y="652938"/>
                    <a:pt x="988292" y="646965"/>
                  </a:cubicBezTo>
                  <a:cubicBezTo>
                    <a:pt x="998588" y="642186"/>
                    <a:pt x="1008999" y="636567"/>
                    <a:pt x="1012156" y="624665"/>
                  </a:cubicBezTo>
                  <a:cubicBezTo>
                    <a:pt x="1032977" y="629930"/>
                    <a:pt x="1054622" y="623382"/>
                    <a:pt x="1074590" y="617763"/>
                  </a:cubicBezTo>
                  <a:cubicBezTo>
                    <a:pt x="1068787" y="613913"/>
                    <a:pt x="1062046" y="614488"/>
                    <a:pt x="1055817" y="616922"/>
                  </a:cubicBezTo>
                  <a:cubicBezTo>
                    <a:pt x="1046430" y="620240"/>
                    <a:pt x="1036134" y="618426"/>
                    <a:pt x="1027117" y="614975"/>
                  </a:cubicBezTo>
                  <a:cubicBezTo>
                    <a:pt x="1030815" y="608913"/>
                    <a:pt x="1037471" y="606790"/>
                    <a:pt x="1043671" y="604135"/>
                  </a:cubicBezTo>
                  <a:cubicBezTo>
                    <a:pt x="1038523" y="602277"/>
                    <a:pt x="1033460" y="600374"/>
                    <a:pt x="1028369" y="598339"/>
                  </a:cubicBezTo>
                  <a:cubicBezTo>
                    <a:pt x="1032209" y="594711"/>
                    <a:pt x="1036020" y="591127"/>
                    <a:pt x="1039718" y="587366"/>
                  </a:cubicBezTo>
                  <a:cubicBezTo>
                    <a:pt x="1028198" y="587764"/>
                    <a:pt x="1019949" y="595551"/>
                    <a:pt x="1012583" y="603294"/>
                  </a:cubicBezTo>
                  <a:cubicBezTo>
                    <a:pt x="1012156" y="600197"/>
                    <a:pt x="1011672" y="597144"/>
                    <a:pt x="1011217" y="594047"/>
                  </a:cubicBezTo>
                  <a:cubicBezTo>
                    <a:pt x="1006240" y="602232"/>
                    <a:pt x="1001945" y="611878"/>
                    <a:pt x="992018" y="614975"/>
                  </a:cubicBezTo>
                  <a:cubicBezTo>
                    <a:pt x="990624" y="608559"/>
                    <a:pt x="992957" y="602409"/>
                    <a:pt x="995886" y="596834"/>
                  </a:cubicBezTo>
                  <a:lnTo>
                    <a:pt x="985021" y="592056"/>
                  </a:lnTo>
                  <a:cubicBezTo>
                    <a:pt x="985248" y="594799"/>
                    <a:pt x="985476" y="597498"/>
                    <a:pt x="985675" y="600197"/>
                  </a:cubicBezTo>
                  <a:cubicBezTo>
                    <a:pt x="979872" y="604666"/>
                    <a:pt x="974127" y="609223"/>
                    <a:pt x="967613" y="612719"/>
                  </a:cubicBezTo>
                  <a:cubicBezTo>
                    <a:pt x="966902" y="607321"/>
                    <a:pt x="966163" y="602011"/>
                    <a:pt x="965622" y="596657"/>
                  </a:cubicBezTo>
                  <a:cubicBezTo>
                    <a:pt x="953619" y="599710"/>
                    <a:pt x="951287" y="584711"/>
                    <a:pt x="955354" y="576216"/>
                  </a:cubicBezTo>
                  <a:cubicBezTo>
                    <a:pt x="966902" y="570287"/>
                    <a:pt x="990880" y="567544"/>
                    <a:pt x="986983" y="549093"/>
                  </a:cubicBezTo>
                  <a:cubicBezTo>
                    <a:pt x="978792" y="558473"/>
                    <a:pt x="967187" y="567190"/>
                    <a:pt x="953960" y="563739"/>
                  </a:cubicBezTo>
                  <a:cubicBezTo>
                    <a:pt x="943692" y="553695"/>
                    <a:pt x="938544" y="539315"/>
                    <a:pt x="931120" y="527147"/>
                  </a:cubicBezTo>
                  <a:lnTo>
                    <a:pt x="942185" y="525997"/>
                  </a:lnTo>
                  <a:cubicBezTo>
                    <a:pt x="930779" y="518696"/>
                    <a:pt x="929869" y="504494"/>
                    <a:pt x="930694" y="492282"/>
                  </a:cubicBezTo>
                  <a:cubicBezTo>
                    <a:pt x="938544" y="496839"/>
                    <a:pt x="945826" y="502370"/>
                    <a:pt x="953847" y="506617"/>
                  </a:cubicBezTo>
                  <a:cubicBezTo>
                    <a:pt x="962949" y="510378"/>
                    <a:pt x="973103" y="508520"/>
                    <a:pt x="982489" y="511175"/>
                  </a:cubicBezTo>
                  <a:cubicBezTo>
                    <a:pt x="979929" y="507414"/>
                    <a:pt x="977426" y="503564"/>
                    <a:pt x="974952" y="499759"/>
                  </a:cubicBezTo>
                  <a:cubicBezTo>
                    <a:pt x="980811" y="496175"/>
                    <a:pt x="986670" y="492636"/>
                    <a:pt x="992672" y="489273"/>
                  </a:cubicBezTo>
                  <a:cubicBezTo>
                    <a:pt x="989003" y="488211"/>
                    <a:pt x="985305" y="487061"/>
                    <a:pt x="981721" y="485866"/>
                  </a:cubicBezTo>
                  <a:cubicBezTo>
                    <a:pt x="977057" y="491574"/>
                    <a:pt x="971567" y="497016"/>
                    <a:pt x="964086" y="498565"/>
                  </a:cubicBezTo>
                  <a:cubicBezTo>
                    <a:pt x="960417" y="496175"/>
                    <a:pt x="957146" y="493255"/>
                    <a:pt x="953960" y="490246"/>
                  </a:cubicBezTo>
                  <a:lnTo>
                    <a:pt x="963603" y="484495"/>
                  </a:lnTo>
                  <a:cubicBezTo>
                    <a:pt x="956549" y="484008"/>
                    <a:pt x="948585" y="487370"/>
                    <a:pt x="942498" y="482415"/>
                  </a:cubicBezTo>
                  <a:cubicBezTo>
                    <a:pt x="935956" y="478167"/>
                    <a:pt x="933936" y="470823"/>
                    <a:pt x="931604" y="463920"/>
                  </a:cubicBezTo>
                  <a:lnTo>
                    <a:pt x="939426" y="464938"/>
                  </a:lnTo>
                  <a:cubicBezTo>
                    <a:pt x="945712" y="455514"/>
                    <a:pt x="955354" y="463920"/>
                    <a:pt x="962749" y="467283"/>
                  </a:cubicBezTo>
                  <a:cubicBezTo>
                    <a:pt x="958824" y="459451"/>
                    <a:pt x="953079" y="452682"/>
                    <a:pt x="947930" y="445691"/>
                  </a:cubicBezTo>
                  <a:cubicBezTo>
                    <a:pt x="948755" y="441089"/>
                    <a:pt x="948755" y="436444"/>
                    <a:pt x="948158" y="431754"/>
                  </a:cubicBezTo>
                  <a:cubicBezTo>
                    <a:pt x="966362" y="425559"/>
                    <a:pt x="983286" y="434099"/>
                    <a:pt x="1000864" y="437461"/>
                  </a:cubicBezTo>
                  <a:cubicBezTo>
                    <a:pt x="994748" y="428302"/>
                    <a:pt x="977768" y="429718"/>
                    <a:pt x="979275" y="415825"/>
                  </a:cubicBezTo>
                  <a:lnTo>
                    <a:pt x="993013" y="413038"/>
                  </a:lnTo>
                  <a:cubicBezTo>
                    <a:pt x="991762" y="411489"/>
                    <a:pt x="990510" y="409985"/>
                    <a:pt x="989316" y="408436"/>
                  </a:cubicBezTo>
                  <a:cubicBezTo>
                    <a:pt x="985789" y="409056"/>
                    <a:pt x="982205" y="409896"/>
                    <a:pt x="978621" y="409941"/>
                  </a:cubicBezTo>
                  <a:cubicBezTo>
                    <a:pt x="974497" y="408082"/>
                    <a:pt x="973530" y="403171"/>
                    <a:pt x="971738" y="399499"/>
                  </a:cubicBezTo>
                  <a:cubicBezTo>
                    <a:pt x="967414" y="399499"/>
                    <a:pt x="962693" y="400383"/>
                    <a:pt x="958824" y="397994"/>
                  </a:cubicBezTo>
                  <a:cubicBezTo>
                    <a:pt x="957630" y="391933"/>
                    <a:pt x="963489" y="389676"/>
                    <a:pt x="967727" y="387242"/>
                  </a:cubicBezTo>
                  <a:cubicBezTo>
                    <a:pt x="964968" y="386402"/>
                    <a:pt x="962294" y="385605"/>
                    <a:pt x="959535" y="384897"/>
                  </a:cubicBezTo>
                  <a:cubicBezTo>
                    <a:pt x="963830" y="375916"/>
                    <a:pt x="965878" y="364854"/>
                    <a:pt x="974838" y="359191"/>
                  </a:cubicBezTo>
                  <a:cubicBezTo>
                    <a:pt x="981835" y="359545"/>
                    <a:pt x="983513" y="367509"/>
                    <a:pt x="986016" y="372641"/>
                  </a:cubicBezTo>
                  <a:cubicBezTo>
                    <a:pt x="988832" y="369367"/>
                    <a:pt x="991876" y="366358"/>
                    <a:pt x="994208" y="362730"/>
                  </a:cubicBezTo>
                  <a:cubicBezTo>
                    <a:pt x="991819" y="358881"/>
                    <a:pt x="988775" y="355607"/>
                    <a:pt x="986016" y="352111"/>
                  </a:cubicBezTo>
                  <a:cubicBezTo>
                    <a:pt x="995545" y="353218"/>
                    <a:pt x="1004988" y="354501"/>
                    <a:pt x="1014431" y="356270"/>
                  </a:cubicBezTo>
                  <a:cubicBezTo>
                    <a:pt x="1015455" y="349634"/>
                    <a:pt x="1020177" y="341227"/>
                    <a:pt x="1013407" y="336360"/>
                  </a:cubicBezTo>
                  <a:cubicBezTo>
                    <a:pt x="1005756" y="334767"/>
                    <a:pt x="997877" y="336714"/>
                    <a:pt x="990226" y="337112"/>
                  </a:cubicBezTo>
                  <a:cubicBezTo>
                    <a:pt x="985135" y="328750"/>
                    <a:pt x="988121" y="319370"/>
                    <a:pt x="990994" y="310874"/>
                  </a:cubicBezTo>
                  <a:cubicBezTo>
                    <a:pt x="996683" y="313573"/>
                    <a:pt x="1002229" y="316449"/>
                    <a:pt x="1007548" y="319724"/>
                  </a:cubicBezTo>
                  <a:cubicBezTo>
                    <a:pt x="1006837" y="316140"/>
                    <a:pt x="1006183" y="312556"/>
                    <a:pt x="1005529" y="309016"/>
                  </a:cubicBezTo>
                  <a:close/>
                  <a:moveTo>
                    <a:pt x="1648413" y="276576"/>
                  </a:moveTo>
                  <a:cubicBezTo>
                    <a:pt x="1650857" y="274704"/>
                    <a:pt x="1656233" y="274402"/>
                    <a:pt x="1657761" y="277482"/>
                  </a:cubicBezTo>
                  <a:cubicBezTo>
                    <a:pt x="1656356" y="280924"/>
                    <a:pt x="1648230" y="280381"/>
                    <a:pt x="1648413" y="276576"/>
                  </a:cubicBezTo>
                  <a:close/>
                  <a:moveTo>
                    <a:pt x="1692235" y="251326"/>
                  </a:moveTo>
                  <a:lnTo>
                    <a:pt x="1692877" y="259352"/>
                  </a:lnTo>
                  <a:lnTo>
                    <a:pt x="1685352" y="258667"/>
                  </a:lnTo>
                  <a:cubicBezTo>
                    <a:pt x="1687569" y="256117"/>
                    <a:pt x="1689844" y="253690"/>
                    <a:pt x="1692235" y="251326"/>
                  </a:cubicBezTo>
                  <a:close/>
                  <a:moveTo>
                    <a:pt x="1640423" y="65828"/>
                  </a:moveTo>
                  <a:cubicBezTo>
                    <a:pt x="1643717" y="65884"/>
                    <a:pt x="1643158" y="70731"/>
                    <a:pt x="1640050" y="70562"/>
                  </a:cubicBezTo>
                  <a:cubicBezTo>
                    <a:pt x="1636694" y="70562"/>
                    <a:pt x="1637316" y="65715"/>
                    <a:pt x="1640423" y="65828"/>
                  </a:cubicBezTo>
                  <a:close/>
                  <a:moveTo>
                    <a:pt x="1377339" y="28091"/>
                  </a:moveTo>
                  <a:cubicBezTo>
                    <a:pt x="1376353" y="34149"/>
                    <a:pt x="1374381" y="39972"/>
                    <a:pt x="1371132" y="45147"/>
                  </a:cubicBezTo>
                  <a:cubicBezTo>
                    <a:pt x="1370262" y="40736"/>
                    <a:pt x="1369043" y="36326"/>
                    <a:pt x="1368811" y="31796"/>
                  </a:cubicBezTo>
                  <a:cubicBezTo>
                    <a:pt x="1371538" y="30267"/>
                    <a:pt x="1374439" y="29268"/>
                    <a:pt x="1377339" y="28091"/>
                  </a:cubicBezTo>
                  <a:close/>
                  <a:moveTo>
                    <a:pt x="1476165" y="4014"/>
                  </a:moveTo>
                  <a:cubicBezTo>
                    <a:pt x="1475282" y="6226"/>
                    <a:pt x="1474340" y="8381"/>
                    <a:pt x="1473457" y="10536"/>
                  </a:cubicBezTo>
                  <a:cubicBezTo>
                    <a:pt x="1470514" y="8495"/>
                    <a:pt x="1467512" y="6396"/>
                    <a:pt x="1464627" y="4354"/>
                  </a:cubicBezTo>
                  <a:cubicBezTo>
                    <a:pt x="1468453" y="4184"/>
                    <a:pt x="1472339" y="4128"/>
                    <a:pt x="1476165" y="4014"/>
                  </a:cubicBezTo>
                  <a:close/>
                  <a:moveTo>
                    <a:pt x="1579062" y="0"/>
                  </a:moveTo>
                  <a:cubicBezTo>
                    <a:pt x="1578643" y="4485"/>
                    <a:pt x="1578165" y="9030"/>
                    <a:pt x="1577746" y="13515"/>
                  </a:cubicBezTo>
                  <a:lnTo>
                    <a:pt x="1583010" y="15667"/>
                  </a:lnTo>
                  <a:cubicBezTo>
                    <a:pt x="1581874" y="18239"/>
                    <a:pt x="1580737" y="20930"/>
                    <a:pt x="1579660" y="23561"/>
                  </a:cubicBezTo>
                  <a:lnTo>
                    <a:pt x="1593120" y="17162"/>
                  </a:lnTo>
                  <a:cubicBezTo>
                    <a:pt x="1594795" y="23561"/>
                    <a:pt x="1596649" y="29959"/>
                    <a:pt x="1598863" y="36238"/>
                  </a:cubicBezTo>
                  <a:cubicBezTo>
                    <a:pt x="1600538" y="31096"/>
                    <a:pt x="1601674" y="25534"/>
                    <a:pt x="1605263" y="21229"/>
                  </a:cubicBezTo>
                  <a:cubicBezTo>
                    <a:pt x="1611724" y="19255"/>
                    <a:pt x="1615672" y="26670"/>
                    <a:pt x="1616450" y="31993"/>
                  </a:cubicBezTo>
                  <a:cubicBezTo>
                    <a:pt x="1623748" y="29660"/>
                    <a:pt x="1631285" y="30498"/>
                    <a:pt x="1637866" y="34265"/>
                  </a:cubicBezTo>
                  <a:cubicBezTo>
                    <a:pt x="1639062" y="33189"/>
                    <a:pt x="1640199" y="32112"/>
                    <a:pt x="1641395" y="30976"/>
                  </a:cubicBezTo>
                  <a:cubicBezTo>
                    <a:pt x="1646540" y="32949"/>
                    <a:pt x="1651864" y="34265"/>
                    <a:pt x="1656709" y="36777"/>
                  </a:cubicBezTo>
                  <a:cubicBezTo>
                    <a:pt x="1658444" y="43235"/>
                    <a:pt x="1654077" y="49275"/>
                    <a:pt x="1650129" y="53879"/>
                  </a:cubicBezTo>
                  <a:cubicBezTo>
                    <a:pt x="1636669" y="70803"/>
                    <a:pt x="1613100" y="75527"/>
                    <a:pt x="1601435" y="94364"/>
                  </a:cubicBezTo>
                  <a:cubicBezTo>
                    <a:pt x="1612023" y="91673"/>
                    <a:pt x="1623090" y="89819"/>
                    <a:pt x="1632960" y="84915"/>
                  </a:cubicBezTo>
                  <a:cubicBezTo>
                    <a:pt x="1648813" y="74271"/>
                    <a:pt x="1660657" y="58304"/>
                    <a:pt x="1677586" y="49155"/>
                  </a:cubicBezTo>
                  <a:cubicBezTo>
                    <a:pt x="1679082" y="53281"/>
                    <a:pt x="1680577" y="57467"/>
                    <a:pt x="1682133" y="61593"/>
                  </a:cubicBezTo>
                  <a:cubicBezTo>
                    <a:pt x="1684645" y="55972"/>
                    <a:pt x="1687098" y="49992"/>
                    <a:pt x="1686081" y="43713"/>
                  </a:cubicBezTo>
                  <a:cubicBezTo>
                    <a:pt x="1688534" y="41860"/>
                    <a:pt x="1690926" y="39946"/>
                    <a:pt x="1693319" y="37973"/>
                  </a:cubicBezTo>
                  <a:cubicBezTo>
                    <a:pt x="1695054" y="38690"/>
                    <a:pt x="1696849" y="39348"/>
                    <a:pt x="1698643" y="40006"/>
                  </a:cubicBezTo>
                  <a:cubicBezTo>
                    <a:pt x="1696011" y="49095"/>
                    <a:pt x="1699241" y="58125"/>
                    <a:pt x="1703907" y="65899"/>
                  </a:cubicBezTo>
                  <a:cubicBezTo>
                    <a:pt x="1708155" y="61534"/>
                    <a:pt x="1711744" y="56451"/>
                    <a:pt x="1716948" y="53221"/>
                  </a:cubicBezTo>
                  <a:cubicBezTo>
                    <a:pt x="1721614" y="53461"/>
                    <a:pt x="1725921" y="55374"/>
                    <a:pt x="1730348" y="56690"/>
                  </a:cubicBezTo>
                  <a:cubicBezTo>
                    <a:pt x="1735792" y="67394"/>
                    <a:pt x="1716649" y="74689"/>
                    <a:pt x="1725383" y="83540"/>
                  </a:cubicBezTo>
                  <a:cubicBezTo>
                    <a:pt x="1729750" y="90357"/>
                    <a:pt x="1734655" y="96815"/>
                    <a:pt x="1738484" y="103991"/>
                  </a:cubicBezTo>
                  <a:cubicBezTo>
                    <a:pt x="1739620" y="111526"/>
                    <a:pt x="1736330" y="119240"/>
                    <a:pt x="1735313" y="126775"/>
                  </a:cubicBezTo>
                  <a:cubicBezTo>
                    <a:pt x="1739680" y="120556"/>
                    <a:pt x="1743868" y="112303"/>
                    <a:pt x="1752541" y="111885"/>
                  </a:cubicBezTo>
                  <a:cubicBezTo>
                    <a:pt x="1773299" y="118283"/>
                    <a:pt x="1792202" y="139452"/>
                    <a:pt x="1784067" y="162356"/>
                  </a:cubicBezTo>
                  <a:cubicBezTo>
                    <a:pt x="1782153" y="174435"/>
                    <a:pt x="1765941" y="177545"/>
                    <a:pt x="1763967" y="189564"/>
                  </a:cubicBezTo>
                  <a:cubicBezTo>
                    <a:pt x="1762053" y="199969"/>
                    <a:pt x="1752123" y="205650"/>
                    <a:pt x="1746440" y="213783"/>
                  </a:cubicBezTo>
                  <a:cubicBezTo>
                    <a:pt x="1738125" y="225085"/>
                    <a:pt x="1724605" y="231065"/>
                    <a:pt x="1717008" y="242965"/>
                  </a:cubicBezTo>
                  <a:cubicBezTo>
                    <a:pt x="1713897" y="240753"/>
                    <a:pt x="1710906" y="238480"/>
                    <a:pt x="1707915" y="236208"/>
                  </a:cubicBezTo>
                  <a:cubicBezTo>
                    <a:pt x="1709889" y="241949"/>
                    <a:pt x="1714137" y="249782"/>
                    <a:pt x="1706540" y="253370"/>
                  </a:cubicBezTo>
                  <a:cubicBezTo>
                    <a:pt x="1700079" y="254506"/>
                    <a:pt x="1693379" y="246852"/>
                    <a:pt x="1686440" y="249962"/>
                  </a:cubicBezTo>
                  <a:cubicBezTo>
                    <a:pt x="1679321" y="253191"/>
                    <a:pt x="1672203" y="256420"/>
                    <a:pt x="1664725" y="258812"/>
                  </a:cubicBezTo>
                  <a:cubicBezTo>
                    <a:pt x="1670887" y="259769"/>
                    <a:pt x="1677108" y="260427"/>
                    <a:pt x="1683329" y="260785"/>
                  </a:cubicBezTo>
                  <a:cubicBezTo>
                    <a:pt x="1676928" y="264852"/>
                    <a:pt x="1669870" y="267722"/>
                    <a:pt x="1662272" y="268380"/>
                  </a:cubicBezTo>
                  <a:cubicBezTo>
                    <a:pt x="1645224" y="269696"/>
                    <a:pt x="1629012" y="275974"/>
                    <a:pt x="1611963" y="277170"/>
                  </a:cubicBezTo>
                  <a:cubicBezTo>
                    <a:pt x="1603708" y="270234"/>
                    <a:pt x="1597427" y="261324"/>
                    <a:pt x="1589052" y="254566"/>
                  </a:cubicBezTo>
                  <a:cubicBezTo>
                    <a:pt x="1595273" y="264433"/>
                    <a:pt x="1602990" y="273224"/>
                    <a:pt x="1609271" y="283031"/>
                  </a:cubicBezTo>
                  <a:lnTo>
                    <a:pt x="1601614" y="287157"/>
                  </a:lnTo>
                  <a:cubicBezTo>
                    <a:pt x="1614835" y="289011"/>
                    <a:pt x="1626978" y="281177"/>
                    <a:pt x="1639840" y="279921"/>
                  </a:cubicBezTo>
                  <a:cubicBezTo>
                    <a:pt x="1644446" y="281057"/>
                    <a:pt x="1648394" y="283988"/>
                    <a:pt x="1652402" y="286439"/>
                  </a:cubicBezTo>
                  <a:cubicBezTo>
                    <a:pt x="1636729" y="301329"/>
                    <a:pt x="1618125" y="312572"/>
                    <a:pt x="1600418" y="324950"/>
                  </a:cubicBezTo>
                  <a:cubicBezTo>
                    <a:pt x="1595812" y="328419"/>
                    <a:pt x="1589890" y="328000"/>
                    <a:pt x="1584446" y="327940"/>
                  </a:cubicBezTo>
                  <a:cubicBezTo>
                    <a:pt x="1584446" y="329555"/>
                    <a:pt x="1584506" y="331169"/>
                    <a:pt x="1584566" y="332784"/>
                  </a:cubicBezTo>
                  <a:cubicBezTo>
                    <a:pt x="1579062" y="336432"/>
                    <a:pt x="1573678" y="340079"/>
                    <a:pt x="1568235" y="343787"/>
                  </a:cubicBezTo>
                  <a:lnTo>
                    <a:pt x="1576490" y="344564"/>
                  </a:lnTo>
                  <a:cubicBezTo>
                    <a:pt x="1576310" y="346478"/>
                    <a:pt x="1576131" y="348451"/>
                    <a:pt x="1575951" y="350425"/>
                  </a:cubicBezTo>
                  <a:cubicBezTo>
                    <a:pt x="1582472" y="344325"/>
                    <a:pt x="1588454" y="337269"/>
                    <a:pt x="1596829" y="333502"/>
                  </a:cubicBezTo>
                  <a:cubicBezTo>
                    <a:pt x="1625662" y="319389"/>
                    <a:pt x="1653000" y="302226"/>
                    <a:pt x="1681893" y="288114"/>
                  </a:cubicBezTo>
                  <a:cubicBezTo>
                    <a:pt x="1688892" y="285064"/>
                    <a:pt x="1696490" y="283748"/>
                    <a:pt x="1703848" y="281895"/>
                  </a:cubicBezTo>
                  <a:cubicBezTo>
                    <a:pt x="1709889" y="303482"/>
                    <a:pt x="1689790" y="321422"/>
                    <a:pt x="1673578" y="332066"/>
                  </a:cubicBezTo>
                  <a:cubicBezTo>
                    <a:pt x="1662033" y="336312"/>
                    <a:pt x="1657965" y="348990"/>
                    <a:pt x="1653359" y="359215"/>
                  </a:cubicBezTo>
                  <a:cubicBezTo>
                    <a:pt x="1648334" y="371115"/>
                    <a:pt x="1634635" y="375720"/>
                    <a:pt x="1628294" y="386723"/>
                  </a:cubicBezTo>
                  <a:cubicBezTo>
                    <a:pt x="1620039" y="399879"/>
                    <a:pt x="1609391" y="411301"/>
                    <a:pt x="1600119" y="423679"/>
                  </a:cubicBezTo>
                  <a:cubicBezTo>
                    <a:pt x="1592402" y="433845"/>
                    <a:pt x="1592940" y="447778"/>
                    <a:pt x="1586420" y="458542"/>
                  </a:cubicBezTo>
                  <a:cubicBezTo>
                    <a:pt x="1582053" y="465419"/>
                    <a:pt x="1572422" y="464941"/>
                    <a:pt x="1565662" y="466854"/>
                  </a:cubicBezTo>
                  <a:cubicBezTo>
                    <a:pt x="1567756" y="455791"/>
                    <a:pt x="1564047" y="445626"/>
                    <a:pt x="1556330" y="437852"/>
                  </a:cubicBezTo>
                  <a:cubicBezTo>
                    <a:pt x="1558663" y="445865"/>
                    <a:pt x="1561654" y="453938"/>
                    <a:pt x="1561355" y="462429"/>
                  </a:cubicBezTo>
                  <a:cubicBezTo>
                    <a:pt x="1560398" y="469904"/>
                    <a:pt x="1568773" y="473133"/>
                    <a:pt x="1573200" y="477618"/>
                  </a:cubicBezTo>
                  <a:cubicBezTo>
                    <a:pt x="1571226" y="482462"/>
                    <a:pt x="1569969" y="490057"/>
                    <a:pt x="1562970" y="488621"/>
                  </a:cubicBezTo>
                  <a:cubicBezTo>
                    <a:pt x="1551126" y="486110"/>
                    <a:pt x="1542691" y="494841"/>
                    <a:pt x="1532940" y="499266"/>
                  </a:cubicBezTo>
                  <a:cubicBezTo>
                    <a:pt x="1527377" y="495558"/>
                    <a:pt x="1522831" y="490535"/>
                    <a:pt x="1517567" y="486528"/>
                  </a:cubicBezTo>
                  <a:cubicBezTo>
                    <a:pt x="1520258" y="490774"/>
                    <a:pt x="1523070" y="494960"/>
                    <a:pt x="1526001" y="499086"/>
                  </a:cubicBezTo>
                  <a:cubicBezTo>
                    <a:pt x="1523190" y="501598"/>
                    <a:pt x="1520498" y="504229"/>
                    <a:pt x="1517806" y="506860"/>
                  </a:cubicBezTo>
                  <a:cubicBezTo>
                    <a:pt x="1532402" y="507040"/>
                    <a:pt x="1545503" y="500641"/>
                    <a:pt x="1558304" y="494542"/>
                  </a:cubicBezTo>
                  <a:cubicBezTo>
                    <a:pt x="1559919" y="501598"/>
                    <a:pt x="1560637" y="509910"/>
                    <a:pt x="1554835" y="515412"/>
                  </a:cubicBezTo>
                  <a:cubicBezTo>
                    <a:pt x="1548314" y="519478"/>
                    <a:pt x="1540956" y="522229"/>
                    <a:pt x="1535453" y="527790"/>
                  </a:cubicBezTo>
                  <a:cubicBezTo>
                    <a:pt x="1541136" y="528029"/>
                    <a:pt x="1546759" y="528209"/>
                    <a:pt x="1552442" y="528627"/>
                  </a:cubicBezTo>
                  <a:cubicBezTo>
                    <a:pt x="1546041" y="544295"/>
                    <a:pt x="1532462" y="558706"/>
                    <a:pt x="1514875" y="560142"/>
                  </a:cubicBezTo>
                  <a:cubicBezTo>
                    <a:pt x="1501116" y="562534"/>
                    <a:pt x="1501355" y="548301"/>
                    <a:pt x="1496091" y="540527"/>
                  </a:cubicBezTo>
                  <a:cubicBezTo>
                    <a:pt x="1491305" y="538733"/>
                    <a:pt x="1486161" y="538554"/>
                    <a:pt x="1481076" y="538255"/>
                  </a:cubicBezTo>
                  <a:cubicBezTo>
                    <a:pt x="1479640" y="535863"/>
                    <a:pt x="1478205" y="533531"/>
                    <a:pt x="1476769" y="531258"/>
                  </a:cubicBezTo>
                  <a:cubicBezTo>
                    <a:pt x="1468873" y="532634"/>
                    <a:pt x="1461096" y="534607"/>
                    <a:pt x="1453439" y="537059"/>
                  </a:cubicBezTo>
                  <a:cubicBezTo>
                    <a:pt x="1464984" y="542202"/>
                    <a:pt x="1477786" y="543338"/>
                    <a:pt x="1489511" y="548002"/>
                  </a:cubicBezTo>
                  <a:cubicBezTo>
                    <a:pt x="1495194" y="556434"/>
                    <a:pt x="1497228" y="567198"/>
                    <a:pt x="1496091" y="577244"/>
                  </a:cubicBezTo>
                  <a:cubicBezTo>
                    <a:pt x="1492382" y="580653"/>
                    <a:pt x="1487477" y="582088"/>
                    <a:pt x="1482990" y="584061"/>
                  </a:cubicBezTo>
                  <a:cubicBezTo>
                    <a:pt x="1481315" y="581968"/>
                    <a:pt x="1479760" y="579875"/>
                    <a:pt x="1478145" y="577842"/>
                  </a:cubicBezTo>
                  <a:lnTo>
                    <a:pt x="1475453" y="591656"/>
                  </a:lnTo>
                  <a:cubicBezTo>
                    <a:pt x="1467018" y="592134"/>
                    <a:pt x="1459421" y="588905"/>
                    <a:pt x="1452901" y="584002"/>
                  </a:cubicBezTo>
                  <a:cubicBezTo>
                    <a:pt x="1453260" y="589383"/>
                    <a:pt x="1453678" y="594706"/>
                    <a:pt x="1454097" y="600088"/>
                  </a:cubicBezTo>
                  <a:cubicBezTo>
                    <a:pt x="1433579" y="596858"/>
                    <a:pt x="1420717" y="575988"/>
                    <a:pt x="1398344" y="578799"/>
                  </a:cubicBezTo>
                  <a:cubicBezTo>
                    <a:pt x="1405942" y="581968"/>
                    <a:pt x="1414137" y="583942"/>
                    <a:pt x="1421555" y="587709"/>
                  </a:cubicBezTo>
                  <a:cubicBezTo>
                    <a:pt x="1425563" y="592194"/>
                    <a:pt x="1427058" y="598353"/>
                    <a:pt x="1429690" y="603735"/>
                  </a:cubicBezTo>
                  <a:cubicBezTo>
                    <a:pt x="1421256" y="603018"/>
                    <a:pt x="1413000" y="602181"/>
                    <a:pt x="1404685" y="601044"/>
                  </a:cubicBezTo>
                  <a:cubicBezTo>
                    <a:pt x="1403429" y="597038"/>
                    <a:pt x="1402053" y="593031"/>
                    <a:pt x="1400857" y="589025"/>
                  </a:cubicBezTo>
                  <a:lnTo>
                    <a:pt x="1395652" y="588128"/>
                  </a:lnTo>
                  <a:cubicBezTo>
                    <a:pt x="1397028" y="593749"/>
                    <a:pt x="1398344" y="599430"/>
                    <a:pt x="1399660" y="605051"/>
                  </a:cubicBezTo>
                  <a:cubicBezTo>
                    <a:pt x="1392362" y="603676"/>
                    <a:pt x="1385124" y="602300"/>
                    <a:pt x="1377826" y="601224"/>
                  </a:cubicBezTo>
                  <a:cubicBezTo>
                    <a:pt x="1382791" y="604274"/>
                    <a:pt x="1387876" y="607443"/>
                    <a:pt x="1393499" y="609177"/>
                  </a:cubicBezTo>
                  <a:cubicBezTo>
                    <a:pt x="1417666" y="612406"/>
                    <a:pt x="1441953" y="615576"/>
                    <a:pt x="1466420" y="616532"/>
                  </a:cubicBezTo>
                  <a:cubicBezTo>
                    <a:pt x="1463608" y="618984"/>
                    <a:pt x="1460737" y="621376"/>
                    <a:pt x="1457806" y="623649"/>
                  </a:cubicBezTo>
                  <a:cubicBezTo>
                    <a:pt x="1460976" y="629509"/>
                    <a:pt x="1463728" y="635608"/>
                    <a:pt x="1466181" y="641828"/>
                  </a:cubicBezTo>
                  <a:cubicBezTo>
                    <a:pt x="1455174" y="643861"/>
                    <a:pt x="1444645" y="641230"/>
                    <a:pt x="1434596" y="636804"/>
                  </a:cubicBezTo>
                  <a:cubicBezTo>
                    <a:pt x="1431784" y="630705"/>
                    <a:pt x="1431006" y="620120"/>
                    <a:pt x="1421914" y="621615"/>
                  </a:cubicBezTo>
                  <a:cubicBezTo>
                    <a:pt x="1409052" y="623230"/>
                    <a:pt x="1396310" y="621675"/>
                    <a:pt x="1383509" y="620898"/>
                  </a:cubicBezTo>
                  <a:cubicBezTo>
                    <a:pt x="1397626" y="627117"/>
                    <a:pt x="1413539" y="626639"/>
                    <a:pt x="1427597" y="633097"/>
                  </a:cubicBezTo>
                  <a:cubicBezTo>
                    <a:pt x="1407616" y="631901"/>
                    <a:pt x="1390089" y="639675"/>
                    <a:pt x="1380219" y="653608"/>
                  </a:cubicBezTo>
                  <a:cubicBezTo>
                    <a:pt x="1397985" y="644220"/>
                    <a:pt x="1420538" y="637821"/>
                    <a:pt x="1434476" y="652233"/>
                  </a:cubicBezTo>
                  <a:lnTo>
                    <a:pt x="1421973" y="660963"/>
                  </a:lnTo>
                  <a:cubicBezTo>
                    <a:pt x="1431904" y="662638"/>
                    <a:pt x="1445423" y="656777"/>
                    <a:pt x="1453020" y="665927"/>
                  </a:cubicBezTo>
                  <a:cubicBezTo>
                    <a:pt x="1458883" y="672923"/>
                    <a:pt x="1466779" y="677588"/>
                    <a:pt x="1473359" y="683867"/>
                  </a:cubicBezTo>
                  <a:cubicBezTo>
                    <a:pt x="1468095" y="684405"/>
                    <a:pt x="1462831" y="683687"/>
                    <a:pt x="1457686" y="682372"/>
                  </a:cubicBezTo>
                  <a:cubicBezTo>
                    <a:pt x="1458404" y="687215"/>
                    <a:pt x="1459301" y="692119"/>
                    <a:pt x="1460139" y="696963"/>
                  </a:cubicBezTo>
                  <a:cubicBezTo>
                    <a:pt x="1448893" y="703122"/>
                    <a:pt x="1436570" y="706411"/>
                    <a:pt x="1424247" y="709461"/>
                  </a:cubicBezTo>
                  <a:cubicBezTo>
                    <a:pt x="1433638" y="714125"/>
                    <a:pt x="1443449" y="718311"/>
                    <a:pt x="1450029" y="727042"/>
                  </a:cubicBezTo>
                  <a:cubicBezTo>
                    <a:pt x="1445303" y="731228"/>
                    <a:pt x="1441535" y="736311"/>
                    <a:pt x="1438364" y="741753"/>
                  </a:cubicBezTo>
                  <a:cubicBezTo>
                    <a:pt x="1427656" y="739600"/>
                    <a:pt x="1416590" y="737208"/>
                    <a:pt x="1405762" y="739839"/>
                  </a:cubicBezTo>
                  <a:lnTo>
                    <a:pt x="1407258" y="745699"/>
                  </a:lnTo>
                  <a:lnTo>
                    <a:pt x="1438065" y="752995"/>
                  </a:lnTo>
                  <a:cubicBezTo>
                    <a:pt x="1435971" y="758377"/>
                    <a:pt x="1433818" y="763759"/>
                    <a:pt x="1431545" y="769081"/>
                  </a:cubicBezTo>
                  <a:cubicBezTo>
                    <a:pt x="1427597" y="768004"/>
                    <a:pt x="1423648" y="766569"/>
                    <a:pt x="1419521" y="766510"/>
                  </a:cubicBezTo>
                  <a:cubicBezTo>
                    <a:pt x="1414735" y="769739"/>
                    <a:pt x="1411624" y="774822"/>
                    <a:pt x="1408454" y="779546"/>
                  </a:cubicBezTo>
                  <a:cubicBezTo>
                    <a:pt x="1396550" y="772310"/>
                    <a:pt x="1382552" y="771234"/>
                    <a:pt x="1369092" y="773805"/>
                  </a:cubicBezTo>
                  <a:cubicBezTo>
                    <a:pt x="1377527" y="785107"/>
                    <a:pt x="1381176" y="798622"/>
                    <a:pt x="1384466" y="812077"/>
                  </a:cubicBezTo>
                  <a:cubicBezTo>
                    <a:pt x="1380279" y="825233"/>
                    <a:pt x="1372921" y="837611"/>
                    <a:pt x="1360657" y="844667"/>
                  </a:cubicBezTo>
                  <a:cubicBezTo>
                    <a:pt x="1360897" y="842156"/>
                    <a:pt x="1361136" y="839644"/>
                    <a:pt x="1361435" y="837133"/>
                  </a:cubicBezTo>
                  <a:cubicBezTo>
                    <a:pt x="1352462" y="847478"/>
                    <a:pt x="1337985" y="847059"/>
                    <a:pt x="1325543" y="846162"/>
                  </a:cubicBezTo>
                  <a:cubicBezTo>
                    <a:pt x="1310468" y="843531"/>
                    <a:pt x="1302213" y="829897"/>
                    <a:pt x="1292402" y="819731"/>
                  </a:cubicBezTo>
                  <a:lnTo>
                    <a:pt x="1288095" y="830674"/>
                  </a:lnTo>
                  <a:cubicBezTo>
                    <a:pt x="1293658" y="834621"/>
                    <a:pt x="1299222" y="838628"/>
                    <a:pt x="1304127" y="843352"/>
                  </a:cubicBezTo>
                  <a:cubicBezTo>
                    <a:pt x="1295872" y="844010"/>
                    <a:pt x="1287617" y="844129"/>
                    <a:pt x="1279361" y="844249"/>
                  </a:cubicBezTo>
                  <a:cubicBezTo>
                    <a:pt x="1282532" y="849511"/>
                    <a:pt x="1285702" y="854833"/>
                    <a:pt x="1288514" y="860395"/>
                  </a:cubicBezTo>
                  <a:lnTo>
                    <a:pt x="1305264" y="847717"/>
                  </a:lnTo>
                  <a:cubicBezTo>
                    <a:pt x="1312980" y="850169"/>
                    <a:pt x="1320398" y="853757"/>
                    <a:pt x="1328414" y="855132"/>
                  </a:cubicBezTo>
                  <a:cubicBezTo>
                    <a:pt x="1335952" y="855073"/>
                    <a:pt x="1345044" y="849511"/>
                    <a:pt x="1351325" y="856269"/>
                  </a:cubicBezTo>
                  <a:cubicBezTo>
                    <a:pt x="1360119" y="864760"/>
                    <a:pt x="1349950" y="876301"/>
                    <a:pt x="1346001" y="884255"/>
                  </a:cubicBezTo>
                  <a:cubicBezTo>
                    <a:pt x="1354496" y="883537"/>
                    <a:pt x="1357666" y="890294"/>
                    <a:pt x="1360777" y="896155"/>
                  </a:cubicBezTo>
                  <a:cubicBezTo>
                    <a:pt x="1364486" y="887962"/>
                    <a:pt x="1369331" y="880248"/>
                    <a:pt x="1376091" y="874208"/>
                  </a:cubicBezTo>
                  <a:cubicBezTo>
                    <a:pt x="1383210" y="886886"/>
                    <a:pt x="1390627" y="905902"/>
                    <a:pt x="1379321" y="918101"/>
                  </a:cubicBezTo>
                  <a:cubicBezTo>
                    <a:pt x="1375134" y="923782"/>
                    <a:pt x="1371724" y="930061"/>
                    <a:pt x="1367477" y="935742"/>
                  </a:cubicBezTo>
                  <a:cubicBezTo>
                    <a:pt x="1366759" y="931735"/>
                    <a:pt x="1365981" y="927729"/>
                    <a:pt x="1365264" y="923722"/>
                  </a:cubicBezTo>
                  <a:cubicBezTo>
                    <a:pt x="1356949" y="932752"/>
                    <a:pt x="1353898" y="942081"/>
                    <a:pt x="1347676" y="948718"/>
                  </a:cubicBezTo>
                  <a:cubicBezTo>
                    <a:pt x="1333379" y="953562"/>
                    <a:pt x="1320279" y="961336"/>
                    <a:pt x="1305981" y="966180"/>
                  </a:cubicBezTo>
                  <a:cubicBezTo>
                    <a:pt x="1306998" y="956193"/>
                    <a:pt x="1311964" y="947104"/>
                    <a:pt x="1312681" y="937177"/>
                  </a:cubicBezTo>
                  <a:cubicBezTo>
                    <a:pt x="1307178" y="926652"/>
                    <a:pt x="1293359" y="931855"/>
                    <a:pt x="1284207" y="930779"/>
                  </a:cubicBezTo>
                  <a:cubicBezTo>
                    <a:pt x="1284147" y="919955"/>
                    <a:pt x="1276191" y="912540"/>
                    <a:pt x="1267876" y="906799"/>
                  </a:cubicBezTo>
                  <a:cubicBezTo>
                    <a:pt x="1270927" y="912659"/>
                    <a:pt x="1275054" y="917802"/>
                    <a:pt x="1279780" y="922347"/>
                  </a:cubicBezTo>
                  <a:cubicBezTo>
                    <a:pt x="1279002" y="928805"/>
                    <a:pt x="1278344" y="935084"/>
                    <a:pt x="1277985" y="941662"/>
                  </a:cubicBezTo>
                  <a:cubicBezTo>
                    <a:pt x="1273020" y="939270"/>
                    <a:pt x="1265423" y="942798"/>
                    <a:pt x="1261176" y="938254"/>
                  </a:cubicBezTo>
                  <a:cubicBezTo>
                    <a:pt x="1258783" y="929044"/>
                    <a:pt x="1257587" y="918998"/>
                    <a:pt x="1250229" y="912181"/>
                  </a:cubicBezTo>
                  <a:cubicBezTo>
                    <a:pt x="1251784" y="921510"/>
                    <a:pt x="1253938" y="930719"/>
                    <a:pt x="1255852" y="939988"/>
                  </a:cubicBezTo>
                  <a:cubicBezTo>
                    <a:pt x="1240897" y="941602"/>
                    <a:pt x="1236709" y="926712"/>
                    <a:pt x="1230967" y="916606"/>
                  </a:cubicBezTo>
                  <a:cubicBezTo>
                    <a:pt x="1230368" y="922526"/>
                    <a:pt x="1229950" y="928506"/>
                    <a:pt x="1230129" y="934426"/>
                  </a:cubicBezTo>
                  <a:cubicBezTo>
                    <a:pt x="1227078" y="935084"/>
                    <a:pt x="1224087" y="935862"/>
                    <a:pt x="1221096" y="936759"/>
                  </a:cubicBezTo>
                  <a:cubicBezTo>
                    <a:pt x="1217567" y="931197"/>
                    <a:pt x="1213918" y="925755"/>
                    <a:pt x="1209850" y="920613"/>
                  </a:cubicBezTo>
                  <a:cubicBezTo>
                    <a:pt x="1207457" y="933529"/>
                    <a:pt x="1216729" y="941782"/>
                    <a:pt x="1225164" y="949197"/>
                  </a:cubicBezTo>
                  <a:cubicBezTo>
                    <a:pt x="1209012" y="954160"/>
                    <a:pt x="1194536" y="946566"/>
                    <a:pt x="1179940" y="941124"/>
                  </a:cubicBezTo>
                  <a:cubicBezTo>
                    <a:pt x="1178923" y="938313"/>
                    <a:pt x="1178025" y="935563"/>
                    <a:pt x="1177068" y="932812"/>
                  </a:cubicBezTo>
                  <a:lnTo>
                    <a:pt x="1172821" y="932274"/>
                  </a:lnTo>
                  <a:lnTo>
                    <a:pt x="1169292" y="945788"/>
                  </a:lnTo>
                  <a:cubicBezTo>
                    <a:pt x="1162173" y="940167"/>
                    <a:pt x="1156131" y="933290"/>
                    <a:pt x="1151525" y="925456"/>
                  </a:cubicBezTo>
                  <a:cubicBezTo>
                    <a:pt x="1152662" y="932632"/>
                    <a:pt x="1152482" y="940107"/>
                    <a:pt x="1149790" y="946925"/>
                  </a:cubicBezTo>
                  <a:cubicBezTo>
                    <a:pt x="1143509" y="944652"/>
                    <a:pt x="1137108" y="942619"/>
                    <a:pt x="1130767" y="940466"/>
                  </a:cubicBezTo>
                  <a:cubicBezTo>
                    <a:pt x="1129092" y="928207"/>
                    <a:pt x="1131724" y="913915"/>
                    <a:pt x="1124187" y="903151"/>
                  </a:cubicBezTo>
                  <a:cubicBezTo>
                    <a:pt x="1124366" y="914095"/>
                    <a:pt x="1126221" y="924978"/>
                    <a:pt x="1125742" y="936041"/>
                  </a:cubicBezTo>
                  <a:cubicBezTo>
                    <a:pt x="1124965" y="931556"/>
                    <a:pt x="1124247" y="927071"/>
                    <a:pt x="1123589" y="922586"/>
                  </a:cubicBezTo>
                  <a:cubicBezTo>
                    <a:pt x="1121555" y="928147"/>
                    <a:pt x="1119641" y="933828"/>
                    <a:pt x="1117846" y="939450"/>
                  </a:cubicBezTo>
                  <a:cubicBezTo>
                    <a:pt x="1110548" y="935503"/>
                    <a:pt x="1105942" y="928626"/>
                    <a:pt x="1100977" y="922227"/>
                  </a:cubicBezTo>
                  <a:cubicBezTo>
                    <a:pt x="1106121" y="912719"/>
                    <a:pt x="1105284" y="901776"/>
                    <a:pt x="1105882" y="891490"/>
                  </a:cubicBezTo>
                  <a:cubicBezTo>
                    <a:pt x="1114795" y="883118"/>
                    <a:pt x="1125144" y="876002"/>
                    <a:pt x="1131545" y="865298"/>
                  </a:cubicBezTo>
                  <a:cubicBezTo>
                    <a:pt x="1138903" y="864222"/>
                    <a:pt x="1146560" y="864162"/>
                    <a:pt x="1153798" y="866255"/>
                  </a:cubicBezTo>
                  <a:cubicBezTo>
                    <a:pt x="1154337" y="863684"/>
                    <a:pt x="1154875" y="861172"/>
                    <a:pt x="1155473" y="858660"/>
                  </a:cubicBezTo>
                  <a:cubicBezTo>
                    <a:pt x="1161216" y="859617"/>
                    <a:pt x="1166959" y="860454"/>
                    <a:pt x="1172761" y="860634"/>
                  </a:cubicBezTo>
                  <a:cubicBezTo>
                    <a:pt x="1169052" y="858541"/>
                    <a:pt x="1165224" y="856687"/>
                    <a:pt x="1161336" y="854893"/>
                  </a:cubicBezTo>
                  <a:cubicBezTo>
                    <a:pt x="1162412" y="852621"/>
                    <a:pt x="1163489" y="850348"/>
                    <a:pt x="1164626" y="848076"/>
                  </a:cubicBezTo>
                  <a:lnTo>
                    <a:pt x="1158644" y="846760"/>
                  </a:lnTo>
                  <a:cubicBezTo>
                    <a:pt x="1162053" y="843711"/>
                    <a:pt x="1164925" y="840063"/>
                    <a:pt x="1168394" y="837073"/>
                  </a:cubicBezTo>
                  <a:cubicBezTo>
                    <a:pt x="1162711" y="838209"/>
                    <a:pt x="1157148" y="840541"/>
                    <a:pt x="1151345" y="840601"/>
                  </a:cubicBezTo>
                  <a:cubicBezTo>
                    <a:pt x="1144287" y="840182"/>
                    <a:pt x="1146620" y="831990"/>
                    <a:pt x="1146979" y="827326"/>
                  </a:cubicBezTo>
                  <a:cubicBezTo>
                    <a:pt x="1150747" y="813153"/>
                    <a:pt x="1125623" y="808728"/>
                    <a:pt x="1135493" y="792821"/>
                  </a:cubicBezTo>
                  <a:cubicBezTo>
                    <a:pt x="1135254" y="785645"/>
                    <a:pt x="1143569" y="784629"/>
                    <a:pt x="1148414" y="781938"/>
                  </a:cubicBezTo>
                  <a:cubicBezTo>
                    <a:pt x="1159062" y="775420"/>
                    <a:pt x="1172163" y="781041"/>
                    <a:pt x="1180418" y="788695"/>
                  </a:cubicBezTo>
                  <a:cubicBezTo>
                    <a:pt x="1191425" y="799100"/>
                    <a:pt x="1188913" y="815844"/>
                    <a:pt x="1194775" y="828821"/>
                  </a:cubicBezTo>
                  <a:cubicBezTo>
                    <a:pt x="1204287" y="835159"/>
                    <a:pt x="1215294" y="839345"/>
                    <a:pt x="1224446" y="846461"/>
                  </a:cubicBezTo>
                  <a:cubicBezTo>
                    <a:pt x="1223310" y="842335"/>
                    <a:pt x="1222113" y="838209"/>
                    <a:pt x="1220977" y="834083"/>
                  </a:cubicBezTo>
                  <a:cubicBezTo>
                    <a:pt x="1230189" y="835040"/>
                    <a:pt x="1239282" y="837073"/>
                    <a:pt x="1248195" y="839465"/>
                  </a:cubicBezTo>
                  <a:cubicBezTo>
                    <a:pt x="1245563" y="835877"/>
                    <a:pt x="1242871" y="832289"/>
                    <a:pt x="1240299" y="828701"/>
                  </a:cubicBezTo>
                  <a:cubicBezTo>
                    <a:pt x="1262552" y="811419"/>
                    <a:pt x="1268773" y="781758"/>
                    <a:pt x="1275054" y="755805"/>
                  </a:cubicBezTo>
                  <a:cubicBezTo>
                    <a:pt x="1272003" y="758496"/>
                    <a:pt x="1267577" y="760410"/>
                    <a:pt x="1266560" y="764716"/>
                  </a:cubicBezTo>
                  <a:cubicBezTo>
                    <a:pt x="1260937" y="785227"/>
                    <a:pt x="1253459" y="805439"/>
                    <a:pt x="1241435" y="823080"/>
                  </a:cubicBezTo>
                  <a:cubicBezTo>
                    <a:pt x="1231924" y="820209"/>
                    <a:pt x="1217447" y="824635"/>
                    <a:pt x="1212542" y="813332"/>
                  </a:cubicBezTo>
                  <a:cubicBezTo>
                    <a:pt x="1206679" y="807054"/>
                    <a:pt x="1208235" y="798084"/>
                    <a:pt x="1205483" y="790609"/>
                  </a:cubicBezTo>
                  <a:cubicBezTo>
                    <a:pt x="1202671" y="784689"/>
                    <a:pt x="1199082" y="779247"/>
                    <a:pt x="1195493" y="773865"/>
                  </a:cubicBezTo>
                  <a:cubicBezTo>
                    <a:pt x="1201236" y="767765"/>
                    <a:pt x="1210029" y="763101"/>
                    <a:pt x="1211704" y="754251"/>
                  </a:cubicBezTo>
                  <a:cubicBezTo>
                    <a:pt x="1213978" y="744443"/>
                    <a:pt x="1214576" y="734337"/>
                    <a:pt x="1215593" y="724351"/>
                  </a:cubicBezTo>
                  <a:cubicBezTo>
                    <a:pt x="1208354" y="735414"/>
                    <a:pt x="1206859" y="752696"/>
                    <a:pt x="1192801" y="757360"/>
                  </a:cubicBezTo>
                  <a:cubicBezTo>
                    <a:pt x="1188733" y="758915"/>
                    <a:pt x="1184247" y="758437"/>
                    <a:pt x="1180000" y="758377"/>
                  </a:cubicBezTo>
                  <a:cubicBezTo>
                    <a:pt x="1183708" y="749347"/>
                    <a:pt x="1187716" y="740437"/>
                    <a:pt x="1191306" y="731347"/>
                  </a:cubicBezTo>
                  <a:cubicBezTo>
                    <a:pt x="1183768" y="738165"/>
                    <a:pt x="1176769" y="745639"/>
                    <a:pt x="1168873" y="752098"/>
                  </a:cubicBezTo>
                  <a:cubicBezTo>
                    <a:pt x="1162951" y="756942"/>
                    <a:pt x="1155593" y="753294"/>
                    <a:pt x="1149611" y="750782"/>
                  </a:cubicBezTo>
                  <a:cubicBezTo>
                    <a:pt x="1153379" y="747852"/>
                    <a:pt x="1157208" y="745161"/>
                    <a:pt x="1161156" y="742530"/>
                  </a:cubicBezTo>
                  <a:cubicBezTo>
                    <a:pt x="1158285" y="741753"/>
                    <a:pt x="1155413" y="741095"/>
                    <a:pt x="1152542" y="740557"/>
                  </a:cubicBezTo>
                  <a:cubicBezTo>
                    <a:pt x="1152243" y="732842"/>
                    <a:pt x="1150927" y="725068"/>
                    <a:pt x="1151585" y="717414"/>
                  </a:cubicBezTo>
                  <a:cubicBezTo>
                    <a:pt x="1155054" y="707487"/>
                    <a:pt x="1161635" y="698936"/>
                    <a:pt x="1164446" y="688770"/>
                  </a:cubicBezTo>
                  <a:cubicBezTo>
                    <a:pt x="1166899" y="683747"/>
                    <a:pt x="1166959" y="674957"/>
                    <a:pt x="1173479" y="672684"/>
                  </a:cubicBezTo>
                  <a:cubicBezTo>
                    <a:pt x="1186101" y="668737"/>
                    <a:pt x="1198245" y="663415"/>
                    <a:pt x="1209611" y="656718"/>
                  </a:cubicBezTo>
                  <a:cubicBezTo>
                    <a:pt x="1217866" y="662638"/>
                    <a:pt x="1228155" y="663176"/>
                    <a:pt x="1237427" y="666585"/>
                  </a:cubicBezTo>
                  <a:cubicBezTo>
                    <a:pt x="1254057" y="674119"/>
                    <a:pt x="1264047" y="690086"/>
                    <a:pt x="1277746" y="701448"/>
                  </a:cubicBezTo>
                  <a:cubicBezTo>
                    <a:pt x="1275952" y="685182"/>
                    <a:pt x="1261236" y="677229"/>
                    <a:pt x="1252801" y="665030"/>
                  </a:cubicBezTo>
                  <a:cubicBezTo>
                    <a:pt x="1265662" y="665329"/>
                    <a:pt x="1278464" y="664492"/>
                    <a:pt x="1291266" y="663475"/>
                  </a:cubicBezTo>
                  <a:cubicBezTo>
                    <a:pt x="1291266" y="656179"/>
                    <a:pt x="1291864" y="648944"/>
                    <a:pt x="1292821" y="641768"/>
                  </a:cubicBezTo>
                  <a:cubicBezTo>
                    <a:pt x="1286779" y="647389"/>
                    <a:pt x="1282532" y="655402"/>
                    <a:pt x="1274935" y="658990"/>
                  </a:cubicBezTo>
                  <a:cubicBezTo>
                    <a:pt x="1259680" y="655641"/>
                    <a:pt x="1244007" y="653608"/>
                    <a:pt x="1228933" y="649482"/>
                  </a:cubicBezTo>
                  <a:cubicBezTo>
                    <a:pt x="1220378" y="647030"/>
                    <a:pt x="1213320" y="634054"/>
                    <a:pt x="1223190" y="628791"/>
                  </a:cubicBezTo>
                  <a:cubicBezTo>
                    <a:pt x="1233838" y="627595"/>
                    <a:pt x="1236530" y="642426"/>
                    <a:pt x="1246699" y="644279"/>
                  </a:cubicBezTo>
                  <a:cubicBezTo>
                    <a:pt x="1243828" y="634831"/>
                    <a:pt x="1236769" y="627835"/>
                    <a:pt x="1230787" y="620300"/>
                  </a:cubicBezTo>
                  <a:cubicBezTo>
                    <a:pt x="1224326" y="610493"/>
                    <a:pt x="1226360" y="597337"/>
                    <a:pt x="1218703" y="588068"/>
                  </a:cubicBezTo>
                  <a:cubicBezTo>
                    <a:pt x="1212602" y="580174"/>
                    <a:pt x="1212362" y="569769"/>
                    <a:pt x="1207278" y="561517"/>
                  </a:cubicBezTo>
                  <a:cubicBezTo>
                    <a:pt x="1198364" y="555716"/>
                    <a:pt x="1187716" y="553324"/>
                    <a:pt x="1178863" y="547464"/>
                  </a:cubicBezTo>
                  <a:cubicBezTo>
                    <a:pt x="1173479" y="536581"/>
                    <a:pt x="1181854" y="523604"/>
                    <a:pt x="1176111" y="512661"/>
                  </a:cubicBezTo>
                  <a:cubicBezTo>
                    <a:pt x="1170428" y="500282"/>
                    <a:pt x="1171625" y="485990"/>
                    <a:pt x="1174317" y="473014"/>
                  </a:cubicBezTo>
                  <a:cubicBezTo>
                    <a:pt x="1179581" y="466675"/>
                    <a:pt x="1189212" y="467692"/>
                    <a:pt x="1195672" y="471758"/>
                  </a:cubicBezTo>
                  <a:cubicBezTo>
                    <a:pt x="1208654" y="479771"/>
                    <a:pt x="1225463" y="472894"/>
                    <a:pt x="1238923" y="479233"/>
                  </a:cubicBezTo>
                  <a:cubicBezTo>
                    <a:pt x="1250468" y="491851"/>
                    <a:pt x="1257946" y="507578"/>
                    <a:pt x="1270029" y="519837"/>
                  </a:cubicBezTo>
                  <a:cubicBezTo>
                    <a:pt x="1283070" y="531199"/>
                    <a:pt x="1280259" y="551889"/>
                    <a:pt x="1293958" y="562653"/>
                  </a:cubicBezTo>
                  <a:cubicBezTo>
                    <a:pt x="1300059" y="566121"/>
                    <a:pt x="1306819" y="567975"/>
                    <a:pt x="1313220" y="570786"/>
                  </a:cubicBezTo>
                  <a:cubicBezTo>
                    <a:pt x="1320937" y="566420"/>
                    <a:pt x="1329371" y="562892"/>
                    <a:pt x="1335772" y="556494"/>
                  </a:cubicBezTo>
                  <a:cubicBezTo>
                    <a:pt x="1328055" y="557510"/>
                    <a:pt x="1320937" y="560799"/>
                    <a:pt x="1313399" y="562414"/>
                  </a:cubicBezTo>
                  <a:cubicBezTo>
                    <a:pt x="1307238" y="559843"/>
                    <a:pt x="1302033" y="555417"/>
                    <a:pt x="1296291" y="552128"/>
                  </a:cubicBezTo>
                  <a:cubicBezTo>
                    <a:pt x="1294616" y="542022"/>
                    <a:pt x="1293658" y="531737"/>
                    <a:pt x="1290967" y="521870"/>
                  </a:cubicBezTo>
                  <a:cubicBezTo>
                    <a:pt x="1285942" y="515113"/>
                    <a:pt x="1277866" y="511106"/>
                    <a:pt x="1273678" y="503571"/>
                  </a:cubicBezTo>
                  <a:cubicBezTo>
                    <a:pt x="1266201" y="491791"/>
                    <a:pt x="1259800" y="479293"/>
                    <a:pt x="1253579" y="466795"/>
                  </a:cubicBezTo>
                  <a:cubicBezTo>
                    <a:pt x="1274935" y="459080"/>
                    <a:pt x="1297846" y="456748"/>
                    <a:pt x="1318843" y="448077"/>
                  </a:cubicBezTo>
                  <a:cubicBezTo>
                    <a:pt x="1334277" y="431034"/>
                    <a:pt x="1360298" y="437852"/>
                    <a:pt x="1380338" y="430975"/>
                  </a:cubicBezTo>
                  <a:cubicBezTo>
                    <a:pt x="1364665" y="424815"/>
                    <a:pt x="1347916" y="426789"/>
                    <a:pt x="1331644" y="427925"/>
                  </a:cubicBezTo>
                  <a:cubicBezTo>
                    <a:pt x="1343190" y="416264"/>
                    <a:pt x="1356769" y="406277"/>
                    <a:pt x="1372083" y="400118"/>
                  </a:cubicBezTo>
                  <a:cubicBezTo>
                    <a:pt x="1385244" y="393540"/>
                    <a:pt x="1400318" y="394916"/>
                    <a:pt x="1414496" y="392464"/>
                  </a:cubicBezTo>
                  <a:lnTo>
                    <a:pt x="1414615" y="386783"/>
                  </a:lnTo>
                  <a:cubicBezTo>
                    <a:pt x="1395114" y="382477"/>
                    <a:pt x="1374715" y="382118"/>
                    <a:pt x="1356590" y="392045"/>
                  </a:cubicBezTo>
                  <a:cubicBezTo>
                    <a:pt x="1356649" y="385288"/>
                    <a:pt x="1355274" y="378232"/>
                    <a:pt x="1357128" y="371713"/>
                  </a:cubicBezTo>
                  <a:cubicBezTo>
                    <a:pt x="1361854" y="363581"/>
                    <a:pt x="1368374" y="356285"/>
                    <a:pt x="1370049" y="346717"/>
                  </a:cubicBezTo>
                  <a:cubicBezTo>
                    <a:pt x="1376510" y="324591"/>
                    <a:pt x="1402292" y="316698"/>
                    <a:pt x="1411086" y="296426"/>
                  </a:cubicBezTo>
                  <a:cubicBezTo>
                    <a:pt x="1398943" y="303422"/>
                    <a:pt x="1387457" y="311675"/>
                    <a:pt x="1376390" y="320286"/>
                  </a:cubicBezTo>
                  <a:cubicBezTo>
                    <a:pt x="1368075" y="329136"/>
                    <a:pt x="1364007" y="341096"/>
                    <a:pt x="1360179" y="352338"/>
                  </a:cubicBezTo>
                  <a:cubicBezTo>
                    <a:pt x="1356590" y="350963"/>
                    <a:pt x="1353060" y="349588"/>
                    <a:pt x="1349531" y="348093"/>
                  </a:cubicBezTo>
                  <a:cubicBezTo>
                    <a:pt x="1351266" y="351860"/>
                    <a:pt x="1352761" y="355926"/>
                    <a:pt x="1350488" y="359813"/>
                  </a:cubicBezTo>
                  <a:cubicBezTo>
                    <a:pt x="1346959" y="366750"/>
                    <a:pt x="1350727" y="374703"/>
                    <a:pt x="1347617" y="381700"/>
                  </a:cubicBezTo>
                  <a:cubicBezTo>
                    <a:pt x="1342233" y="400896"/>
                    <a:pt x="1322432" y="409626"/>
                    <a:pt x="1307776" y="420510"/>
                  </a:cubicBezTo>
                  <a:cubicBezTo>
                    <a:pt x="1290907" y="428941"/>
                    <a:pt x="1272721" y="438988"/>
                    <a:pt x="1253280" y="437433"/>
                  </a:cubicBezTo>
                  <a:cubicBezTo>
                    <a:pt x="1255852" y="428044"/>
                    <a:pt x="1258604" y="416922"/>
                    <a:pt x="1269072" y="413693"/>
                  </a:cubicBezTo>
                  <a:cubicBezTo>
                    <a:pt x="1278344" y="410703"/>
                    <a:pt x="1290129" y="404842"/>
                    <a:pt x="1286719" y="393002"/>
                  </a:cubicBezTo>
                  <a:cubicBezTo>
                    <a:pt x="1272901" y="400776"/>
                    <a:pt x="1261894" y="419194"/>
                    <a:pt x="1244247" y="415786"/>
                  </a:cubicBezTo>
                  <a:cubicBezTo>
                    <a:pt x="1247956" y="408012"/>
                    <a:pt x="1253280" y="401195"/>
                    <a:pt x="1256869" y="393361"/>
                  </a:cubicBezTo>
                  <a:cubicBezTo>
                    <a:pt x="1251006" y="398324"/>
                    <a:pt x="1244665" y="403347"/>
                    <a:pt x="1240837" y="410164"/>
                  </a:cubicBezTo>
                  <a:cubicBezTo>
                    <a:pt x="1240179" y="417998"/>
                    <a:pt x="1243529" y="425952"/>
                    <a:pt x="1240957" y="433606"/>
                  </a:cubicBezTo>
                  <a:cubicBezTo>
                    <a:pt x="1238564" y="439406"/>
                    <a:pt x="1231445" y="440363"/>
                    <a:pt x="1226001" y="441260"/>
                  </a:cubicBezTo>
                  <a:cubicBezTo>
                    <a:pt x="1214516" y="441559"/>
                    <a:pt x="1202911" y="441260"/>
                    <a:pt x="1191605" y="438808"/>
                  </a:cubicBezTo>
                  <a:cubicBezTo>
                    <a:pt x="1192083" y="436775"/>
                    <a:pt x="1192562" y="434742"/>
                    <a:pt x="1193040" y="432769"/>
                  </a:cubicBezTo>
                  <a:cubicBezTo>
                    <a:pt x="1186400" y="441499"/>
                    <a:pt x="1175573" y="437313"/>
                    <a:pt x="1169770" y="429838"/>
                  </a:cubicBezTo>
                  <a:cubicBezTo>
                    <a:pt x="1171924" y="412616"/>
                    <a:pt x="1183349" y="398264"/>
                    <a:pt x="1189511" y="382358"/>
                  </a:cubicBezTo>
                  <a:cubicBezTo>
                    <a:pt x="1195194" y="367647"/>
                    <a:pt x="1213320" y="365793"/>
                    <a:pt x="1226121" y="361428"/>
                  </a:cubicBezTo>
                  <a:cubicBezTo>
                    <a:pt x="1242632" y="354431"/>
                    <a:pt x="1260937" y="351441"/>
                    <a:pt x="1276370" y="341993"/>
                  </a:cubicBezTo>
                  <a:cubicBezTo>
                    <a:pt x="1261296" y="341395"/>
                    <a:pt x="1248494" y="350544"/>
                    <a:pt x="1234077" y="353355"/>
                  </a:cubicBezTo>
                  <a:cubicBezTo>
                    <a:pt x="1217507" y="358139"/>
                    <a:pt x="1196510" y="356225"/>
                    <a:pt x="1185324" y="371713"/>
                  </a:cubicBezTo>
                  <a:cubicBezTo>
                    <a:pt x="1174257" y="388936"/>
                    <a:pt x="1165762" y="407713"/>
                    <a:pt x="1156370" y="425892"/>
                  </a:cubicBezTo>
                  <a:cubicBezTo>
                    <a:pt x="1149192" y="426490"/>
                    <a:pt x="1143150" y="421945"/>
                    <a:pt x="1137587" y="418058"/>
                  </a:cubicBezTo>
                  <a:cubicBezTo>
                    <a:pt x="1125024" y="407234"/>
                    <a:pt x="1111385" y="396590"/>
                    <a:pt x="1102951" y="381999"/>
                  </a:cubicBezTo>
                  <a:cubicBezTo>
                    <a:pt x="1113419" y="376677"/>
                    <a:pt x="1123589" y="368544"/>
                    <a:pt x="1136091" y="369561"/>
                  </a:cubicBezTo>
                  <a:cubicBezTo>
                    <a:pt x="1147696" y="368903"/>
                    <a:pt x="1159601" y="373089"/>
                    <a:pt x="1170727" y="367767"/>
                  </a:cubicBezTo>
                  <a:cubicBezTo>
                    <a:pt x="1181316" y="362743"/>
                    <a:pt x="1190408" y="354671"/>
                    <a:pt x="1195972" y="344325"/>
                  </a:cubicBezTo>
                  <a:cubicBezTo>
                    <a:pt x="1200638" y="334817"/>
                    <a:pt x="1210568" y="330452"/>
                    <a:pt x="1219182" y="325429"/>
                  </a:cubicBezTo>
                  <a:cubicBezTo>
                    <a:pt x="1216011" y="323934"/>
                    <a:pt x="1212961" y="319807"/>
                    <a:pt x="1209192" y="321781"/>
                  </a:cubicBezTo>
                  <a:cubicBezTo>
                    <a:pt x="1199980" y="325847"/>
                    <a:pt x="1190947" y="331528"/>
                    <a:pt x="1184905" y="339780"/>
                  </a:cubicBezTo>
                  <a:cubicBezTo>
                    <a:pt x="1176769" y="353714"/>
                    <a:pt x="1159182" y="357063"/>
                    <a:pt x="1144466" y="359275"/>
                  </a:cubicBezTo>
                  <a:cubicBezTo>
                    <a:pt x="1126640" y="359454"/>
                    <a:pt x="1109411" y="364179"/>
                    <a:pt x="1092063" y="367527"/>
                  </a:cubicBezTo>
                  <a:cubicBezTo>
                    <a:pt x="1086201" y="358079"/>
                    <a:pt x="1076749" y="340558"/>
                    <a:pt x="1089970" y="333442"/>
                  </a:cubicBezTo>
                  <a:cubicBezTo>
                    <a:pt x="1096789" y="331229"/>
                    <a:pt x="1104147" y="333681"/>
                    <a:pt x="1111206" y="333621"/>
                  </a:cubicBezTo>
                  <a:lnTo>
                    <a:pt x="1091645" y="317356"/>
                  </a:lnTo>
                  <a:cubicBezTo>
                    <a:pt x="1104685" y="311675"/>
                    <a:pt x="1112582" y="299356"/>
                    <a:pt x="1121615" y="288951"/>
                  </a:cubicBezTo>
                  <a:cubicBezTo>
                    <a:pt x="1129212" y="284107"/>
                    <a:pt x="1139022" y="286499"/>
                    <a:pt x="1147577" y="286499"/>
                  </a:cubicBezTo>
                  <a:cubicBezTo>
                    <a:pt x="1141236" y="281715"/>
                    <a:pt x="1132681" y="277529"/>
                    <a:pt x="1124845" y="281476"/>
                  </a:cubicBezTo>
                  <a:cubicBezTo>
                    <a:pt x="1108813" y="288532"/>
                    <a:pt x="1096370" y="301688"/>
                    <a:pt x="1081894" y="311376"/>
                  </a:cubicBezTo>
                  <a:cubicBezTo>
                    <a:pt x="1078006" y="307130"/>
                    <a:pt x="1073998" y="303064"/>
                    <a:pt x="1069930" y="298997"/>
                  </a:cubicBezTo>
                  <a:cubicBezTo>
                    <a:pt x="1079860" y="288174"/>
                    <a:pt x="1091346" y="279084"/>
                    <a:pt x="1102771" y="269935"/>
                  </a:cubicBezTo>
                  <a:lnTo>
                    <a:pt x="1091286" y="271250"/>
                  </a:lnTo>
                  <a:cubicBezTo>
                    <a:pt x="1089551" y="267423"/>
                    <a:pt x="1087756" y="263596"/>
                    <a:pt x="1085902" y="259769"/>
                  </a:cubicBezTo>
                  <a:cubicBezTo>
                    <a:pt x="1080159" y="263656"/>
                    <a:pt x="1072622" y="266227"/>
                    <a:pt x="1070109" y="273284"/>
                  </a:cubicBezTo>
                  <a:cubicBezTo>
                    <a:pt x="1069032" y="280758"/>
                    <a:pt x="1063589" y="284885"/>
                    <a:pt x="1057367" y="287576"/>
                  </a:cubicBezTo>
                  <a:cubicBezTo>
                    <a:pt x="1056650" y="283748"/>
                    <a:pt x="1055872" y="279921"/>
                    <a:pt x="1055094" y="276094"/>
                  </a:cubicBezTo>
                  <a:cubicBezTo>
                    <a:pt x="1053778" y="278964"/>
                    <a:pt x="1052522" y="281835"/>
                    <a:pt x="1051206" y="284705"/>
                  </a:cubicBezTo>
                  <a:cubicBezTo>
                    <a:pt x="1049411" y="283808"/>
                    <a:pt x="1047617" y="282851"/>
                    <a:pt x="1045822" y="282014"/>
                  </a:cubicBezTo>
                  <a:cubicBezTo>
                    <a:pt x="1046839" y="271071"/>
                    <a:pt x="1044745" y="257496"/>
                    <a:pt x="1054556" y="249902"/>
                  </a:cubicBezTo>
                  <a:cubicBezTo>
                    <a:pt x="1062692" y="243982"/>
                    <a:pt x="1069391" y="236447"/>
                    <a:pt x="1076630" y="229451"/>
                  </a:cubicBezTo>
                  <a:cubicBezTo>
                    <a:pt x="1082313" y="223650"/>
                    <a:pt x="1090987" y="223949"/>
                    <a:pt x="1098404" y="222155"/>
                  </a:cubicBezTo>
                  <a:cubicBezTo>
                    <a:pt x="1099900" y="228075"/>
                    <a:pt x="1103609" y="232919"/>
                    <a:pt x="1107677" y="237284"/>
                  </a:cubicBezTo>
                  <a:cubicBezTo>
                    <a:pt x="1106002" y="230288"/>
                    <a:pt x="1104985" y="223052"/>
                    <a:pt x="1106002" y="215876"/>
                  </a:cubicBezTo>
                  <a:cubicBezTo>
                    <a:pt x="1109052" y="218148"/>
                    <a:pt x="1112043" y="220540"/>
                    <a:pt x="1114915" y="222992"/>
                  </a:cubicBezTo>
                  <a:cubicBezTo>
                    <a:pt x="1106959" y="202122"/>
                    <a:pt x="1134117" y="183345"/>
                    <a:pt x="1152243" y="192853"/>
                  </a:cubicBezTo>
                  <a:cubicBezTo>
                    <a:pt x="1159003" y="198534"/>
                    <a:pt x="1158105" y="207803"/>
                    <a:pt x="1158045" y="215637"/>
                  </a:cubicBezTo>
                  <a:cubicBezTo>
                    <a:pt x="1162532" y="209836"/>
                    <a:pt x="1165164" y="203019"/>
                    <a:pt x="1166241" y="195843"/>
                  </a:cubicBezTo>
                  <a:cubicBezTo>
                    <a:pt x="1179521" y="195245"/>
                    <a:pt x="1188853" y="202900"/>
                    <a:pt x="1193698" y="214800"/>
                  </a:cubicBezTo>
                  <a:cubicBezTo>
                    <a:pt x="1194237" y="211929"/>
                    <a:pt x="1194835" y="209119"/>
                    <a:pt x="1195792" y="206368"/>
                  </a:cubicBezTo>
                  <a:cubicBezTo>
                    <a:pt x="1201774" y="203797"/>
                    <a:pt x="1206021" y="207863"/>
                    <a:pt x="1209312" y="211511"/>
                  </a:cubicBezTo>
                  <a:cubicBezTo>
                    <a:pt x="1210867" y="209717"/>
                    <a:pt x="1212482" y="207983"/>
                    <a:pt x="1214037" y="206189"/>
                  </a:cubicBezTo>
                  <a:cubicBezTo>
                    <a:pt x="1216131" y="212886"/>
                    <a:pt x="1218045" y="219703"/>
                    <a:pt x="1220259" y="226401"/>
                  </a:cubicBezTo>
                  <a:cubicBezTo>
                    <a:pt x="1218045" y="219404"/>
                    <a:pt x="1221694" y="205710"/>
                    <a:pt x="1211884" y="202840"/>
                  </a:cubicBezTo>
                  <a:cubicBezTo>
                    <a:pt x="1198484" y="198654"/>
                    <a:pt x="1185682" y="192793"/>
                    <a:pt x="1173659" y="185558"/>
                  </a:cubicBezTo>
                  <a:cubicBezTo>
                    <a:pt x="1167676" y="182149"/>
                    <a:pt x="1167078" y="174614"/>
                    <a:pt x="1164925" y="168754"/>
                  </a:cubicBezTo>
                  <a:cubicBezTo>
                    <a:pt x="1177846" y="166960"/>
                    <a:pt x="1191425" y="165046"/>
                    <a:pt x="1202612" y="157751"/>
                  </a:cubicBezTo>
                  <a:cubicBezTo>
                    <a:pt x="1199322" y="147166"/>
                    <a:pt x="1199322" y="134369"/>
                    <a:pt x="1188793" y="127851"/>
                  </a:cubicBezTo>
                  <a:cubicBezTo>
                    <a:pt x="1199082" y="121273"/>
                    <a:pt x="1211465" y="118941"/>
                    <a:pt x="1222652" y="124562"/>
                  </a:cubicBezTo>
                  <a:cubicBezTo>
                    <a:pt x="1220378" y="126894"/>
                    <a:pt x="1218045" y="129107"/>
                    <a:pt x="1215772" y="131379"/>
                  </a:cubicBezTo>
                  <a:cubicBezTo>
                    <a:pt x="1220498" y="135565"/>
                    <a:pt x="1225104" y="140887"/>
                    <a:pt x="1231744" y="141784"/>
                  </a:cubicBezTo>
                  <a:cubicBezTo>
                    <a:pt x="1238085" y="142861"/>
                    <a:pt x="1245563" y="144655"/>
                    <a:pt x="1247178" y="152010"/>
                  </a:cubicBezTo>
                  <a:cubicBezTo>
                    <a:pt x="1251724" y="166302"/>
                    <a:pt x="1265662" y="182149"/>
                    <a:pt x="1256390" y="197219"/>
                  </a:cubicBezTo>
                  <a:cubicBezTo>
                    <a:pt x="1264945" y="195604"/>
                    <a:pt x="1273499" y="194348"/>
                    <a:pt x="1282113" y="193092"/>
                  </a:cubicBezTo>
                  <a:lnTo>
                    <a:pt x="1268534" y="190401"/>
                  </a:lnTo>
                  <a:cubicBezTo>
                    <a:pt x="1264646" y="179339"/>
                    <a:pt x="1259920" y="168575"/>
                    <a:pt x="1257288" y="157153"/>
                  </a:cubicBezTo>
                  <a:cubicBezTo>
                    <a:pt x="1267457" y="153206"/>
                    <a:pt x="1272123" y="163910"/>
                    <a:pt x="1277926" y="170249"/>
                  </a:cubicBezTo>
                  <a:cubicBezTo>
                    <a:pt x="1292342" y="187112"/>
                    <a:pt x="1310229" y="201106"/>
                    <a:pt x="1329730" y="211750"/>
                  </a:cubicBezTo>
                  <a:cubicBezTo>
                    <a:pt x="1334994" y="221079"/>
                    <a:pt x="1339122" y="232082"/>
                    <a:pt x="1348992" y="237763"/>
                  </a:cubicBezTo>
                  <a:cubicBezTo>
                    <a:pt x="1344745" y="225982"/>
                    <a:pt x="1339002" y="214740"/>
                    <a:pt x="1332302" y="204275"/>
                  </a:cubicBezTo>
                  <a:cubicBezTo>
                    <a:pt x="1323210" y="197876"/>
                    <a:pt x="1306101" y="194288"/>
                    <a:pt x="1308853" y="179757"/>
                  </a:cubicBezTo>
                  <a:cubicBezTo>
                    <a:pt x="1288454" y="174674"/>
                    <a:pt x="1279481" y="154582"/>
                    <a:pt x="1266141" y="140588"/>
                  </a:cubicBezTo>
                  <a:cubicBezTo>
                    <a:pt x="1266560" y="132097"/>
                    <a:pt x="1268594" y="123785"/>
                    <a:pt x="1272482" y="116250"/>
                  </a:cubicBezTo>
                  <a:lnTo>
                    <a:pt x="1294436" y="118223"/>
                  </a:lnTo>
                  <a:cubicBezTo>
                    <a:pt x="1287796" y="112842"/>
                    <a:pt x="1280139" y="108177"/>
                    <a:pt x="1275114" y="101181"/>
                  </a:cubicBezTo>
                  <a:cubicBezTo>
                    <a:pt x="1270747" y="95141"/>
                    <a:pt x="1276011" y="88623"/>
                    <a:pt x="1279122" y="83420"/>
                  </a:cubicBezTo>
                  <a:cubicBezTo>
                    <a:pt x="1288275" y="88384"/>
                    <a:pt x="1296949" y="94124"/>
                    <a:pt x="1304366" y="101480"/>
                  </a:cubicBezTo>
                  <a:cubicBezTo>
                    <a:pt x="1303290" y="103214"/>
                    <a:pt x="1302213" y="105008"/>
                    <a:pt x="1301136" y="106742"/>
                  </a:cubicBezTo>
                  <a:cubicBezTo>
                    <a:pt x="1306639" y="108416"/>
                    <a:pt x="1312143" y="109911"/>
                    <a:pt x="1317886" y="110390"/>
                  </a:cubicBezTo>
                  <a:cubicBezTo>
                    <a:pt x="1312442" y="91493"/>
                    <a:pt x="1299461" y="76244"/>
                    <a:pt x="1291385" y="58544"/>
                  </a:cubicBezTo>
                  <a:cubicBezTo>
                    <a:pt x="1301196" y="57826"/>
                    <a:pt x="1312083" y="55972"/>
                    <a:pt x="1320578" y="62251"/>
                  </a:cubicBezTo>
                  <a:cubicBezTo>
                    <a:pt x="1327995" y="68231"/>
                    <a:pt x="1327278" y="78816"/>
                    <a:pt x="1329311" y="87367"/>
                  </a:cubicBezTo>
                  <a:cubicBezTo>
                    <a:pt x="1330927" y="84198"/>
                    <a:pt x="1332482" y="80968"/>
                    <a:pt x="1333918" y="77739"/>
                  </a:cubicBezTo>
                  <a:cubicBezTo>
                    <a:pt x="1342592" y="82882"/>
                    <a:pt x="1352103" y="86530"/>
                    <a:pt x="1362452" y="86410"/>
                  </a:cubicBezTo>
                  <a:cubicBezTo>
                    <a:pt x="1350787" y="80191"/>
                    <a:pt x="1331465" y="77141"/>
                    <a:pt x="1331704" y="60457"/>
                  </a:cubicBezTo>
                  <a:lnTo>
                    <a:pt x="1338823" y="57706"/>
                  </a:lnTo>
                  <a:cubicBezTo>
                    <a:pt x="1331286" y="55195"/>
                    <a:pt x="1320039" y="52683"/>
                    <a:pt x="1321774" y="42458"/>
                  </a:cubicBezTo>
                  <a:cubicBezTo>
                    <a:pt x="1327816" y="35102"/>
                    <a:pt x="1336968" y="29361"/>
                    <a:pt x="1346420" y="27807"/>
                  </a:cubicBezTo>
                  <a:cubicBezTo>
                    <a:pt x="1351684" y="30976"/>
                    <a:pt x="1353299" y="37375"/>
                    <a:pt x="1356231" y="42398"/>
                  </a:cubicBezTo>
                  <a:lnTo>
                    <a:pt x="1363409" y="32890"/>
                  </a:lnTo>
                  <a:cubicBezTo>
                    <a:pt x="1366101" y="38750"/>
                    <a:pt x="1368314" y="44730"/>
                    <a:pt x="1370827" y="50650"/>
                  </a:cubicBezTo>
                  <a:cubicBezTo>
                    <a:pt x="1374835" y="45687"/>
                    <a:pt x="1378843" y="40723"/>
                    <a:pt x="1382791" y="35640"/>
                  </a:cubicBezTo>
                  <a:cubicBezTo>
                    <a:pt x="1388534" y="41142"/>
                    <a:pt x="1395234" y="45687"/>
                    <a:pt x="1400378" y="51786"/>
                  </a:cubicBezTo>
                  <a:cubicBezTo>
                    <a:pt x="1406300" y="62311"/>
                    <a:pt x="1408215" y="74630"/>
                    <a:pt x="1413658" y="85394"/>
                  </a:cubicBezTo>
                  <a:cubicBezTo>
                    <a:pt x="1417846" y="90895"/>
                    <a:pt x="1424247" y="94244"/>
                    <a:pt x="1428494" y="99686"/>
                  </a:cubicBezTo>
                  <a:cubicBezTo>
                    <a:pt x="1427716" y="109852"/>
                    <a:pt x="1423050" y="119240"/>
                    <a:pt x="1420777" y="129047"/>
                  </a:cubicBezTo>
                  <a:cubicBezTo>
                    <a:pt x="1427896" y="117984"/>
                    <a:pt x="1434237" y="106443"/>
                    <a:pt x="1440996" y="95201"/>
                  </a:cubicBezTo>
                  <a:cubicBezTo>
                    <a:pt x="1433100" y="89340"/>
                    <a:pt x="1423888" y="83241"/>
                    <a:pt x="1420777" y="73493"/>
                  </a:cubicBezTo>
                  <a:cubicBezTo>
                    <a:pt x="1419521" y="67693"/>
                    <a:pt x="1426221" y="65361"/>
                    <a:pt x="1429750" y="62251"/>
                  </a:cubicBezTo>
                  <a:cubicBezTo>
                    <a:pt x="1426280" y="62431"/>
                    <a:pt x="1422751" y="62670"/>
                    <a:pt x="1419281" y="62311"/>
                  </a:cubicBezTo>
                  <a:cubicBezTo>
                    <a:pt x="1412641" y="55195"/>
                    <a:pt x="1412163" y="43952"/>
                    <a:pt x="1404147" y="37674"/>
                  </a:cubicBezTo>
                  <a:cubicBezTo>
                    <a:pt x="1399720" y="32770"/>
                    <a:pt x="1389431" y="25714"/>
                    <a:pt x="1397088" y="19016"/>
                  </a:cubicBezTo>
                  <a:cubicBezTo>
                    <a:pt x="1404984" y="19196"/>
                    <a:pt x="1413359" y="21229"/>
                    <a:pt x="1420418" y="16265"/>
                  </a:cubicBezTo>
                  <a:cubicBezTo>
                    <a:pt x="1429989" y="9747"/>
                    <a:pt x="1440697" y="19495"/>
                    <a:pt x="1450388" y="14830"/>
                  </a:cubicBezTo>
                  <a:cubicBezTo>
                    <a:pt x="1457686" y="11721"/>
                    <a:pt x="1465164" y="17222"/>
                    <a:pt x="1470308" y="21886"/>
                  </a:cubicBezTo>
                  <a:cubicBezTo>
                    <a:pt x="1475752" y="31096"/>
                    <a:pt x="1477128" y="41919"/>
                    <a:pt x="1481196" y="51667"/>
                  </a:cubicBezTo>
                  <a:cubicBezTo>
                    <a:pt x="1488195" y="63208"/>
                    <a:pt x="1498364" y="72417"/>
                    <a:pt x="1508833" y="80789"/>
                  </a:cubicBezTo>
                  <a:lnTo>
                    <a:pt x="1511943" y="75766"/>
                  </a:lnTo>
                  <a:cubicBezTo>
                    <a:pt x="1502671" y="66856"/>
                    <a:pt x="1494117" y="56989"/>
                    <a:pt x="1489511" y="44849"/>
                  </a:cubicBezTo>
                  <a:cubicBezTo>
                    <a:pt x="1481674" y="29959"/>
                    <a:pt x="1497646" y="17581"/>
                    <a:pt x="1505363" y="6339"/>
                  </a:cubicBezTo>
                  <a:cubicBezTo>
                    <a:pt x="1514635" y="5322"/>
                    <a:pt x="1523728" y="3169"/>
                    <a:pt x="1532940" y="1674"/>
                  </a:cubicBezTo>
                  <a:cubicBezTo>
                    <a:pt x="1531624" y="8611"/>
                    <a:pt x="1530129" y="15548"/>
                    <a:pt x="1528753" y="22484"/>
                  </a:cubicBezTo>
                  <a:cubicBezTo>
                    <a:pt x="1534376" y="32112"/>
                    <a:pt x="1542033" y="40544"/>
                    <a:pt x="1552801" y="44371"/>
                  </a:cubicBezTo>
                  <a:cubicBezTo>
                    <a:pt x="1548075" y="35102"/>
                    <a:pt x="1542452" y="26371"/>
                    <a:pt x="1537068" y="17521"/>
                  </a:cubicBezTo>
                  <a:cubicBezTo>
                    <a:pt x="1540956" y="13275"/>
                    <a:pt x="1544007" y="8013"/>
                    <a:pt x="1548853" y="4784"/>
                  </a:cubicBezTo>
                  <a:cubicBezTo>
                    <a:pt x="1558304" y="717"/>
                    <a:pt x="1568952" y="1136"/>
                    <a:pt x="1579062" y="0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1" name="Canada - Mainland">
              <a:extLst>
                <a:ext uri="{FF2B5EF4-FFF2-40B4-BE49-F238E27FC236}">
                  <a16:creationId xmlns:a16="http://schemas.microsoft.com/office/drawing/2014/main" id="{8E4EAD92-12E8-1C73-8433-267B9425FA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97236" y="2108118"/>
              <a:ext cx="2016681" cy="1393245"/>
            </a:xfrm>
            <a:custGeom>
              <a:avLst/>
              <a:gdLst>
                <a:gd name="T0" fmla="*/ 581 w 1116"/>
                <a:gd name="T1" fmla="*/ 586 h 771"/>
                <a:gd name="T2" fmla="*/ 568 w 1116"/>
                <a:gd name="T3" fmla="*/ 575 h 771"/>
                <a:gd name="T4" fmla="*/ 564 w 1116"/>
                <a:gd name="T5" fmla="*/ 531 h 771"/>
                <a:gd name="T6" fmla="*/ 426 w 1116"/>
                <a:gd name="T7" fmla="*/ 408 h 771"/>
                <a:gd name="T8" fmla="*/ 344 w 1116"/>
                <a:gd name="T9" fmla="*/ 340 h 771"/>
                <a:gd name="T10" fmla="*/ 381 w 1116"/>
                <a:gd name="T11" fmla="*/ 340 h 771"/>
                <a:gd name="T12" fmla="*/ 374 w 1116"/>
                <a:gd name="T13" fmla="*/ 335 h 771"/>
                <a:gd name="T14" fmla="*/ 684 w 1116"/>
                <a:gd name="T15" fmla="*/ 228 h 771"/>
                <a:gd name="T16" fmla="*/ 257 w 1116"/>
                <a:gd name="T17" fmla="*/ 223 h 771"/>
                <a:gd name="T18" fmla="*/ 269 w 1116"/>
                <a:gd name="T19" fmla="*/ 243 h 771"/>
                <a:gd name="T20" fmla="*/ 272 w 1116"/>
                <a:gd name="T21" fmla="*/ 209 h 771"/>
                <a:gd name="T22" fmla="*/ 610 w 1116"/>
                <a:gd name="T23" fmla="*/ 2 h 771"/>
                <a:gd name="T24" fmla="*/ 656 w 1116"/>
                <a:gd name="T25" fmla="*/ 97 h 771"/>
                <a:gd name="T26" fmla="*/ 676 w 1116"/>
                <a:gd name="T27" fmla="*/ 105 h 771"/>
                <a:gd name="T28" fmla="*/ 736 w 1116"/>
                <a:gd name="T29" fmla="*/ 114 h 771"/>
                <a:gd name="T30" fmla="*/ 780 w 1116"/>
                <a:gd name="T31" fmla="*/ 131 h 771"/>
                <a:gd name="T32" fmla="*/ 749 w 1116"/>
                <a:gd name="T33" fmla="*/ 212 h 771"/>
                <a:gd name="T34" fmla="*/ 693 w 1116"/>
                <a:gd name="T35" fmla="*/ 240 h 771"/>
                <a:gd name="T36" fmla="*/ 639 w 1116"/>
                <a:gd name="T37" fmla="*/ 288 h 771"/>
                <a:gd name="T38" fmla="*/ 638 w 1116"/>
                <a:gd name="T39" fmla="*/ 319 h 771"/>
                <a:gd name="T40" fmla="*/ 611 w 1116"/>
                <a:gd name="T41" fmla="*/ 427 h 771"/>
                <a:gd name="T42" fmla="*/ 728 w 1116"/>
                <a:gd name="T43" fmla="*/ 504 h 771"/>
                <a:gd name="T44" fmla="*/ 786 w 1116"/>
                <a:gd name="T45" fmla="*/ 596 h 771"/>
                <a:gd name="T46" fmla="*/ 839 w 1116"/>
                <a:gd name="T47" fmla="*/ 485 h 771"/>
                <a:gd name="T48" fmla="*/ 827 w 1116"/>
                <a:gd name="T49" fmla="*/ 393 h 771"/>
                <a:gd name="T50" fmla="*/ 862 w 1116"/>
                <a:gd name="T51" fmla="*/ 332 h 771"/>
                <a:gd name="T52" fmla="*/ 934 w 1116"/>
                <a:gd name="T53" fmla="*/ 362 h 771"/>
                <a:gd name="T54" fmla="*/ 930 w 1116"/>
                <a:gd name="T55" fmla="*/ 420 h 771"/>
                <a:gd name="T56" fmla="*/ 980 w 1116"/>
                <a:gd name="T57" fmla="*/ 429 h 771"/>
                <a:gd name="T58" fmla="*/ 1007 w 1116"/>
                <a:gd name="T59" fmla="*/ 402 h 771"/>
                <a:gd name="T60" fmla="*/ 1023 w 1116"/>
                <a:gd name="T61" fmla="*/ 427 h 771"/>
                <a:gd name="T62" fmla="*/ 1041 w 1116"/>
                <a:gd name="T63" fmla="*/ 466 h 771"/>
                <a:gd name="T64" fmla="*/ 1042 w 1116"/>
                <a:gd name="T65" fmla="*/ 485 h 771"/>
                <a:gd name="T66" fmla="*/ 1094 w 1116"/>
                <a:gd name="T67" fmla="*/ 522 h 771"/>
                <a:gd name="T68" fmla="*/ 1085 w 1116"/>
                <a:gd name="T69" fmla="*/ 532 h 771"/>
                <a:gd name="T70" fmla="*/ 1114 w 1116"/>
                <a:gd name="T71" fmla="*/ 567 h 771"/>
                <a:gd name="T72" fmla="*/ 971 w 1116"/>
                <a:gd name="T73" fmla="*/ 621 h 771"/>
                <a:gd name="T74" fmla="*/ 992 w 1116"/>
                <a:gd name="T75" fmla="*/ 658 h 771"/>
                <a:gd name="T76" fmla="*/ 1025 w 1116"/>
                <a:gd name="T77" fmla="*/ 703 h 771"/>
                <a:gd name="T78" fmla="*/ 1007 w 1116"/>
                <a:gd name="T79" fmla="*/ 725 h 771"/>
                <a:gd name="T80" fmla="*/ 986 w 1116"/>
                <a:gd name="T81" fmla="*/ 712 h 771"/>
                <a:gd name="T82" fmla="*/ 909 w 1116"/>
                <a:gd name="T83" fmla="*/ 718 h 771"/>
                <a:gd name="T84" fmla="*/ 756 w 1116"/>
                <a:gd name="T85" fmla="*/ 771 h 771"/>
                <a:gd name="T86" fmla="*/ 781 w 1116"/>
                <a:gd name="T87" fmla="*/ 712 h 771"/>
                <a:gd name="T88" fmla="*/ 736 w 1116"/>
                <a:gd name="T89" fmla="*/ 681 h 771"/>
                <a:gd name="T90" fmla="*/ 682 w 1116"/>
                <a:gd name="T91" fmla="*/ 650 h 771"/>
                <a:gd name="T92" fmla="*/ 227 w 1116"/>
                <a:gd name="T93" fmla="*/ 632 h 771"/>
                <a:gd name="T94" fmla="*/ 186 w 1116"/>
                <a:gd name="T95" fmla="*/ 602 h 771"/>
                <a:gd name="T96" fmla="*/ 166 w 1116"/>
                <a:gd name="T97" fmla="*/ 567 h 771"/>
                <a:gd name="T98" fmla="*/ 86 w 1116"/>
                <a:gd name="T99" fmla="*/ 421 h 771"/>
                <a:gd name="T100" fmla="*/ 76 w 1116"/>
                <a:gd name="T101" fmla="*/ 128 h 771"/>
                <a:gd name="T102" fmla="*/ 132 w 1116"/>
                <a:gd name="T103" fmla="*/ 97 h 771"/>
                <a:gd name="T104" fmla="*/ 196 w 1116"/>
                <a:gd name="T105" fmla="*/ 101 h 771"/>
                <a:gd name="T106" fmla="*/ 275 w 1116"/>
                <a:gd name="T107" fmla="*/ 101 h 771"/>
                <a:gd name="T108" fmla="*/ 409 w 1116"/>
                <a:gd name="T109" fmla="*/ 159 h 771"/>
                <a:gd name="T110" fmla="*/ 438 w 1116"/>
                <a:gd name="T111" fmla="*/ 181 h 771"/>
                <a:gd name="T112" fmla="*/ 448 w 1116"/>
                <a:gd name="T113" fmla="*/ 141 h 771"/>
                <a:gd name="T114" fmla="*/ 466 w 1116"/>
                <a:gd name="T115" fmla="*/ 132 h 771"/>
                <a:gd name="T116" fmla="*/ 572 w 1116"/>
                <a:gd name="T117" fmla="*/ 162 h 771"/>
                <a:gd name="T118" fmla="*/ 589 w 1116"/>
                <a:gd name="T119" fmla="*/ 142 h 771"/>
                <a:gd name="T120" fmla="*/ 605 w 1116"/>
                <a:gd name="T121" fmla="*/ 148 h 771"/>
                <a:gd name="T122" fmla="*/ 583 w 1116"/>
                <a:gd name="T123" fmla="*/ 48 h 7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16" h="771">
                  <a:moveTo>
                    <a:pt x="1004" y="710"/>
                  </a:moveTo>
                  <a:lnTo>
                    <a:pt x="1005" y="713"/>
                  </a:lnTo>
                  <a:lnTo>
                    <a:pt x="1013" y="710"/>
                  </a:lnTo>
                  <a:lnTo>
                    <a:pt x="1004" y="710"/>
                  </a:lnTo>
                  <a:close/>
                  <a:moveTo>
                    <a:pt x="581" y="586"/>
                  </a:moveTo>
                  <a:lnTo>
                    <a:pt x="578" y="595"/>
                  </a:lnTo>
                  <a:lnTo>
                    <a:pt x="581" y="593"/>
                  </a:lnTo>
                  <a:lnTo>
                    <a:pt x="583" y="593"/>
                  </a:lnTo>
                  <a:lnTo>
                    <a:pt x="583" y="595"/>
                  </a:lnTo>
                  <a:lnTo>
                    <a:pt x="577" y="607"/>
                  </a:lnTo>
                  <a:lnTo>
                    <a:pt x="578" y="611"/>
                  </a:lnTo>
                  <a:lnTo>
                    <a:pt x="580" y="611"/>
                  </a:lnTo>
                  <a:lnTo>
                    <a:pt x="581" y="607"/>
                  </a:lnTo>
                  <a:lnTo>
                    <a:pt x="583" y="607"/>
                  </a:lnTo>
                  <a:lnTo>
                    <a:pt x="586" y="595"/>
                  </a:lnTo>
                  <a:lnTo>
                    <a:pt x="581" y="586"/>
                  </a:lnTo>
                  <a:close/>
                  <a:moveTo>
                    <a:pt x="559" y="529"/>
                  </a:moveTo>
                  <a:lnTo>
                    <a:pt x="562" y="531"/>
                  </a:lnTo>
                  <a:lnTo>
                    <a:pt x="561" y="535"/>
                  </a:lnTo>
                  <a:lnTo>
                    <a:pt x="564" y="541"/>
                  </a:lnTo>
                  <a:lnTo>
                    <a:pt x="564" y="543"/>
                  </a:lnTo>
                  <a:lnTo>
                    <a:pt x="552" y="540"/>
                  </a:lnTo>
                  <a:lnTo>
                    <a:pt x="547" y="549"/>
                  </a:lnTo>
                  <a:lnTo>
                    <a:pt x="549" y="552"/>
                  </a:lnTo>
                  <a:lnTo>
                    <a:pt x="558" y="555"/>
                  </a:lnTo>
                  <a:lnTo>
                    <a:pt x="558" y="556"/>
                  </a:lnTo>
                  <a:lnTo>
                    <a:pt x="552" y="559"/>
                  </a:lnTo>
                  <a:lnTo>
                    <a:pt x="555" y="565"/>
                  </a:lnTo>
                  <a:lnTo>
                    <a:pt x="561" y="571"/>
                  </a:lnTo>
                  <a:lnTo>
                    <a:pt x="562" y="580"/>
                  </a:lnTo>
                  <a:lnTo>
                    <a:pt x="565" y="580"/>
                  </a:lnTo>
                  <a:lnTo>
                    <a:pt x="568" y="575"/>
                  </a:lnTo>
                  <a:lnTo>
                    <a:pt x="570" y="575"/>
                  </a:lnTo>
                  <a:lnTo>
                    <a:pt x="574" y="589"/>
                  </a:lnTo>
                  <a:lnTo>
                    <a:pt x="575" y="584"/>
                  </a:lnTo>
                  <a:lnTo>
                    <a:pt x="577" y="584"/>
                  </a:lnTo>
                  <a:lnTo>
                    <a:pt x="580" y="586"/>
                  </a:lnTo>
                  <a:lnTo>
                    <a:pt x="581" y="586"/>
                  </a:lnTo>
                  <a:lnTo>
                    <a:pt x="575" y="575"/>
                  </a:lnTo>
                  <a:lnTo>
                    <a:pt x="572" y="558"/>
                  </a:lnTo>
                  <a:lnTo>
                    <a:pt x="568" y="553"/>
                  </a:lnTo>
                  <a:lnTo>
                    <a:pt x="565" y="541"/>
                  </a:lnTo>
                  <a:lnTo>
                    <a:pt x="565" y="537"/>
                  </a:lnTo>
                  <a:lnTo>
                    <a:pt x="568" y="535"/>
                  </a:lnTo>
                  <a:lnTo>
                    <a:pt x="567" y="534"/>
                  </a:lnTo>
                  <a:lnTo>
                    <a:pt x="562" y="537"/>
                  </a:lnTo>
                  <a:lnTo>
                    <a:pt x="562" y="535"/>
                  </a:lnTo>
                  <a:lnTo>
                    <a:pt x="564" y="531"/>
                  </a:lnTo>
                  <a:lnTo>
                    <a:pt x="562" y="529"/>
                  </a:lnTo>
                  <a:lnTo>
                    <a:pt x="559" y="529"/>
                  </a:lnTo>
                  <a:close/>
                  <a:moveTo>
                    <a:pt x="415" y="395"/>
                  </a:moveTo>
                  <a:lnTo>
                    <a:pt x="414" y="396"/>
                  </a:lnTo>
                  <a:lnTo>
                    <a:pt x="417" y="398"/>
                  </a:lnTo>
                  <a:lnTo>
                    <a:pt x="417" y="399"/>
                  </a:lnTo>
                  <a:lnTo>
                    <a:pt x="411" y="400"/>
                  </a:lnTo>
                  <a:lnTo>
                    <a:pt x="395" y="420"/>
                  </a:lnTo>
                  <a:lnTo>
                    <a:pt x="402" y="420"/>
                  </a:lnTo>
                  <a:lnTo>
                    <a:pt x="402" y="418"/>
                  </a:lnTo>
                  <a:lnTo>
                    <a:pt x="404" y="418"/>
                  </a:lnTo>
                  <a:lnTo>
                    <a:pt x="417" y="412"/>
                  </a:lnTo>
                  <a:lnTo>
                    <a:pt x="449" y="409"/>
                  </a:lnTo>
                  <a:lnTo>
                    <a:pt x="436" y="406"/>
                  </a:lnTo>
                  <a:lnTo>
                    <a:pt x="429" y="406"/>
                  </a:lnTo>
                  <a:lnTo>
                    <a:pt x="426" y="408"/>
                  </a:lnTo>
                  <a:lnTo>
                    <a:pt x="420" y="408"/>
                  </a:lnTo>
                  <a:lnTo>
                    <a:pt x="420" y="406"/>
                  </a:lnTo>
                  <a:lnTo>
                    <a:pt x="421" y="406"/>
                  </a:lnTo>
                  <a:lnTo>
                    <a:pt x="423" y="405"/>
                  </a:lnTo>
                  <a:lnTo>
                    <a:pt x="417" y="405"/>
                  </a:lnTo>
                  <a:lnTo>
                    <a:pt x="417" y="399"/>
                  </a:lnTo>
                  <a:lnTo>
                    <a:pt x="423" y="395"/>
                  </a:lnTo>
                  <a:lnTo>
                    <a:pt x="415" y="395"/>
                  </a:lnTo>
                  <a:close/>
                  <a:moveTo>
                    <a:pt x="323" y="310"/>
                  </a:moveTo>
                  <a:lnTo>
                    <a:pt x="332" y="323"/>
                  </a:lnTo>
                  <a:lnTo>
                    <a:pt x="343" y="329"/>
                  </a:lnTo>
                  <a:lnTo>
                    <a:pt x="343" y="331"/>
                  </a:lnTo>
                  <a:lnTo>
                    <a:pt x="341" y="334"/>
                  </a:lnTo>
                  <a:lnTo>
                    <a:pt x="347" y="335"/>
                  </a:lnTo>
                  <a:lnTo>
                    <a:pt x="347" y="337"/>
                  </a:lnTo>
                  <a:lnTo>
                    <a:pt x="344" y="340"/>
                  </a:lnTo>
                  <a:lnTo>
                    <a:pt x="346" y="341"/>
                  </a:lnTo>
                  <a:lnTo>
                    <a:pt x="346" y="343"/>
                  </a:lnTo>
                  <a:lnTo>
                    <a:pt x="338" y="343"/>
                  </a:lnTo>
                  <a:lnTo>
                    <a:pt x="337" y="353"/>
                  </a:lnTo>
                  <a:lnTo>
                    <a:pt x="331" y="353"/>
                  </a:lnTo>
                  <a:lnTo>
                    <a:pt x="331" y="360"/>
                  </a:lnTo>
                  <a:lnTo>
                    <a:pt x="329" y="360"/>
                  </a:lnTo>
                  <a:lnTo>
                    <a:pt x="300" y="350"/>
                  </a:lnTo>
                  <a:lnTo>
                    <a:pt x="295" y="355"/>
                  </a:lnTo>
                  <a:lnTo>
                    <a:pt x="304" y="353"/>
                  </a:lnTo>
                  <a:lnTo>
                    <a:pt x="306" y="353"/>
                  </a:lnTo>
                  <a:lnTo>
                    <a:pt x="325" y="369"/>
                  </a:lnTo>
                  <a:lnTo>
                    <a:pt x="355" y="365"/>
                  </a:lnTo>
                  <a:lnTo>
                    <a:pt x="358" y="356"/>
                  </a:lnTo>
                  <a:lnTo>
                    <a:pt x="374" y="349"/>
                  </a:lnTo>
                  <a:lnTo>
                    <a:pt x="381" y="340"/>
                  </a:lnTo>
                  <a:lnTo>
                    <a:pt x="383" y="334"/>
                  </a:lnTo>
                  <a:lnTo>
                    <a:pt x="392" y="329"/>
                  </a:lnTo>
                  <a:lnTo>
                    <a:pt x="392" y="323"/>
                  </a:lnTo>
                  <a:lnTo>
                    <a:pt x="398" y="323"/>
                  </a:lnTo>
                  <a:lnTo>
                    <a:pt x="402" y="325"/>
                  </a:lnTo>
                  <a:lnTo>
                    <a:pt x="405" y="325"/>
                  </a:lnTo>
                  <a:lnTo>
                    <a:pt x="401" y="320"/>
                  </a:lnTo>
                  <a:lnTo>
                    <a:pt x="404" y="319"/>
                  </a:lnTo>
                  <a:lnTo>
                    <a:pt x="405" y="319"/>
                  </a:lnTo>
                  <a:lnTo>
                    <a:pt x="412" y="322"/>
                  </a:lnTo>
                  <a:lnTo>
                    <a:pt x="417" y="319"/>
                  </a:lnTo>
                  <a:lnTo>
                    <a:pt x="405" y="313"/>
                  </a:lnTo>
                  <a:lnTo>
                    <a:pt x="395" y="314"/>
                  </a:lnTo>
                  <a:lnTo>
                    <a:pt x="384" y="320"/>
                  </a:lnTo>
                  <a:lnTo>
                    <a:pt x="375" y="335"/>
                  </a:lnTo>
                  <a:lnTo>
                    <a:pt x="374" y="335"/>
                  </a:lnTo>
                  <a:lnTo>
                    <a:pt x="365" y="337"/>
                  </a:lnTo>
                  <a:lnTo>
                    <a:pt x="361" y="337"/>
                  </a:lnTo>
                  <a:lnTo>
                    <a:pt x="361" y="329"/>
                  </a:lnTo>
                  <a:lnTo>
                    <a:pt x="355" y="332"/>
                  </a:lnTo>
                  <a:lnTo>
                    <a:pt x="352" y="323"/>
                  </a:lnTo>
                  <a:lnTo>
                    <a:pt x="350" y="323"/>
                  </a:lnTo>
                  <a:lnTo>
                    <a:pt x="346" y="326"/>
                  </a:lnTo>
                  <a:lnTo>
                    <a:pt x="332" y="317"/>
                  </a:lnTo>
                  <a:lnTo>
                    <a:pt x="329" y="310"/>
                  </a:lnTo>
                  <a:lnTo>
                    <a:pt x="323" y="310"/>
                  </a:lnTo>
                  <a:close/>
                  <a:moveTo>
                    <a:pt x="666" y="223"/>
                  </a:moveTo>
                  <a:lnTo>
                    <a:pt x="664" y="224"/>
                  </a:lnTo>
                  <a:lnTo>
                    <a:pt x="679" y="239"/>
                  </a:lnTo>
                  <a:lnTo>
                    <a:pt x="693" y="240"/>
                  </a:lnTo>
                  <a:lnTo>
                    <a:pt x="693" y="239"/>
                  </a:lnTo>
                  <a:lnTo>
                    <a:pt x="684" y="228"/>
                  </a:lnTo>
                  <a:lnTo>
                    <a:pt x="666" y="223"/>
                  </a:lnTo>
                  <a:close/>
                  <a:moveTo>
                    <a:pt x="276" y="187"/>
                  </a:moveTo>
                  <a:lnTo>
                    <a:pt x="251" y="202"/>
                  </a:lnTo>
                  <a:lnTo>
                    <a:pt x="211" y="211"/>
                  </a:lnTo>
                  <a:lnTo>
                    <a:pt x="209" y="215"/>
                  </a:lnTo>
                  <a:lnTo>
                    <a:pt x="212" y="220"/>
                  </a:lnTo>
                  <a:lnTo>
                    <a:pt x="215" y="214"/>
                  </a:lnTo>
                  <a:lnTo>
                    <a:pt x="218" y="214"/>
                  </a:lnTo>
                  <a:lnTo>
                    <a:pt x="223" y="215"/>
                  </a:lnTo>
                  <a:lnTo>
                    <a:pt x="226" y="215"/>
                  </a:lnTo>
                  <a:lnTo>
                    <a:pt x="230" y="217"/>
                  </a:lnTo>
                  <a:lnTo>
                    <a:pt x="233" y="217"/>
                  </a:lnTo>
                  <a:lnTo>
                    <a:pt x="235" y="212"/>
                  </a:lnTo>
                  <a:lnTo>
                    <a:pt x="258" y="217"/>
                  </a:lnTo>
                  <a:lnTo>
                    <a:pt x="258" y="218"/>
                  </a:lnTo>
                  <a:lnTo>
                    <a:pt x="257" y="223"/>
                  </a:lnTo>
                  <a:lnTo>
                    <a:pt x="254" y="223"/>
                  </a:lnTo>
                  <a:lnTo>
                    <a:pt x="249" y="221"/>
                  </a:lnTo>
                  <a:lnTo>
                    <a:pt x="243" y="221"/>
                  </a:lnTo>
                  <a:lnTo>
                    <a:pt x="246" y="226"/>
                  </a:lnTo>
                  <a:lnTo>
                    <a:pt x="246" y="231"/>
                  </a:lnTo>
                  <a:lnTo>
                    <a:pt x="239" y="237"/>
                  </a:lnTo>
                  <a:lnTo>
                    <a:pt x="238" y="243"/>
                  </a:lnTo>
                  <a:lnTo>
                    <a:pt x="238" y="245"/>
                  </a:lnTo>
                  <a:lnTo>
                    <a:pt x="232" y="246"/>
                  </a:lnTo>
                  <a:lnTo>
                    <a:pt x="249" y="252"/>
                  </a:lnTo>
                  <a:lnTo>
                    <a:pt x="254" y="248"/>
                  </a:lnTo>
                  <a:lnTo>
                    <a:pt x="255" y="239"/>
                  </a:lnTo>
                  <a:lnTo>
                    <a:pt x="269" y="233"/>
                  </a:lnTo>
                  <a:lnTo>
                    <a:pt x="270" y="233"/>
                  </a:lnTo>
                  <a:lnTo>
                    <a:pt x="270" y="239"/>
                  </a:lnTo>
                  <a:lnTo>
                    <a:pt x="269" y="243"/>
                  </a:lnTo>
                  <a:lnTo>
                    <a:pt x="257" y="254"/>
                  </a:lnTo>
                  <a:lnTo>
                    <a:pt x="258" y="258"/>
                  </a:lnTo>
                  <a:lnTo>
                    <a:pt x="276" y="240"/>
                  </a:lnTo>
                  <a:lnTo>
                    <a:pt x="280" y="240"/>
                  </a:lnTo>
                  <a:lnTo>
                    <a:pt x="276" y="234"/>
                  </a:lnTo>
                  <a:lnTo>
                    <a:pt x="280" y="227"/>
                  </a:lnTo>
                  <a:lnTo>
                    <a:pt x="288" y="227"/>
                  </a:lnTo>
                  <a:lnTo>
                    <a:pt x="292" y="228"/>
                  </a:lnTo>
                  <a:lnTo>
                    <a:pt x="295" y="228"/>
                  </a:lnTo>
                  <a:lnTo>
                    <a:pt x="306" y="214"/>
                  </a:lnTo>
                  <a:lnTo>
                    <a:pt x="304" y="211"/>
                  </a:lnTo>
                  <a:lnTo>
                    <a:pt x="306" y="206"/>
                  </a:lnTo>
                  <a:lnTo>
                    <a:pt x="304" y="206"/>
                  </a:lnTo>
                  <a:lnTo>
                    <a:pt x="306" y="200"/>
                  </a:lnTo>
                  <a:lnTo>
                    <a:pt x="295" y="209"/>
                  </a:lnTo>
                  <a:lnTo>
                    <a:pt x="272" y="209"/>
                  </a:lnTo>
                  <a:lnTo>
                    <a:pt x="269" y="206"/>
                  </a:lnTo>
                  <a:lnTo>
                    <a:pt x="272" y="200"/>
                  </a:lnTo>
                  <a:lnTo>
                    <a:pt x="286" y="191"/>
                  </a:lnTo>
                  <a:lnTo>
                    <a:pt x="276" y="187"/>
                  </a:lnTo>
                  <a:close/>
                  <a:moveTo>
                    <a:pt x="596" y="172"/>
                  </a:moveTo>
                  <a:lnTo>
                    <a:pt x="595" y="175"/>
                  </a:lnTo>
                  <a:lnTo>
                    <a:pt x="596" y="177"/>
                  </a:lnTo>
                  <a:lnTo>
                    <a:pt x="596" y="172"/>
                  </a:lnTo>
                  <a:close/>
                  <a:moveTo>
                    <a:pt x="618" y="101"/>
                  </a:moveTo>
                  <a:lnTo>
                    <a:pt x="617" y="107"/>
                  </a:lnTo>
                  <a:lnTo>
                    <a:pt x="618" y="105"/>
                  </a:lnTo>
                  <a:lnTo>
                    <a:pt x="618" y="101"/>
                  </a:lnTo>
                  <a:close/>
                  <a:moveTo>
                    <a:pt x="601" y="0"/>
                  </a:moveTo>
                  <a:lnTo>
                    <a:pt x="602" y="0"/>
                  </a:lnTo>
                  <a:lnTo>
                    <a:pt x="608" y="2"/>
                  </a:lnTo>
                  <a:lnTo>
                    <a:pt x="610" y="2"/>
                  </a:lnTo>
                  <a:lnTo>
                    <a:pt x="610" y="3"/>
                  </a:lnTo>
                  <a:lnTo>
                    <a:pt x="608" y="8"/>
                  </a:lnTo>
                  <a:lnTo>
                    <a:pt x="610" y="11"/>
                  </a:lnTo>
                  <a:lnTo>
                    <a:pt x="617" y="8"/>
                  </a:lnTo>
                  <a:lnTo>
                    <a:pt x="618" y="8"/>
                  </a:lnTo>
                  <a:lnTo>
                    <a:pt x="618" y="9"/>
                  </a:lnTo>
                  <a:lnTo>
                    <a:pt x="620" y="18"/>
                  </a:lnTo>
                  <a:lnTo>
                    <a:pt x="627" y="27"/>
                  </a:lnTo>
                  <a:lnTo>
                    <a:pt x="629" y="48"/>
                  </a:lnTo>
                  <a:lnTo>
                    <a:pt x="648" y="74"/>
                  </a:lnTo>
                  <a:lnTo>
                    <a:pt x="644" y="74"/>
                  </a:lnTo>
                  <a:lnTo>
                    <a:pt x="641" y="73"/>
                  </a:lnTo>
                  <a:lnTo>
                    <a:pt x="638" y="73"/>
                  </a:lnTo>
                  <a:lnTo>
                    <a:pt x="642" y="80"/>
                  </a:lnTo>
                  <a:lnTo>
                    <a:pt x="632" y="91"/>
                  </a:lnTo>
                  <a:lnTo>
                    <a:pt x="656" y="97"/>
                  </a:lnTo>
                  <a:lnTo>
                    <a:pt x="657" y="97"/>
                  </a:lnTo>
                  <a:lnTo>
                    <a:pt x="657" y="98"/>
                  </a:lnTo>
                  <a:lnTo>
                    <a:pt x="656" y="104"/>
                  </a:lnTo>
                  <a:lnTo>
                    <a:pt x="656" y="105"/>
                  </a:lnTo>
                  <a:lnTo>
                    <a:pt x="654" y="105"/>
                  </a:lnTo>
                  <a:lnTo>
                    <a:pt x="651" y="104"/>
                  </a:lnTo>
                  <a:lnTo>
                    <a:pt x="661" y="122"/>
                  </a:lnTo>
                  <a:lnTo>
                    <a:pt x="663" y="122"/>
                  </a:lnTo>
                  <a:lnTo>
                    <a:pt x="663" y="123"/>
                  </a:lnTo>
                  <a:lnTo>
                    <a:pt x="660" y="134"/>
                  </a:lnTo>
                  <a:lnTo>
                    <a:pt x="663" y="140"/>
                  </a:lnTo>
                  <a:lnTo>
                    <a:pt x="669" y="126"/>
                  </a:lnTo>
                  <a:lnTo>
                    <a:pt x="669" y="114"/>
                  </a:lnTo>
                  <a:lnTo>
                    <a:pt x="673" y="107"/>
                  </a:lnTo>
                  <a:lnTo>
                    <a:pt x="675" y="107"/>
                  </a:lnTo>
                  <a:lnTo>
                    <a:pt x="676" y="105"/>
                  </a:lnTo>
                  <a:lnTo>
                    <a:pt x="681" y="105"/>
                  </a:lnTo>
                  <a:lnTo>
                    <a:pt x="691" y="120"/>
                  </a:lnTo>
                  <a:lnTo>
                    <a:pt x="696" y="141"/>
                  </a:lnTo>
                  <a:lnTo>
                    <a:pt x="693" y="141"/>
                  </a:lnTo>
                  <a:lnTo>
                    <a:pt x="691" y="142"/>
                  </a:lnTo>
                  <a:lnTo>
                    <a:pt x="690" y="142"/>
                  </a:lnTo>
                  <a:lnTo>
                    <a:pt x="688" y="154"/>
                  </a:lnTo>
                  <a:lnTo>
                    <a:pt x="701" y="177"/>
                  </a:lnTo>
                  <a:lnTo>
                    <a:pt x="712" y="171"/>
                  </a:lnTo>
                  <a:lnTo>
                    <a:pt x="712" y="160"/>
                  </a:lnTo>
                  <a:lnTo>
                    <a:pt x="721" y="140"/>
                  </a:lnTo>
                  <a:lnTo>
                    <a:pt x="722" y="128"/>
                  </a:lnTo>
                  <a:lnTo>
                    <a:pt x="734" y="125"/>
                  </a:lnTo>
                  <a:lnTo>
                    <a:pt x="730" y="122"/>
                  </a:lnTo>
                  <a:lnTo>
                    <a:pt x="730" y="120"/>
                  </a:lnTo>
                  <a:lnTo>
                    <a:pt x="736" y="114"/>
                  </a:lnTo>
                  <a:lnTo>
                    <a:pt x="725" y="105"/>
                  </a:lnTo>
                  <a:lnTo>
                    <a:pt x="725" y="86"/>
                  </a:lnTo>
                  <a:lnTo>
                    <a:pt x="730" y="86"/>
                  </a:lnTo>
                  <a:lnTo>
                    <a:pt x="739" y="88"/>
                  </a:lnTo>
                  <a:lnTo>
                    <a:pt x="750" y="89"/>
                  </a:lnTo>
                  <a:lnTo>
                    <a:pt x="759" y="91"/>
                  </a:lnTo>
                  <a:lnTo>
                    <a:pt x="764" y="91"/>
                  </a:lnTo>
                  <a:lnTo>
                    <a:pt x="765" y="98"/>
                  </a:lnTo>
                  <a:lnTo>
                    <a:pt x="764" y="100"/>
                  </a:lnTo>
                  <a:lnTo>
                    <a:pt x="768" y="107"/>
                  </a:lnTo>
                  <a:lnTo>
                    <a:pt x="781" y="111"/>
                  </a:lnTo>
                  <a:lnTo>
                    <a:pt x="781" y="113"/>
                  </a:lnTo>
                  <a:lnTo>
                    <a:pt x="774" y="120"/>
                  </a:lnTo>
                  <a:lnTo>
                    <a:pt x="781" y="122"/>
                  </a:lnTo>
                  <a:lnTo>
                    <a:pt x="781" y="123"/>
                  </a:lnTo>
                  <a:lnTo>
                    <a:pt x="780" y="131"/>
                  </a:lnTo>
                  <a:lnTo>
                    <a:pt x="773" y="138"/>
                  </a:lnTo>
                  <a:lnTo>
                    <a:pt x="770" y="134"/>
                  </a:lnTo>
                  <a:lnTo>
                    <a:pt x="765" y="135"/>
                  </a:lnTo>
                  <a:lnTo>
                    <a:pt x="768" y="140"/>
                  </a:lnTo>
                  <a:lnTo>
                    <a:pt x="768" y="145"/>
                  </a:lnTo>
                  <a:lnTo>
                    <a:pt x="771" y="144"/>
                  </a:lnTo>
                  <a:lnTo>
                    <a:pt x="773" y="144"/>
                  </a:lnTo>
                  <a:lnTo>
                    <a:pt x="771" y="154"/>
                  </a:lnTo>
                  <a:lnTo>
                    <a:pt x="781" y="168"/>
                  </a:lnTo>
                  <a:lnTo>
                    <a:pt x="781" y="178"/>
                  </a:lnTo>
                  <a:lnTo>
                    <a:pt x="764" y="200"/>
                  </a:lnTo>
                  <a:lnTo>
                    <a:pt x="755" y="206"/>
                  </a:lnTo>
                  <a:lnTo>
                    <a:pt x="753" y="206"/>
                  </a:lnTo>
                  <a:lnTo>
                    <a:pt x="746" y="197"/>
                  </a:lnTo>
                  <a:lnTo>
                    <a:pt x="744" y="200"/>
                  </a:lnTo>
                  <a:lnTo>
                    <a:pt x="749" y="212"/>
                  </a:lnTo>
                  <a:lnTo>
                    <a:pt x="749" y="214"/>
                  </a:lnTo>
                  <a:lnTo>
                    <a:pt x="740" y="208"/>
                  </a:lnTo>
                  <a:lnTo>
                    <a:pt x="740" y="212"/>
                  </a:lnTo>
                  <a:lnTo>
                    <a:pt x="736" y="212"/>
                  </a:lnTo>
                  <a:lnTo>
                    <a:pt x="733" y="211"/>
                  </a:lnTo>
                  <a:lnTo>
                    <a:pt x="730" y="211"/>
                  </a:lnTo>
                  <a:lnTo>
                    <a:pt x="728" y="200"/>
                  </a:lnTo>
                  <a:lnTo>
                    <a:pt x="713" y="200"/>
                  </a:lnTo>
                  <a:lnTo>
                    <a:pt x="712" y="206"/>
                  </a:lnTo>
                  <a:lnTo>
                    <a:pt x="719" y="208"/>
                  </a:lnTo>
                  <a:lnTo>
                    <a:pt x="719" y="215"/>
                  </a:lnTo>
                  <a:lnTo>
                    <a:pt x="703" y="237"/>
                  </a:lnTo>
                  <a:lnTo>
                    <a:pt x="703" y="239"/>
                  </a:lnTo>
                  <a:lnTo>
                    <a:pt x="700" y="239"/>
                  </a:lnTo>
                  <a:lnTo>
                    <a:pt x="697" y="240"/>
                  </a:lnTo>
                  <a:lnTo>
                    <a:pt x="693" y="240"/>
                  </a:lnTo>
                  <a:lnTo>
                    <a:pt x="707" y="242"/>
                  </a:lnTo>
                  <a:lnTo>
                    <a:pt x="709" y="242"/>
                  </a:lnTo>
                  <a:lnTo>
                    <a:pt x="709" y="243"/>
                  </a:lnTo>
                  <a:lnTo>
                    <a:pt x="693" y="274"/>
                  </a:lnTo>
                  <a:lnTo>
                    <a:pt x="693" y="276"/>
                  </a:lnTo>
                  <a:lnTo>
                    <a:pt x="679" y="280"/>
                  </a:lnTo>
                  <a:lnTo>
                    <a:pt x="678" y="280"/>
                  </a:lnTo>
                  <a:lnTo>
                    <a:pt x="670" y="277"/>
                  </a:lnTo>
                  <a:lnTo>
                    <a:pt x="670" y="282"/>
                  </a:lnTo>
                  <a:lnTo>
                    <a:pt x="667" y="282"/>
                  </a:lnTo>
                  <a:lnTo>
                    <a:pt x="667" y="289"/>
                  </a:lnTo>
                  <a:lnTo>
                    <a:pt x="666" y="289"/>
                  </a:lnTo>
                  <a:lnTo>
                    <a:pt x="660" y="295"/>
                  </a:lnTo>
                  <a:lnTo>
                    <a:pt x="658" y="295"/>
                  </a:lnTo>
                  <a:lnTo>
                    <a:pt x="647" y="286"/>
                  </a:lnTo>
                  <a:lnTo>
                    <a:pt x="639" y="288"/>
                  </a:lnTo>
                  <a:lnTo>
                    <a:pt x="623" y="279"/>
                  </a:lnTo>
                  <a:lnTo>
                    <a:pt x="621" y="282"/>
                  </a:lnTo>
                  <a:lnTo>
                    <a:pt x="623" y="283"/>
                  </a:lnTo>
                  <a:lnTo>
                    <a:pt x="623" y="280"/>
                  </a:lnTo>
                  <a:lnTo>
                    <a:pt x="624" y="280"/>
                  </a:lnTo>
                  <a:lnTo>
                    <a:pt x="639" y="289"/>
                  </a:lnTo>
                  <a:lnTo>
                    <a:pt x="639" y="291"/>
                  </a:lnTo>
                  <a:lnTo>
                    <a:pt x="644" y="288"/>
                  </a:lnTo>
                  <a:lnTo>
                    <a:pt x="656" y="294"/>
                  </a:lnTo>
                  <a:lnTo>
                    <a:pt x="657" y="295"/>
                  </a:lnTo>
                  <a:lnTo>
                    <a:pt x="660" y="309"/>
                  </a:lnTo>
                  <a:lnTo>
                    <a:pt x="660" y="310"/>
                  </a:lnTo>
                  <a:lnTo>
                    <a:pt x="658" y="310"/>
                  </a:lnTo>
                  <a:lnTo>
                    <a:pt x="648" y="314"/>
                  </a:lnTo>
                  <a:lnTo>
                    <a:pt x="636" y="314"/>
                  </a:lnTo>
                  <a:lnTo>
                    <a:pt x="638" y="319"/>
                  </a:lnTo>
                  <a:lnTo>
                    <a:pt x="642" y="320"/>
                  </a:lnTo>
                  <a:lnTo>
                    <a:pt x="642" y="322"/>
                  </a:lnTo>
                  <a:lnTo>
                    <a:pt x="633" y="322"/>
                  </a:lnTo>
                  <a:lnTo>
                    <a:pt x="633" y="337"/>
                  </a:lnTo>
                  <a:lnTo>
                    <a:pt x="629" y="334"/>
                  </a:lnTo>
                  <a:lnTo>
                    <a:pt x="624" y="340"/>
                  </a:lnTo>
                  <a:lnTo>
                    <a:pt x="623" y="340"/>
                  </a:lnTo>
                  <a:lnTo>
                    <a:pt x="624" y="343"/>
                  </a:lnTo>
                  <a:lnTo>
                    <a:pt x="621" y="349"/>
                  </a:lnTo>
                  <a:lnTo>
                    <a:pt x="608" y="355"/>
                  </a:lnTo>
                  <a:lnTo>
                    <a:pt x="613" y="360"/>
                  </a:lnTo>
                  <a:lnTo>
                    <a:pt x="605" y="380"/>
                  </a:lnTo>
                  <a:lnTo>
                    <a:pt x="605" y="412"/>
                  </a:lnTo>
                  <a:lnTo>
                    <a:pt x="604" y="415"/>
                  </a:lnTo>
                  <a:lnTo>
                    <a:pt x="610" y="421"/>
                  </a:lnTo>
                  <a:lnTo>
                    <a:pt x="611" y="427"/>
                  </a:lnTo>
                  <a:lnTo>
                    <a:pt x="613" y="423"/>
                  </a:lnTo>
                  <a:lnTo>
                    <a:pt x="613" y="421"/>
                  </a:lnTo>
                  <a:lnTo>
                    <a:pt x="614" y="421"/>
                  </a:lnTo>
                  <a:lnTo>
                    <a:pt x="615" y="423"/>
                  </a:lnTo>
                  <a:lnTo>
                    <a:pt x="621" y="423"/>
                  </a:lnTo>
                  <a:lnTo>
                    <a:pt x="623" y="424"/>
                  </a:lnTo>
                  <a:lnTo>
                    <a:pt x="626" y="424"/>
                  </a:lnTo>
                  <a:lnTo>
                    <a:pt x="636" y="455"/>
                  </a:lnTo>
                  <a:lnTo>
                    <a:pt x="636" y="463"/>
                  </a:lnTo>
                  <a:lnTo>
                    <a:pt x="633" y="466"/>
                  </a:lnTo>
                  <a:lnTo>
                    <a:pt x="653" y="458"/>
                  </a:lnTo>
                  <a:lnTo>
                    <a:pt x="678" y="470"/>
                  </a:lnTo>
                  <a:lnTo>
                    <a:pt x="691" y="479"/>
                  </a:lnTo>
                  <a:lnTo>
                    <a:pt x="698" y="491"/>
                  </a:lnTo>
                  <a:lnTo>
                    <a:pt x="721" y="497"/>
                  </a:lnTo>
                  <a:lnTo>
                    <a:pt x="728" y="504"/>
                  </a:lnTo>
                  <a:lnTo>
                    <a:pt x="728" y="506"/>
                  </a:lnTo>
                  <a:lnTo>
                    <a:pt x="733" y="506"/>
                  </a:lnTo>
                  <a:lnTo>
                    <a:pt x="764" y="510"/>
                  </a:lnTo>
                  <a:lnTo>
                    <a:pt x="768" y="510"/>
                  </a:lnTo>
                  <a:lnTo>
                    <a:pt x="767" y="532"/>
                  </a:lnTo>
                  <a:lnTo>
                    <a:pt x="770" y="552"/>
                  </a:lnTo>
                  <a:lnTo>
                    <a:pt x="768" y="558"/>
                  </a:lnTo>
                  <a:lnTo>
                    <a:pt x="780" y="571"/>
                  </a:lnTo>
                  <a:lnTo>
                    <a:pt x="780" y="572"/>
                  </a:lnTo>
                  <a:lnTo>
                    <a:pt x="779" y="572"/>
                  </a:lnTo>
                  <a:lnTo>
                    <a:pt x="773" y="577"/>
                  </a:lnTo>
                  <a:lnTo>
                    <a:pt x="783" y="577"/>
                  </a:lnTo>
                  <a:lnTo>
                    <a:pt x="789" y="583"/>
                  </a:lnTo>
                  <a:lnTo>
                    <a:pt x="790" y="590"/>
                  </a:lnTo>
                  <a:lnTo>
                    <a:pt x="790" y="592"/>
                  </a:lnTo>
                  <a:lnTo>
                    <a:pt x="786" y="596"/>
                  </a:lnTo>
                  <a:lnTo>
                    <a:pt x="792" y="592"/>
                  </a:lnTo>
                  <a:lnTo>
                    <a:pt x="793" y="592"/>
                  </a:lnTo>
                  <a:lnTo>
                    <a:pt x="801" y="596"/>
                  </a:lnTo>
                  <a:lnTo>
                    <a:pt x="801" y="590"/>
                  </a:lnTo>
                  <a:lnTo>
                    <a:pt x="802" y="590"/>
                  </a:lnTo>
                  <a:lnTo>
                    <a:pt x="805" y="589"/>
                  </a:lnTo>
                  <a:lnTo>
                    <a:pt x="813" y="593"/>
                  </a:lnTo>
                  <a:lnTo>
                    <a:pt x="814" y="589"/>
                  </a:lnTo>
                  <a:lnTo>
                    <a:pt x="810" y="583"/>
                  </a:lnTo>
                  <a:lnTo>
                    <a:pt x="810" y="581"/>
                  </a:lnTo>
                  <a:lnTo>
                    <a:pt x="819" y="574"/>
                  </a:lnTo>
                  <a:lnTo>
                    <a:pt x="814" y="568"/>
                  </a:lnTo>
                  <a:lnTo>
                    <a:pt x="811" y="537"/>
                  </a:lnTo>
                  <a:lnTo>
                    <a:pt x="802" y="524"/>
                  </a:lnTo>
                  <a:lnTo>
                    <a:pt x="827" y="504"/>
                  </a:lnTo>
                  <a:lnTo>
                    <a:pt x="839" y="485"/>
                  </a:lnTo>
                  <a:lnTo>
                    <a:pt x="841" y="485"/>
                  </a:lnTo>
                  <a:lnTo>
                    <a:pt x="847" y="483"/>
                  </a:lnTo>
                  <a:lnTo>
                    <a:pt x="844" y="478"/>
                  </a:lnTo>
                  <a:lnTo>
                    <a:pt x="841" y="483"/>
                  </a:lnTo>
                  <a:lnTo>
                    <a:pt x="839" y="483"/>
                  </a:lnTo>
                  <a:lnTo>
                    <a:pt x="838" y="467"/>
                  </a:lnTo>
                  <a:lnTo>
                    <a:pt x="829" y="435"/>
                  </a:lnTo>
                  <a:lnTo>
                    <a:pt x="813" y="423"/>
                  </a:lnTo>
                  <a:lnTo>
                    <a:pt x="813" y="415"/>
                  </a:lnTo>
                  <a:lnTo>
                    <a:pt x="814" y="414"/>
                  </a:lnTo>
                  <a:lnTo>
                    <a:pt x="827" y="409"/>
                  </a:lnTo>
                  <a:lnTo>
                    <a:pt x="827" y="400"/>
                  </a:lnTo>
                  <a:lnTo>
                    <a:pt x="830" y="400"/>
                  </a:lnTo>
                  <a:lnTo>
                    <a:pt x="830" y="399"/>
                  </a:lnTo>
                  <a:lnTo>
                    <a:pt x="833" y="393"/>
                  </a:lnTo>
                  <a:lnTo>
                    <a:pt x="827" y="393"/>
                  </a:lnTo>
                  <a:lnTo>
                    <a:pt x="827" y="392"/>
                  </a:lnTo>
                  <a:lnTo>
                    <a:pt x="829" y="387"/>
                  </a:lnTo>
                  <a:lnTo>
                    <a:pt x="826" y="380"/>
                  </a:lnTo>
                  <a:lnTo>
                    <a:pt x="824" y="374"/>
                  </a:lnTo>
                  <a:lnTo>
                    <a:pt x="824" y="372"/>
                  </a:lnTo>
                  <a:lnTo>
                    <a:pt x="827" y="372"/>
                  </a:lnTo>
                  <a:lnTo>
                    <a:pt x="822" y="371"/>
                  </a:lnTo>
                  <a:lnTo>
                    <a:pt x="822" y="369"/>
                  </a:lnTo>
                  <a:lnTo>
                    <a:pt x="830" y="346"/>
                  </a:lnTo>
                  <a:lnTo>
                    <a:pt x="822" y="344"/>
                  </a:lnTo>
                  <a:lnTo>
                    <a:pt x="822" y="343"/>
                  </a:lnTo>
                  <a:lnTo>
                    <a:pt x="820" y="331"/>
                  </a:lnTo>
                  <a:lnTo>
                    <a:pt x="820" y="329"/>
                  </a:lnTo>
                  <a:lnTo>
                    <a:pt x="829" y="320"/>
                  </a:lnTo>
                  <a:lnTo>
                    <a:pt x="830" y="320"/>
                  </a:lnTo>
                  <a:lnTo>
                    <a:pt x="862" y="332"/>
                  </a:lnTo>
                  <a:lnTo>
                    <a:pt x="878" y="323"/>
                  </a:lnTo>
                  <a:lnTo>
                    <a:pt x="894" y="332"/>
                  </a:lnTo>
                  <a:lnTo>
                    <a:pt x="894" y="334"/>
                  </a:lnTo>
                  <a:lnTo>
                    <a:pt x="893" y="341"/>
                  </a:lnTo>
                  <a:lnTo>
                    <a:pt x="899" y="340"/>
                  </a:lnTo>
                  <a:lnTo>
                    <a:pt x="902" y="347"/>
                  </a:lnTo>
                  <a:lnTo>
                    <a:pt x="900" y="349"/>
                  </a:lnTo>
                  <a:lnTo>
                    <a:pt x="909" y="349"/>
                  </a:lnTo>
                  <a:lnTo>
                    <a:pt x="909" y="350"/>
                  </a:lnTo>
                  <a:lnTo>
                    <a:pt x="905" y="353"/>
                  </a:lnTo>
                  <a:lnTo>
                    <a:pt x="907" y="360"/>
                  </a:lnTo>
                  <a:lnTo>
                    <a:pt x="924" y="362"/>
                  </a:lnTo>
                  <a:lnTo>
                    <a:pt x="925" y="362"/>
                  </a:lnTo>
                  <a:lnTo>
                    <a:pt x="927" y="368"/>
                  </a:lnTo>
                  <a:lnTo>
                    <a:pt x="933" y="362"/>
                  </a:lnTo>
                  <a:lnTo>
                    <a:pt x="934" y="362"/>
                  </a:lnTo>
                  <a:lnTo>
                    <a:pt x="937" y="366"/>
                  </a:lnTo>
                  <a:lnTo>
                    <a:pt x="933" y="378"/>
                  </a:lnTo>
                  <a:lnTo>
                    <a:pt x="937" y="389"/>
                  </a:lnTo>
                  <a:lnTo>
                    <a:pt x="937" y="390"/>
                  </a:lnTo>
                  <a:lnTo>
                    <a:pt x="919" y="390"/>
                  </a:lnTo>
                  <a:lnTo>
                    <a:pt x="933" y="393"/>
                  </a:lnTo>
                  <a:lnTo>
                    <a:pt x="934" y="393"/>
                  </a:lnTo>
                  <a:lnTo>
                    <a:pt x="937" y="400"/>
                  </a:lnTo>
                  <a:lnTo>
                    <a:pt x="934" y="408"/>
                  </a:lnTo>
                  <a:lnTo>
                    <a:pt x="939" y="408"/>
                  </a:lnTo>
                  <a:lnTo>
                    <a:pt x="939" y="409"/>
                  </a:lnTo>
                  <a:lnTo>
                    <a:pt x="936" y="412"/>
                  </a:lnTo>
                  <a:lnTo>
                    <a:pt x="939" y="417"/>
                  </a:lnTo>
                  <a:lnTo>
                    <a:pt x="939" y="418"/>
                  </a:lnTo>
                  <a:lnTo>
                    <a:pt x="933" y="421"/>
                  </a:lnTo>
                  <a:lnTo>
                    <a:pt x="930" y="420"/>
                  </a:lnTo>
                  <a:lnTo>
                    <a:pt x="930" y="423"/>
                  </a:lnTo>
                  <a:lnTo>
                    <a:pt x="948" y="420"/>
                  </a:lnTo>
                  <a:lnTo>
                    <a:pt x="949" y="420"/>
                  </a:lnTo>
                  <a:lnTo>
                    <a:pt x="952" y="430"/>
                  </a:lnTo>
                  <a:lnTo>
                    <a:pt x="952" y="435"/>
                  </a:lnTo>
                  <a:lnTo>
                    <a:pt x="955" y="426"/>
                  </a:lnTo>
                  <a:lnTo>
                    <a:pt x="956" y="426"/>
                  </a:lnTo>
                  <a:lnTo>
                    <a:pt x="956" y="430"/>
                  </a:lnTo>
                  <a:lnTo>
                    <a:pt x="958" y="430"/>
                  </a:lnTo>
                  <a:lnTo>
                    <a:pt x="958" y="432"/>
                  </a:lnTo>
                  <a:lnTo>
                    <a:pt x="959" y="438"/>
                  </a:lnTo>
                  <a:lnTo>
                    <a:pt x="971" y="429"/>
                  </a:lnTo>
                  <a:lnTo>
                    <a:pt x="974" y="420"/>
                  </a:lnTo>
                  <a:lnTo>
                    <a:pt x="976" y="420"/>
                  </a:lnTo>
                  <a:lnTo>
                    <a:pt x="980" y="424"/>
                  </a:lnTo>
                  <a:lnTo>
                    <a:pt x="980" y="429"/>
                  </a:lnTo>
                  <a:lnTo>
                    <a:pt x="983" y="426"/>
                  </a:lnTo>
                  <a:lnTo>
                    <a:pt x="979" y="420"/>
                  </a:lnTo>
                  <a:lnTo>
                    <a:pt x="979" y="418"/>
                  </a:lnTo>
                  <a:lnTo>
                    <a:pt x="983" y="418"/>
                  </a:lnTo>
                  <a:lnTo>
                    <a:pt x="985" y="412"/>
                  </a:lnTo>
                  <a:lnTo>
                    <a:pt x="985" y="408"/>
                  </a:lnTo>
                  <a:lnTo>
                    <a:pt x="989" y="405"/>
                  </a:lnTo>
                  <a:lnTo>
                    <a:pt x="986" y="399"/>
                  </a:lnTo>
                  <a:lnTo>
                    <a:pt x="986" y="398"/>
                  </a:lnTo>
                  <a:lnTo>
                    <a:pt x="995" y="383"/>
                  </a:lnTo>
                  <a:lnTo>
                    <a:pt x="1001" y="383"/>
                  </a:lnTo>
                  <a:lnTo>
                    <a:pt x="1004" y="390"/>
                  </a:lnTo>
                  <a:lnTo>
                    <a:pt x="1002" y="393"/>
                  </a:lnTo>
                  <a:lnTo>
                    <a:pt x="1004" y="393"/>
                  </a:lnTo>
                  <a:lnTo>
                    <a:pt x="1004" y="395"/>
                  </a:lnTo>
                  <a:lnTo>
                    <a:pt x="1007" y="402"/>
                  </a:lnTo>
                  <a:lnTo>
                    <a:pt x="1011" y="402"/>
                  </a:lnTo>
                  <a:lnTo>
                    <a:pt x="1011" y="403"/>
                  </a:lnTo>
                  <a:lnTo>
                    <a:pt x="1008" y="406"/>
                  </a:lnTo>
                  <a:lnTo>
                    <a:pt x="1016" y="411"/>
                  </a:lnTo>
                  <a:lnTo>
                    <a:pt x="1017" y="411"/>
                  </a:lnTo>
                  <a:lnTo>
                    <a:pt x="1016" y="412"/>
                  </a:lnTo>
                  <a:lnTo>
                    <a:pt x="1008" y="417"/>
                  </a:lnTo>
                  <a:lnTo>
                    <a:pt x="1010" y="417"/>
                  </a:lnTo>
                  <a:lnTo>
                    <a:pt x="1011" y="415"/>
                  </a:lnTo>
                  <a:lnTo>
                    <a:pt x="1014" y="415"/>
                  </a:lnTo>
                  <a:lnTo>
                    <a:pt x="1016" y="414"/>
                  </a:lnTo>
                  <a:lnTo>
                    <a:pt x="1019" y="414"/>
                  </a:lnTo>
                  <a:lnTo>
                    <a:pt x="1019" y="415"/>
                  </a:lnTo>
                  <a:lnTo>
                    <a:pt x="1017" y="421"/>
                  </a:lnTo>
                  <a:lnTo>
                    <a:pt x="1023" y="426"/>
                  </a:lnTo>
                  <a:lnTo>
                    <a:pt x="1023" y="427"/>
                  </a:lnTo>
                  <a:lnTo>
                    <a:pt x="1016" y="430"/>
                  </a:lnTo>
                  <a:lnTo>
                    <a:pt x="1026" y="432"/>
                  </a:lnTo>
                  <a:lnTo>
                    <a:pt x="1028" y="432"/>
                  </a:lnTo>
                  <a:lnTo>
                    <a:pt x="1028" y="433"/>
                  </a:lnTo>
                  <a:lnTo>
                    <a:pt x="1020" y="439"/>
                  </a:lnTo>
                  <a:lnTo>
                    <a:pt x="1026" y="438"/>
                  </a:lnTo>
                  <a:lnTo>
                    <a:pt x="1028" y="438"/>
                  </a:lnTo>
                  <a:lnTo>
                    <a:pt x="1029" y="440"/>
                  </a:lnTo>
                  <a:lnTo>
                    <a:pt x="1029" y="442"/>
                  </a:lnTo>
                  <a:lnTo>
                    <a:pt x="1028" y="443"/>
                  </a:lnTo>
                  <a:lnTo>
                    <a:pt x="1031" y="443"/>
                  </a:lnTo>
                  <a:lnTo>
                    <a:pt x="1036" y="451"/>
                  </a:lnTo>
                  <a:lnTo>
                    <a:pt x="1036" y="452"/>
                  </a:lnTo>
                  <a:lnTo>
                    <a:pt x="1031" y="455"/>
                  </a:lnTo>
                  <a:lnTo>
                    <a:pt x="1035" y="455"/>
                  </a:lnTo>
                  <a:lnTo>
                    <a:pt x="1041" y="466"/>
                  </a:lnTo>
                  <a:lnTo>
                    <a:pt x="1036" y="472"/>
                  </a:lnTo>
                  <a:lnTo>
                    <a:pt x="1038" y="473"/>
                  </a:lnTo>
                  <a:lnTo>
                    <a:pt x="1038" y="475"/>
                  </a:lnTo>
                  <a:lnTo>
                    <a:pt x="1036" y="475"/>
                  </a:lnTo>
                  <a:lnTo>
                    <a:pt x="1032" y="473"/>
                  </a:lnTo>
                  <a:lnTo>
                    <a:pt x="1031" y="473"/>
                  </a:lnTo>
                  <a:lnTo>
                    <a:pt x="1026" y="475"/>
                  </a:lnTo>
                  <a:lnTo>
                    <a:pt x="1036" y="476"/>
                  </a:lnTo>
                  <a:lnTo>
                    <a:pt x="1035" y="479"/>
                  </a:lnTo>
                  <a:lnTo>
                    <a:pt x="1038" y="482"/>
                  </a:lnTo>
                  <a:lnTo>
                    <a:pt x="1038" y="483"/>
                  </a:lnTo>
                  <a:lnTo>
                    <a:pt x="1036" y="485"/>
                  </a:lnTo>
                  <a:lnTo>
                    <a:pt x="1038" y="485"/>
                  </a:lnTo>
                  <a:lnTo>
                    <a:pt x="1039" y="483"/>
                  </a:lnTo>
                  <a:lnTo>
                    <a:pt x="1042" y="483"/>
                  </a:lnTo>
                  <a:lnTo>
                    <a:pt x="1042" y="485"/>
                  </a:lnTo>
                  <a:lnTo>
                    <a:pt x="1044" y="491"/>
                  </a:lnTo>
                  <a:lnTo>
                    <a:pt x="1056" y="494"/>
                  </a:lnTo>
                  <a:lnTo>
                    <a:pt x="1056" y="495"/>
                  </a:lnTo>
                  <a:lnTo>
                    <a:pt x="1057" y="503"/>
                  </a:lnTo>
                  <a:lnTo>
                    <a:pt x="1054" y="506"/>
                  </a:lnTo>
                  <a:lnTo>
                    <a:pt x="1057" y="506"/>
                  </a:lnTo>
                  <a:lnTo>
                    <a:pt x="1060" y="504"/>
                  </a:lnTo>
                  <a:lnTo>
                    <a:pt x="1065" y="504"/>
                  </a:lnTo>
                  <a:lnTo>
                    <a:pt x="1066" y="507"/>
                  </a:lnTo>
                  <a:lnTo>
                    <a:pt x="1066" y="512"/>
                  </a:lnTo>
                  <a:lnTo>
                    <a:pt x="1069" y="507"/>
                  </a:lnTo>
                  <a:lnTo>
                    <a:pt x="1071" y="507"/>
                  </a:lnTo>
                  <a:lnTo>
                    <a:pt x="1076" y="516"/>
                  </a:lnTo>
                  <a:lnTo>
                    <a:pt x="1081" y="518"/>
                  </a:lnTo>
                  <a:lnTo>
                    <a:pt x="1085" y="513"/>
                  </a:lnTo>
                  <a:lnTo>
                    <a:pt x="1094" y="522"/>
                  </a:lnTo>
                  <a:lnTo>
                    <a:pt x="1094" y="524"/>
                  </a:lnTo>
                  <a:lnTo>
                    <a:pt x="1093" y="524"/>
                  </a:lnTo>
                  <a:lnTo>
                    <a:pt x="1075" y="531"/>
                  </a:lnTo>
                  <a:lnTo>
                    <a:pt x="1076" y="531"/>
                  </a:lnTo>
                  <a:lnTo>
                    <a:pt x="1078" y="532"/>
                  </a:lnTo>
                  <a:lnTo>
                    <a:pt x="1076" y="532"/>
                  </a:lnTo>
                  <a:lnTo>
                    <a:pt x="1062" y="538"/>
                  </a:lnTo>
                  <a:lnTo>
                    <a:pt x="1059" y="544"/>
                  </a:lnTo>
                  <a:lnTo>
                    <a:pt x="1057" y="544"/>
                  </a:lnTo>
                  <a:lnTo>
                    <a:pt x="1048" y="540"/>
                  </a:lnTo>
                  <a:lnTo>
                    <a:pt x="1047" y="541"/>
                  </a:lnTo>
                  <a:lnTo>
                    <a:pt x="1056" y="544"/>
                  </a:lnTo>
                  <a:lnTo>
                    <a:pt x="1057" y="546"/>
                  </a:lnTo>
                  <a:lnTo>
                    <a:pt x="1056" y="550"/>
                  </a:lnTo>
                  <a:lnTo>
                    <a:pt x="1076" y="534"/>
                  </a:lnTo>
                  <a:lnTo>
                    <a:pt x="1085" y="532"/>
                  </a:lnTo>
                  <a:lnTo>
                    <a:pt x="1084" y="532"/>
                  </a:lnTo>
                  <a:lnTo>
                    <a:pt x="1084" y="531"/>
                  </a:lnTo>
                  <a:lnTo>
                    <a:pt x="1096" y="531"/>
                  </a:lnTo>
                  <a:lnTo>
                    <a:pt x="1096" y="546"/>
                  </a:lnTo>
                  <a:lnTo>
                    <a:pt x="1099" y="540"/>
                  </a:lnTo>
                  <a:lnTo>
                    <a:pt x="1099" y="538"/>
                  </a:lnTo>
                  <a:lnTo>
                    <a:pt x="1100" y="538"/>
                  </a:lnTo>
                  <a:lnTo>
                    <a:pt x="1114" y="544"/>
                  </a:lnTo>
                  <a:lnTo>
                    <a:pt x="1114" y="546"/>
                  </a:lnTo>
                  <a:lnTo>
                    <a:pt x="1112" y="546"/>
                  </a:lnTo>
                  <a:lnTo>
                    <a:pt x="1116" y="553"/>
                  </a:lnTo>
                  <a:lnTo>
                    <a:pt x="1109" y="553"/>
                  </a:lnTo>
                  <a:lnTo>
                    <a:pt x="1114" y="556"/>
                  </a:lnTo>
                  <a:lnTo>
                    <a:pt x="1116" y="565"/>
                  </a:lnTo>
                  <a:lnTo>
                    <a:pt x="1115" y="565"/>
                  </a:lnTo>
                  <a:lnTo>
                    <a:pt x="1114" y="567"/>
                  </a:lnTo>
                  <a:lnTo>
                    <a:pt x="1116" y="571"/>
                  </a:lnTo>
                  <a:lnTo>
                    <a:pt x="1114" y="571"/>
                  </a:lnTo>
                  <a:lnTo>
                    <a:pt x="1116" y="574"/>
                  </a:lnTo>
                  <a:lnTo>
                    <a:pt x="1116" y="575"/>
                  </a:lnTo>
                  <a:lnTo>
                    <a:pt x="1105" y="589"/>
                  </a:lnTo>
                  <a:lnTo>
                    <a:pt x="1081" y="593"/>
                  </a:lnTo>
                  <a:lnTo>
                    <a:pt x="1060" y="615"/>
                  </a:lnTo>
                  <a:lnTo>
                    <a:pt x="1059" y="615"/>
                  </a:lnTo>
                  <a:lnTo>
                    <a:pt x="1057" y="614"/>
                  </a:lnTo>
                  <a:lnTo>
                    <a:pt x="1056" y="614"/>
                  </a:lnTo>
                  <a:lnTo>
                    <a:pt x="1056" y="612"/>
                  </a:lnTo>
                  <a:lnTo>
                    <a:pt x="1039" y="618"/>
                  </a:lnTo>
                  <a:lnTo>
                    <a:pt x="1038" y="618"/>
                  </a:lnTo>
                  <a:lnTo>
                    <a:pt x="1031" y="615"/>
                  </a:lnTo>
                  <a:lnTo>
                    <a:pt x="977" y="615"/>
                  </a:lnTo>
                  <a:lnTo>
                    <a:pt x="971" y="621"/>
                  </a:lnTo>
                  <a:lnTo>
                    <a:pt x="965" y="633"/>
                  </a:lnTo>
                  <a:lnTo>
                    <a:pt x="964" y="633"/>
                  </a:lnTo>
                  <a:lnTo>
                    <a:pt x="955" y="635"/>
                  </a:lnTo>
                  <a:lnTo>
                    <a:pt x="945" y="644"/>
                  </a:lnTo>
                  <a:lnTo>
                    <a:pt x="937" y="654"/>
                  </a:lnTo>
                  <a:lnTo>
                    <a:pt x="933" y="657"/>
                  </a:lnTo>
                  <a:lnTo>
                    <a:pt x="925" y="670"/>
                  </a:lnTo>
                  <a:lnTo>
                    <a:pt x="918" y="679"/>
                  </a:lnTo>
                  <a:lnTo>
                    <a:pt x="919" y="678"/>
                  </a:lnTo>
                  <a:lnTo>
                    <a:pt x="934" y="660"/>
                  </a:lnTo>
                  <a:lnTo>
                    <a:pt x="949" y="647"/>
                  </a:lnTo>
                  <a:lnTo>
                    <a:pt x="973" y="636"/>
                  </a:lnTo>
                  <a:lnTo>
                    <a:pt x="993" y="635"/>
                  </a:lnTo>
                  <a:lnTo>
                    <a:pt x="1004" y="639"/>
                  </a:lnTo>
                  <a:lnTo>
                    <a:pt x="1004" y="650"/>
                  </a:lnTo>
                  <a:lnTo>
                    <a:pt x="992" y="658"/>
                  </a:lnTo>
                  <a:lnTo>
                    <a:pt x="990" y="658"/>
                  </a:lnTo>
                  <a:lnTo>
                    <a:pt x="983" y="657"/>
                  </a:lnTo>
                  <a:lnTo>
                    <a:pt x="977" y="658"/>
                  </a:lnTo>
                  <a:lnTo>
                    <a:pt x="985" y="660"/>
                  </a:lnTo>
                  <a:lnTo>
                    <a:pt x="986" y="664"/>
                  </a:lnTo>
                  <a:lnTo>
                    <a:pt x="993" y="661"/>
                  </a:lnTo>
                  <a:lnTo>
                    <a:pt x="998" y="663"/>
                  </a:lnTo>
                  <a:lnTo>
                    <a:pt x="998" y="664"/>
                  </a:lnTo>
                  <a:lnTo>
                    <a:pt x="992" y="676"/>
                  </a:lnTo>
                  <a:lnTo>
                    <a:pt x="998" y="676"/>
                  </a:lnTo>
                  <a:lnTo>
                    <a:pt x="998" y="688"/>
                  </a:lnTo>
                  <a:lnTo>
                    <a:pt x="1001" y="691"/>
                  </a:lnTo>
                  <a:lnTo>
                    <a:pt x="1011" y="696"/>
                  </a:lnTo>
                  <a:lnTo>
                    <a:pt x="1011" y="697"/>
                  </a:lnTo>
                  <a:lnTo>
                    <a:pt x="1010" y="697"/>
                  </a:lnTo>
                  <a:lnTo>
                    <a:pt x="1025" y="703"/>
                  </a:lnTo>
                  <a:lnTo>
                    <a:pt x="1033" y="700"/>
                  </a:lnTo>
                  <a:lnTo>
                    <a:pt x="1033" y="698"/>
                  </a:lnTo>
                  <a:lnTo>
                    <a:pt x="1035" y="698"/>
                  </a:lnTo>
                  <a:lnTo>
                    <a:pt x="1035" y="700"/>
                  </a:lnTo>
                  <a:lnTo>
                    <a:pt x="1036" y="703"/>
                  </a:lnTo>
                  <a:lnTo>
                    <a:pt x="1042" y="704"/>
                  </a:lnTo>
                  <a:lnTo>
                    <a:pt x="1044" y="704"/>
                  </a:lnTo>
                  <a:lnTo>
                    <a:pt x="1044" y="706"/>
                  </a:lnTo>
                  <a:lnTo>
                    <a:pt x="1042" y="709"/>
                  </a:lnTo>
                  <a:lnTo>
                    <a:pt x="1047" y="710"/>
                  </a:lnTo>
                  <a:lnTo>
                    <a:pt x="1048" y="710"/>
                  </a:lnTo>
                  <a:lnTo>
                    <a:pt x="1047" y="712"/>
                  </a:lnTo>
                  <a:lnTo>
                    <a:pt x="1023" y="721"/>
                  </a:lnTo>
                  <a:lnTo>
                    <a:pt x="1014" y="722"/>
                  </a:lnTo>
                  <a:lnTo>
                    <a:pt x="1014" y="725"/>
                  </a:lnTo>
                  <a:lnTo>
                    <a:pt x="1007" y="725"/>
                  </a:lnTo>
                  <a:lnTo>
                    <a:pt x="1004" y="730"/>
                  </a:lnTo>
                  <a:lnTo>
                    <a:pt x="990" y="744"/>
                  </a:lnTo>
                  <a:lnTo>
                    <a:pt x="989" y="744"/>
                  </a:lnTo>
                  <a:lnTo>
                    <a:pt x="980" y="738"/>
                  </a:lnTo>
                  <a:lnTo>
                    <a:pt x="980" y="737"/>
                  </a:lnTo>
                  <a:lnTo>
                    <a:pt x="979" y="731"/>
                  </a:lnTo>
                  <a:lnTo>
                    <a:pt x="982" y="725"/>
                  </a:lnTo>
                  <a:lnTo>
                    <a:pt x="979" y="725"/>
                  </a:lnTo>
                  <a:lnTo>
                    <a:pt x="979" y="724"/>
                  </a:lnTo>
                  <a:lnTo>
                    <a:pt x="980" y="724"/>
                  </a:lnTo>
                  <a:lnTo>
                    <a:pt x="1001" y="710"/>
                  </a:lnTo>
                  <a:lnTo>
                    <a:pt x="996" y="710"/>
                  </a:lnTo>
                  <a:lnTo>
                    <a:pt x="996" y="707"/>
                  </a:lnTo>
                  <a:lnTo>
                    <a:pt x="1002" y="700"/>
                  </a:lnTo>
                  <a:lnTo>
                    <a:pt x="1001" y="700"/>
                  </a:lnTo>
                  <a:lnTo>
                    <a:pt x="986" y="712"/>
                  </a:lnTo>
                  <a:lnTo>
                    <a:pt x="967" y="713"/>
                  </a:lnTo>
                  <a:lnTo>
                    <a:pt x="961" y="713"/>
                  </a:lnTo>
                  <a:lnTo>
                    <a:pt x="961" y="712"/>
                  </a:lnTo>
                  <a:lnTo>
                    <a:pt x="959" y="706"/>
                  </a:lnTo>
                  <a:lnTo>
                    <a:pt x="958" y="704"/>
                  </a:lnTo>
                  <a:lnTo>
                    <a:pt x="956" y="704"/>
                  </a:lnTo>
                  <a:lnTo>
                    <a:pt x="956" y="679"/>
                  </a:lnTo>
                  <a:lnTo>
                    <a:pt x="950" y="673"/>
                  </a:lnTo>
                  <a:lnTo>
                    <a:pt x="945" y="676"/>
                  </a:lnTo>
                  <a:lnTo>
                    <a:pt x="943" y="676"/>
                  </a:lnTo>
                  <a:lnTo>
                    <a:pt x="937" y="672"/>
                  </a:lnTo>
                  <a:lnTo>
                    <a:pt x="928" y="684"/>
                  </a:lnTo>
                  <a:lnTo>
                    <a:pt x="921" y="710"/>
                  </a:lnTo>
                  <a:lnTo>
                    <a:pt x="921" y="712"/>
                  </a:lnTo>
                  <a:lnTo>
                    <a:pt x="910" y="712"/>
                  </a:lnTo>
                  <a:lnTo>
                    <a:pt x="909" y="718"/>
                  </a:lnTo>
                  <a:lnTo>
                    <a:pt x="863" y="718"/>
                  </a:lnTo>
                  <a:lnTo>
                    <a:pt x="854" y="725"/>
                  </a:lnTo>
                  <a:lnTo>
                    <a:pt x="838" y="734"/>
                  </a:lnTo>
                  <a:lnTo>
                    <a:pt x="836" y="733"/>
                  </a:lnTo>
                  <a:lnTo>
                    <a:pt x="836" y="737"/>
                  </a:lnTo>
                  <a:lnTo>
                    <a:pt x="823" y="737"/>
                  </a:lnTo>
                  <a:lnTo>
                    <a:pt x="808" y="740"/>
                  </a:lnTo>
                  <a:lnTo>
                    <a:pt x="802" y="747"/>
                  </a:lnTo>
                  <a:lnTo>
                    <a:pt x="810" y="749"/>
                  </a:lnTo>
                  <a:lnTo>
                    <a:pt x="811" y="749"/>
                  </a:lnTo>
                  <a:lnTo>
                    <a:pt x="813" y="756"/>
                  </a:lnTo>
                  <a:lnTo>
                    <a:pt x="796" y="756"/>
                  </a:lnTo>
                  <a:lnTo>
                    <a:pt x="790" y="761"/>
                  </a:lnTo>
                  <a:lnTo>
                    <a:pt x="783" y="759"/>
                  </a:lnTo>
                  <a:lnTo>
                    <a:pt x="765" y="771"/>
                  </a:lnTo>
                  <a:lnTo>
                    <a:pt x="756" y="771"/>
                  </a:lnTo>
                  <a:lnTo>
                    <a:pt x="756" y="770"/>
                  </a:lnTo>
                  <a:lnTo>
                    <a:pt x="759" y="764"/>
                  </a:lnTo>
                  <a:lnTo>
                    <a:pt x="759" y="762"/>
                  </a:lnTo>
                  <a:lnTo>
                    <a:pt x="761" y="762"/>
                  </a:lnTo>
                  <a:lnTo>
                    <a:pt x="764" y="764"/>
                  </a:lnTo>
                  <a:lnTo>
                    <a:pt x="762" y="759"/>
                  </a:lnTo>
                  <a:lnTo>
                    <a:pt x="765" y="752"/>
                  </a:lnTo>
                  <a:lnTo>
                    <a:pt x="765" y="750"/>
                  </a:lnTo>
                  <a:lnTo>
                    <a:pt x="774" y="746"/>
                  </a:lnTo>
                  <a:lnTo>
                    <a:pt x="774" y="731"/>
                  </a:lnTo>
                  <a:lnTo>
                    <a:pt x="779" y="721"/>
                  </a:lnTo>
                  <a:lnTo>
                    <a:pt x="776" y="712"/>
                  </a:lnTo>
                  <a:lnTo>
                    <a:pt x="776" y="710"/>
                  </a:lnTo>
                  <a:lnTo>
                    <a:pt x="779" y="710"/>
                  </a:lnTo>
                  <a:lnTo>
                    <a:pt x="780" y="712"/>
                  </a:lnTo>
                  <a:lnTo>
                    <a:pt x="781" y="712"/>
                  </a:lnTo>
                  <a:lnTo>
                    <a:pt x="783" y="716"/>
                  </a:lnTo>
                  <a:lnTo>
                    <a:pt x="786" y="716"/>
                  </a:lnTo>
                  <a:lnTo>
                    <a:pt x="786" y="722"/>
                  </a:lnTo>
                  <a:lnTo>
                    <a:pt x="787" y="721"/>
                  </a:lnTo>
                  <a:lnTo>
                    <a:pt x="789" y="721"/>
                  </a:lnTo>
                  <a:lnTo>
                    <a:pt x="796" y="724"/>
                  </a:lnTo>
                  <a:lnTo>
                    <a:pt x="796" y="718"/>
                  </a:lnTo>
                  <a:lnTo>
                    <a:pt x="799" y="719"/>
                  </a:lnTo>
                  <a:lnTo>
                    <a:pt x="796" y="715"/>
                  </a:lnTo>
                  <a:lnTo>
                    <a:pt x="796" y="710"/>
                  </a:lnTo>
                  <a:lnTo>
                    <a:pt x="787" y="700"/>
                  </a:lnTo>
                  <a:lnTo>
                    <a:pt x="743" y="693"/>
                  </a:lnTo>
                  <a:lnTo>
                    <a:pt x="741" y="690"/>
                  </a:lnTo>
                  <a:lnTo>
                    <a:pt x="739" y="690"/>
                  </a:lnTo>
                  <a:lnTo>
                    <a:pt x="739" y="682"/>
                  </a:lnTo>
                  <a:lnTo>
                    <a:pt x="736" y="681"/>
                  </a:lnTo>
                  <a:lnTo>
                    <a:pt x="736" y="672"/>
                  </a:lnTo>
                  <a:lnTo>
                    <a:pt x="731" y="667"/>
                  </a:lnTo>
                  <a:lnTo>
                    <a:pt x="733" y="661"/>
                  </a:lnTo>
                  <a:lnTo>
                    <a:pt x="722" y="661"/>
                  </a:lnTo>
                  <a:lnTo>
                    <a:pt x="713" y="645"/>
                  </a:lnTo>
                  <a:lnTo>
                    <a:pt x="706" y="645"/>
                  </a:lnTo>
                  <a:lnTo>
                    <a:pt x="706" y="654"/>
                  </a:lnTo>
                  <a:lnTo>
                    <a:pt x="704" y="654"/>
                  </a:lnTo>
                  <a:lnTo>
                    <a:pt x="700" y="644"/>
                  </a:lnTo>
                  <a:lnTo>
                    <a:pt x="693" y="641"/>
                  </a:lnTo>
                  <a:lnTo>
                    <a:pt x="688" y="651"/>
                  </a:lnTo>
                  <a:lnTo>
                    <a:pt x="687" y="651"/>
                  </a:lnTo>
                  <a:lnTo>
                    <a:pt x="687" y="647"/>
                  </a:lnTo>
                  <a:lnTo>
                    <a:pt x="684" y="653"/>
                  </a:lnTo>
                  <a:lnTo>
                    <a:pt x="682" y="653"/>
                  </a:lnTo>
                  <a:lnTo>
                    <a:pt x="682" y="650"/>
                  </a:lnTo>
                  <a:lnTo>
                    <a:pt x="676" y="658"/>
                  </a:lnTo>
                  <a:lnTo>
                    <a:pt x="670" y="661"/>
                  </a:lnTo>
                  <a:lnTo>
                    <a:pt x="656" y="657"/>
                  </a:lnTo>
                  <a:lnTo>
                    <a:pt x="650" y="658"/>
                  </a:lnTo>
                  <a:lnTo>
                    <a:pt x="630" y="648"/>
                  </a:lnTo>
                  <a:lnTo>
                    <a:pt x="607" y="647"/>
                  </a:lnTo>
                  <a:lnTo>
                    <a:pt x="601" y="635"/>
                  </a:lnTo>
                  <a:lnTo>
                    <a:pt x="601" y="642"/>
                  </a:lnTo>
                  <a:lnTo>
                    <a:pt x="239" y="641"/>
                  </a:lnTo>
                  <a:lnTo>
                    <a:pt x="236" y="638"/>
                  </a:lnTo>
                  <a:lnTo>
                    <a:pt x="236" y="636"/>
                  </a:lnTo>
                  <a:lnTo>
                    <a:pt x="239" y="636"/>
                  </a:lnTo>
                  <a:lnTo>
                    <a:pt x="233" y="635"/>
                  </a:lnTo>
                  <a:lnTo>
                    <a:pt x="233" y="627"/>
                  </a:lnTo>
                  <a:lnTo>
                    <a:pt x="229" y="632"/>
                  </a:lnTo>
                  <a:lnTo>
                    <a:pt x="227" y="632"/>
                  </a:lnTo>
                  <a:lnTo>
                    <a:pt x="227" y="626"/>
                  </a:lnTo>
                  <a:lnTo>
                    <a:pt x="224" y="621"/>
                  </a:lnTo>
                  <a:lnTo>
                    <a:pt x="224" y="624"/>
                  </a:lnTo>
                  <a:lnTo>
                    <a:pt x="221" y="624"/>
                  </a:lnTo>
                  <a:lnTo>
                    <a:pt x="215" y="621"/>
                  </a:lnTo>
                  <a:lnTo>
                    <a:pt x="212" y="618"/>
                  </a:lnTo>
                  <a:lnTo>
                    <a:pt x="212" y="617"/>
                  </a:lnTo>
                  <a:lnTo>
                    <a:pt x="214" y="612"/>
                  </a:lnTo>
                  <a:lnTo>
                    <a:pt x="196" y="610"/>
                  </a:lnTo>
                  <a:lnTo>
                    <a:pt x="195" y="610"/>
                  </a:lnTo>
                  <a:lnTo>
                    <a:pt x="195" y="608"/>
                  </a:lnTo>
                  <a:lnTo>
                    <a:pt x="197" y="605"/>
                  </a:lnTo>
                  <a:lnTo>
                    <a:pt x="192" y="602"/>
                  </a:lnTo>
                  <a:lnTo>
                    <a:pt x="192" y="601"/>
                  </a:lnTo>
                  <a:lnTo>
                    <a:pt x="189" y="601"/>
                  </a:lnTo>
                  <a:lnTo>
                    <a:pt x="186" y="602"/>
                  </a:lnTo>
                  <a:lnTo>
                    <a:pt x="181" y="602"/>
                  </a:lnTo>
                  <a:lnTo>
                    <a:pt x="175" y="598"/>
                  </a:lnTo>
                  <a:lnTo>
                    <a:pt x="174" y="595"/>
                  </a:lnTo>
                  <a:lnTo>
                    <a:pt x="174" y="593"/>
                  </a:lnTo>
                  <a:lnTo>
                    <a:pt x="177" y="593"/>
                  </a:lnTo>
                  <a:lnTo>
                    <a:pt x="174" y="592"/>
                  </a:lnTo>
                  <a:lnTo>
                    <a:pt x="174" y="590"/>
                  </a:lnTo>
                  <a:lnTo>
                    <a:pt x="178" y="589"/>
                  </a:lnTo>
                  <a:lnTo>
                    <a:pt x="177" y="589"/>
                  </a:lnTo>
                  <a:lnTo>
                    <a:pt x="177" y="584"/>
                  </a:lnTo>
                  <a:lnTo>
                    <a:pt x="174" y="587"/>
                  </a:lnTo>
                  <a:lnTo>
                    <a:pt x="172" y="587"/>
                  </a:lnTo>
                  <a:lnTo>
                    <a:pt x="172" y="569"/>
                  </a:lnTo>
                  <a:lnTo>
                    <a:pt x="168" y="571"/>
                  </a:lnTo>
                  <a:lnTo>
                    <a:pt x="166" y="571"/>
                  </a:lnTo>
                  <a:lnTo>
                    <a:pt x="166" y="567"/>
                  </a:lnTo>
                  <a:lnTo>
                    <a:pt x="160" y="568"/>
                  </a:lnTo>
                  <a:lnTo>
                    <a:pt x="156" y="558"/>
                  </a:lnTo>
                  <a:lnTo>
                    <a:pt x="156" y="547"/>
                  </a:lnTo>
                  <a:lnTo>
                    <a:pt x="154" y="549"/>
                  </a:lnTo>
                  <a:lnTo>
                    <a:pt x="153" y="549"/>
                  </a:lnTo>
                  <a:lnTo>
                    <a:pt x="143" y="537"/>
                  </a:lnTo>
                  <a:lnTo>
                    <a:pt x="143" y="535"/>
                  </a:lnTo>
                  <a:lnTo>
                    <a:pt x="144" y="531"/>
                  </a:lnTo>
                  <a:lnTo>
                    <a:pt x="138" y="526"/>
                  </a:lnTo>
                  <a:lnTo>
                    <a:pt x="138" y="525"/>
                  </a:lnTo>
                  <a:lnTo>
                    <a:pt x="140" y="519"/>
                  </a:lnTo>
                  <a:lnTo>
                    <a:pt x="143" y="519"/>
                  </a:lnTo>
                  <a:lnTo>
                    <a:pt x="143" y="489"/>
                  </a:lnTo>
                  <a:lnTo>
                    <a:pt x="119" y="476"/>
                  </a:lnTo>
                  <a:lnTo>
                    <a:pt x="94" y="426"/>
                  </a:lnTo>
                  <a:lnTo>
                    <a:pt x="86" y="421"/>
                  </a:lnTo>
                  <a:lnTo>
                    <a:pt x="73" y="398"/>
                  </a:lnTo>
                  <a:lnTo>
                    <a:pt x="63" y="403"/>
                  </a:lnTo>
                  <a:lnTo>
                    <a:pt x="58" y="414"/>
                  </a:lnTo>
                  <a:lnTo>
                    <a:pt x="46" y="420"/>
                  </a:lnTo>
                  <a:lnTo>
                    <a:pt x="42" y="411"/>
                  </a:lnTo>
                  <a:lnTo>
                    <a:pt x="24" y="390"/>
                  </a:lnTo>
                  <a:lnTo>
                    <a:pt x="23" y="390"/>
                  </a:lnTo>
                  <a:lnTo>
                    <a:pt x="24" y="384"/>
                  </a:lnTo>
                  <a:lnTo>
                    <a:pt x="14" y="387"/>
                  </a:lnTo>
                  <a:lnTo>
                    <a:pt x="0" y="384"/>
                  </a:lnTo>
                  <a:lnTo>
                    <a:pt x="0" y="88"/>
                  </a:lnTo>
                  <a:lnTo>
                    <a:pt x="24" y="94"/>
                  </a:lnTo>
                  <a:lnTo>
                    <a:pt x="46" y="117"/>
                  </a:lnTo>
                  <a:lnTo>
                    <a:pt x="60" y="117"/>
                  </a:lnTo>
                  <a:lnTo>
                    <a:pt x="74" y="128"/>
                  </a:lnTo>
                  <a:lnTo>
                    <a:pt x="76" y="128"/>
                  </a:lnTo>
                  <a:lnTo>
                    <a:pt x="73" y="120"/>
                  </a:lnTo>
                  <a:lnTo>
                    <a:pt x="71" y="120"/>
                  </a:lnTo>
                  <a:lnTo>
                    <a:pt x="73" y="119"/>
                  </a:lnTo>
                  <a:lnTo>
                    <a:pt x="76" y="119"/>
                  </a:lnTo>
                  <a:lnTo>
                    <a:pt x="79" y="120"/>
                  </a:lnTo>
                  <a:lnTo>
                    <a:pt x="83" y="120"/>
                  </a:lnTo>
                  <a:lnTo>
                    <a:pt x="89" y="129"/>
                  </a:lnTo>
                  <a:lnTo>
                    <a:pt x="89" y="126"/>
                  </a:lnTo>
                  <a:lnTo>
                    <a:pt x="83" y="114"/>
                  </a:lnTo>
                  <a:lnTo>
                    <a:pt x="83" y="113"/>
                  </a:lnTo>
                  <a:lnTo>
                    <a:pt x="92" y="104"/>
                  </a:lnTo>
                  <a:lnTo>
                    <a:pt x="149" y="68"/>
                  </a:lnTo>
                  <a:lnTo>
                    <a:pt x="150" y="68"/>
                  </a:lnTo>
                  <a:lnTo>
                    <a:pt x="153" y="76"/>
                  </a:lnTo>
                  <a:lnTo>
                    <a:pt x="150" y="80"/>
                  </a:lnTo>
                  <a:lnTo>
                    <a:pt x="132" y="97"/>
                  </a:lnTo>
                  <a:lnTo>
                    <a:pt x="120" y="97"/>
                  </a:lnTo>
                  <a:lnTo>
                    <a:pt x="110" y="108"/>
                  </a:lnTo>
                  <a:lnTo>
                    <a:pt x="131" y="98"/>
                  </a:lnTo>
                  <a:lnTo>
                    <a:pt x="131" y="105"/>
                  </a:lnTo>
                  <a:lnTo>
                    <a:pt x="140" y="91"/>
                  </a:lnTo>
                  <a:lnTo>
                    <a:pt x="159" y="79"/>
                  </a:lnTo>
                  <a:lnTo>
                    <a:pt x="159" y="80"/>
                  </a:lnTo>
                  <a:lnTo>
                    <a:pt x="157" y="86"/>
                  </a:lnTo>
                  <a:lnTo>
                    <a:pt x="174" y="70"/>
                  </a:lnTo>
                  <a:lnTo>
                    <a:pt x="166" y="64"/>
                  </a:lnTo>
                  <a:lnTo>
                    <a:pt x="166" y="62"/>
                  </a:lnTo>
                  <a:lnTo>
                    <a:pt x="169" y="57"/>
                  </a:lnTo>
                  <a:lnTo>
                    <a:pt x="171" y="57"/>
                  </a:lnTo>
                  <a:lnTo>
                    <a:pt x="180" y="67"/>
                  </a:lnTo>
                  <a:lnTo>
                    <a:pt x="187" y="89"/>
                  </a:lnTo>
                  <a:lnTo>
                    <a:pt x="196" y="101"/>
                  </a:lnTo>
                  <a:lnTo>
                    <a:pt x="200" y="100"/>
                  </a:lnTo>
                  <a:lnTo>
                    <a:pt x="206" y="97"/>
                  </a:lnTo>
                  <a:lnTo>
                    <a:pt x="203" y="94"/>
                  </a:lnTo>
                  <a:lnTo>
                    <a:pt x="211" y="79"/>
                  </a:lnTo>
                  <a:lnTo>
                    <a:pt x="214" y="79"/>
                  </a:lnTo>
                  <a:lnTo>
                    <a:pt x="214" y="77"/>
                  </a:lnTo>
                  <a:lnTo>
                    <a:pt x="212" y="74"/>
                  </a:lnTo>
                  <a:lnTo>
                    <a:pt x="212" y="73"/>
                  </a:lnTo>
                  <a:lnTo>
                    <a:pt x="217" y="73"/>
                  </a:lnTo>
                  <a:lnTo>
                    <a:pt x="217" y="88"/>
                  </a:lnTo>
                  <a:lnTo>
                    <a:pt x="223" y="89"/>
                  </a:lnTo>
                  <a:lnTo>
                    <a:pt x="217" y="101"/>
                  </a:lnTo>
                  <a:lnTo>
                    <a:pt x="229" y="101"/>
                  </a:lnTo>
                  <a:lnTo>
                    <a:pt x="235" y="86"/>
                  </a:lnTo>
                  <a:lnTo>
                    <a:pt x="252" y="86"/>
                  </a:lnTo>
                  <a:lnTo>
                    <a:pt x="275" y="101"/>
                  </a:lnTo>
                  <a:lnTo>
                    <a:pt x="315" y="117"/>
                  </a:lnTo>
                  <a:lnTo>
                    <a:pt x="326" y="122"/>
                  </a:lnTo>
                  <a:lnTo>
                    <a:pt x="323" y="116"/>
                  </a:lnTo>
                  <a:lnTo>
                    <a:pt x="338" y="116"/>
                  </a:lnTo>
                  <a:lnTo>
                    <a:pt x="338" y="117"/>
                  </a:lnTo>
                  <a:lnTo>
                    <a:pt x="352" y="131"/>
                  </a:lnTo>
                  <a:lnTo>
                    <a:pt x="353" y="141"/>
                  </a:lnTo>
                  <a:lnTo>
                    <a:pt x="344" y="141"/>
                  </a:lnTo>
                  <a:lnTo>
                    <a:pt x="344" y="142"/>
                  </a:lnTo>
                  <a:lnTo>
                    <a:pt x="337" y="145"/>
                  </a:lnTo>
                  <a:lnTo>
                    <a:pt x="337" y="151"/>
                  </a:lnTo>
                  <a:lnTo>
                    <a:pt x="334" y="153"/>
                  </a:lnTo>
                  <a:lnTo>
                    <a:pt x="344" y="159"/>
                  </a:lnTo>
                  <a:lnTo>
                    <a:pt x="381" y="160"/>
                  </a:lnTo>
                  <a:lnTo>
                    <a:pt x="405" y="148"/>
                  </a:lnTo>
                  <a:lnTo>
                    <a:pt x="409" y="159"/>
                  </a:lnTo>
                  <a:lnTo>
                    <a:pt x="420" y="159"/>
                  </a:lnTo>
                  <a:lnTo>
                    <a:pt x="421" y="168"/>
                  </a:lnTo>
                  <a:lnTo>
                    <a:pt x="423" y="162"/>
                  </a:lnTo>
                  <a:lnTo>
                    <a:pt x="424" y="162"/>
                  </a:lnTo>
                  <a:lnTo>
                    <a:pt x="424" y="171"/>
                  </a:lnTo>
                  <a:lnTo>
                    <a:pt x="432" y="172"/>
                  </a:lnTo>
                  <a:lnTo>
                    <a:pt x="432" y="174"/>
                  </a:lnTo>
                  <a:lnTo>
                    <a:pt x="435" y="180"/>
                  </a:lnTo>
                  <a:lnTo>
                    <a:pt x="435" y="181"/>
                  </a:lnTo>
                  <a:lnTo>
                    <a:pt x="427" y="183"/>
                  </a:lnTo>
                  <a:lnTo>
                    <a:pt x="433" y="191"/>
                  </a:lnTo>
                  <a:lnTo>
                    <a:pt x="433" y="187"/>
                  </a:lnTo>
                  <a:lnTo>
                    <a:pt x="441" y="187"/>
                  </a:lnTo>
                  <a:lnTo>
                    <a:pt x="439" y="183"/>
                  </a:lnTo>
                  <a:lnTo>
                    <a:pt x="438" y="183"/>
                  </a:lnTo>
                  <a:lnTo>
                    <a:pt x="438" y="181"/>
                  </a:lnTo>
                  <a:lnTo>
                    <a:pt x="441" y="181"/>
                  </a:lnTo>
                  <a:lnTo>
                    <a:pt x="430" y="160"/>
                  </a:lnTo>
                  <a:lnTo>
                    <a:pt x="430" y="159"/>
                  </a:lnTo>
                  <a:lnTo>
                    <a:pt x="435" y="153"/>
                  </a:lnTo>
                  <a:lnTo>
                    <a:pt x="433" y="151"/>
                  </a:lnTo>
                  <a:lnTo>
                    <a:pt x="436" y="148"/>
                  </a:lnTo>
                  <a:lnTo>
                    <a:pt x="451" y="141"/>
                  </a:lnTo>
                  <a:lnTo>
                    <a:pt x="457" y="128"/>
                  </a:lnTo>
                  <a:lnTo>
                    <a:pt x="451" y="131"/>
                  </a:lnTo>
                  <a:lnTo>
                    <a:pt x="451" y="132"/>
                  </a:lnTo>
                  <a:lnTo>
                    <a:pt x="452" y="134"/>
                  </a:lnTo>
                  <a:lnTo>
                    <a:pt x="449" y="134"/>
                  </a:lnTo>
                  <a:lnTo>
                    <a:pt x="449" y="135"/>
                  </a:lnTo>
                  <a:lnTo>
                    <a:pt x="451" y="135"/>
                  </a:lnTo>
                  <a:lnTo>
                    <a:pt x="449" y="141"/>
                  </a:lnTo>
                  <a:lnTo>
                    <a:pt x="448" y="141"/>
                  </a:lnTo>
                  <a:lnTo>
                    <a:pt x="438" y="138"/>
                  </a:lnTo>
                  <a:lnTo>
                    <a:pt x="433" y="141"/>
                  </a:lnTo>
                  <a:lnTo>
                    <a:pt x="438" y="144"/>
                  </a:lnTo>
                  <a:lnTo>
                    <a:pt x="438" y="145"/>
                  </a:lnTo>
                  <a:lnTo>
                    <a:pt x="436" y="145"/>
                  </a:lnTo>
                  <a:lnTo>
                    <a:pt x="432" y="147"/>
                  </a:lnTo>
                  <a:lnTo>
                    <a:pt x="421" y="138"/>
                  </a:lnTo>
                  <a:lnTo>
                    <a:pt x="420" y="138"/>
                  </a:lnTo>
                  <a:lnTo>
                    <a:pt x="420" y="137"/>
                  </a:lnTo>
                  <a:lnTo>
                    <a:pt x="427" y="128"/>
                  </a:lnTo>
                  <a:lnTo>
                    <a:pt x="454" y="116"/>
                  </a:lnTo>
                  <a:lnTo>
                    <a:pt x="455" y="116"/>
                  </a:lnTo>
                  <a:lnTo>
                    <a:pt x="464" y="123"/>
                  </a:lnTo>
                  <a:lnTo>
                    <a:pt x="464" y="125"/>
                  </a:lnTo>
                  <a:lnTo>
                    <a:pt x="463" y="126"/>
                  </a:lnTo>
                  <a:lnTo>
                    <a:pt x="466" y="132"/>
                  </a:lnTo>
                  <a:lnTo>
                    <a:pt x="466" y="134"/>
                  </a:lnTo>
                  <a:lnTo>
                    <a:pt x="464" y="135"/>
                  </a:lnTo>
                  <a:lnTo>
                    <a:pt x="475" y="141"/>
                  </a:lnTo>
                  <a:lnTo>
                    <a:pt x="476" y="142"/>
                  </a:lnTo>
                  <a:lnTo>
                    <a:pt x="476" y="145"/>
                  </a:lnTo>
                  <a:lnTo>
                    <a:pt x="494" y="145"/>
                  </a:lnTo>
                  <a:lnTo>
                    <a:pt x="507" y="160"/>
                  </a:lnTo>
                  <a:lnTo>
                    <a:pt x="531" y="154"/>
                  </a:lnTo>
                  <a:lnTo>
                    <a:pt x="556" y="159"/>
                  </a:lnTo>
                  <a:lnTo>
                    <a:pt x="552" y="150"/>
                  </a:lnTo>
                  <a:lnTo>
                    <a:pt x="555" y="147"/>
                  </a:lnTo>
                  <a:lnTo>
                    <a:pt x="556" y="147"/>
                  </a:lnTo>
                  <a:lnTo>
                    <a:pt x="556" y="148"/>
                  </a:lnTo>
                  <a:lnTo>
                    <a:pt x="561" y="159"/>
                  </a:lnTo>
                  <a:lnTo>
                    <a:pt x="571" y="163"/>
                  </a:lnTo>
                  <a:lnTo>
                    <a:pt x="572" y="162"/>
                  </a:lnTo>
                  <a:lnTo>
                    <a:pt x="572" y="154"/>
                  </a:lnTo>
                  <a:lnTo>
                    <a:pt x="570" y="154"/>
                  </a:lnTo>
                  <a:lnTo>
                    <a:pt x="565" y="156"/>
                  </a:lnTo>
                  <a:lnTo>
                    <a:pt x="562" y="156"/>
                  </a:lnTo>
                  <a:lnTo>
                    <a:pt x="553" y="138"/>
                  </a:lnTo>
                  <a:lnTo>
                    <a:pt x="553" y="137"/>
                  </a:lnTo>
                  <a:lnTo>
                    <a:pt x="556" y="137"/>
                  </a:lnTo>
                  <a:lnTo>
                    <a:pt x="561" y="135"/>
                  </a:lnTo>
                  <a:lnTo>
                    <a:pt x="564" y="135"/>
                  </a:lnTo>
                  <a:lnTo>
                    <a:pt x="568" y="134"/>
                  </a:lnTo>
                  <a:lnTo>
                    <a:pt x="572" y="134"/>
                  </a:lnTo>
                  <a:lnTo>
                    <a:pt x="577" y="140"/>
                  </a:lnTo>
                  <a:lnTo>
                    <a:pt x="583" y="140"/>
                  </a:lnTo>
                  <a:lnTo>
                    <a:pt x="583" y="141"/>
                  </a:lnTo>
                  <a:lnTo>
                    <a:pt x="581" y="148"/>
                  </a:lnTo>
                  <a:lnTo>
                    <a:pt x="589" y="142"/>
                  </a:lnTo>
                  <a:lnTo>
                    <a:pt x="587" y="159"/>
                  </a:lnTo>
                  <a:lnTo>
                    <a:pt x="589" y="162"/>
                  </a:lnTo>
                  <a:lnTo>
                    <a:pt x="589" y="163"/>
                  </a:lnTo>
                  <a:lnTo>
                    <a:pt x="584" y="166"/>
                  </a:lnTo>
                  <a:lnTo>
                    <a:pt x="589" y="168"/>
                  </a:lnTo>
                  <a:lnTo>
                    <a:pt x="589" y="174"/>
                  </a:lnTo>
                  <a:lnTo>
                    <a:pt x="595" y="171"/>
                  </a:lnTo>
                  <a:lnTo>
                    <a:pt x="596" y="171"/>
                  </a:lnTo>
                  <a:lnTo>
                    <a:pt x="596" y="166"/>
                  </a:lnTo>
                  <a:lnTo>
                    <a:pt x="593" y="160"/>
                  </a:lnTo>
                  <a:lnTo>
                    <a:pt x="595" y="151"/>
                  </a:lnTo>
                  <a:lnTo>
                    <a:pt x="593" y="148"/>
                  </a:lnTo>
                  <a:lnTo>
                    <a:pt x="593" y="147"/>
                  </a:lnTo>
                  <a:lnTo>
                    <a:pt x="599" y="147"/>
                  </a:lnTo>
                  <a:lnTo>
                    <a:pt x="602" y="148"/>
                  </a:lnTo>
                  <a:lnTo>
                    <a:pt x="605" y="148"/>
                  </a:lnTo>
                  <a:lnTo>
                    <a:pt x="620" y="131"/>
                  </a:lnTo>
                  <a:lnTo>
                    <a:pt x="617" y="120"/>
                  </a:lnTo>
                  <a:lnTo>
                    <a:pt x="614" y="125"/>
                  </a:lnTo>
                  <a:lnTo>
                    <a:pt x="610" y="125"/>
                  </a:lnTo>
                  <a:lnTo>
                    <a:pt x="608" y="126"/>
                  </a:lnTo>
                  <a:lnTo>
                    <a:pt x="605" y="126"/>
                  </a:lnTo>
                  <a:lnTo>
                    <a:pt x="605" y="125"/>
                  </a:lnTo>
                  <a:lnTo>
                    <a:pt x="613" y="102"/>
                  </a:lnTo>
                  <a:lnTo>
                    <a:pt x="617" y="100"/>
                  </a:lnTo>
                  <a:lnTo>
                    <a:pt x="617" y="98"/>
                  </a:lnTo>
                  <a:lnTo>
                    <a:pt x="610" y="101"/>
                  </a:lnTo>
                  <a:lnTo>
                    <a:pt x="608" y="101"/>
                  </a:lnTo>
                  <a:lnTo>
                    <a:pt x="580" y="76"/>
                  </a:lnTo>
                  <a:lnTo>
                    <a:pt x="580" y="64"/>
                  </a:lnTo>
                  <a:lnTo>
                    <a:pt x="587" y="54"/>
                  </a:lnTo>
                  <a:lnTo>
                    <a:pt x="583" y="48"/>
                  </a:lnTo>
                  <a:lnTo>
                    <a:pt x="581" y="48"/>
                  </a:lnTo>
                  <a:lnTo>
                    <a:pt x="583" y="28"/>
                  </a:lnTo>
                  <a:lnTo>
                    <a:pt x="589" y="24"/>
                  </a:lnTo>
                  <a:lnTo>
                    <a:pt x="590" y="24"/>
                  </a:lnTo>
                  <a:lnTo>
                    <a:pt x="593" y="27"/>
                  </a:lnTo>
                  <a:lnTo>
                    <a:pt x="595" y="21"/>
                  </a:lnTo>
                  <a:lnTo>
                    <a:pt x="590" y="16"/>
                  </a:lnTo>
                  <a:lnTo>
                    <a:pt x="590" y="15"/>
                  </a:lnTo>
                  <a:lnTo>
                    <a:pt x="60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2" name="Alaska - Mainland">
              <a:extLst>
                <a:ext uri="{FF2B5EF4-FFF2-40B4-BE49-F238E27FC236}">
                  <a16:creationId xmlns:a16="http://schemas.microsoft.com/office/drawing/2014/main" id="{CE4C52AA-CC53-3358-8765-27791B42F1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7537" y="2153295"/>
              <a:ext cx="899916" cy="892689"/>
            </a:xfrm>
            <a:custGeom>
              <a:avLst/>
              <a:gdLst>
                <a:gd name="T0" fmla="*/ 234 w 498"/>
                <a:gd name="T1" fmla="*/ 318 h 494"/>
                <a:gd name="T2" fmla="*/ 166 w 498"/>
                <a:gd name="T3" fmla="*/ 8 h 494"/>
                <a:gd name="T4" fmla="*/ 196 w 498"/>
                <a:gd name="T5" fmla="*/ 17 h 494"/>
                <a:gd name="T6" fmla="*/ 212 w 498"/>
                <a:gd name="T7" fmla="*/ 30 h 494"/>
                <a:gd name="T8" fmla="*/ 308 w 498"/>
                <a:gd name="T9" fmla="*/ 52 h 494"/>
                <a:gd name="T10" fmla="*/ 356 w 498"/>
                <a:gd name="T11" fmla="*/ 358 h 494"/>
                <a:gd name="T12" fmla="*/ 393 w 498"/>
                <a:gd name="T13" fmla="*/ 375 h 494"/>
                <a:gd name="T14" fmla="*/ 415 w 498"/>
                <a:gd name="T15" fmla="*/ 377 h 494"/>
                <a:gd name="T16" fmla="*/ 498 w 498"/>
                <a:gd name="T17" fmla="*/ 488 h 494"/>
                <a:gd name="T18" fmla="*/ 483 w 498"/>
                <a:gd name="T19" fmla="*/ 463 h 494"/>
                <a:gd name="T20" fmla="*/ 476 w 498"/>
                <a:gd name="T21" fmla="*/ 460 h 494"/>
                <a:gd name="T22" fmla="*/ 461 w 498"/>
                <a:gd name="T23" fmla="*/ 441 h 494"/>
                <a:gd name="T24" fmla="*/ 454 w 498"/>
                <a:gd name="T25" fmla="*/ 427 h 494"/>
                <a:gd name="T26" fmla="*/ 448 w 498"/>
                <a:gd name="T27" fmla="*/ 417 h 494"/>
                <a:gd name="T28" fmla="*/ 433 w 498"/>
                <a:gd name="T29" fmla="*/ 405 h 494"/>
                <a:gd name="T30" fmla="*/ 420 w 498"/>
                <a:gd name="T31" fmla="*/ 407 h 494"/>
                <a:gd name="T32" fmla="*/ 411 w 498"/>
                <a:gd name="T33" fmla="*/ 411 h 494"/>
                <a:gd name="T34" fmla="*/ 369 w 498"/>
                <a:gd name="T35" fmla="*/ 378 h 494"/>
                <a:gd name="T36" fmla="*/ 359 w 498"/>
                <a:gd name="T37" fmla="*/ 374 h 494"/>
                <a:gd name="T38" fmla="*/ 302 w 498"/>
                <a:gd name="T39" fmla="*/ 355 h 494"/>
                <a:gd name="T40" fmla="*/ 279 w 498"/>
                <a:gd name="T41" fmla="*/ 346 h 494"/>
                <a:gd name="T42" fmla="*/ 267 w 498"/>
                <a:gd name="T43" fmla="*/ 341 h 494"/>
                <a:gd name="T44" fmla="*/ 257 w 498"/>
                <a:gd name="T45" fmla="*/ 353 h 494"/>
                <a:gd name="T46" fmla="*/ 240 w 498"/>
                <a:gd name="T47" fmla="*/ 375 h 494"/>
                <a:gd name="T48" fmla="*/ 214 w 498"/>
                <a:gd name="T49" fmla="*/ 389 h 494"/>
                <a:gd name="T50" fmla="*/ 216 w 498"/>
                <a:gd name="T51" fmla="*/ 377 h 494"/>
                <a:gd name="T52" fmla="*/ 243 w 498"/>
                <a:gd name="T53" fmla="*/ 341 h 494"/>
                <a:gd name="T54" fmla="*/ 214 w 498"/>
                <a:gd name="T55" fmla="*/ 343 h 494"/>
                <a:gd name="T56" fmla="*/ 188 w 498"/>
                <a:gd name="T57" fmla="*/ 390 h 494"/>
                <a:gd name="T58" fmla="*/ 182 w 498"/>
                <a:gd name="T59" fmla="*/ 413 h 494"/>
                <a:gd name="T60" fmla="*/ 153 w 498"/>
                <a:gd name="T61" fmla="*/ 439 h 494"/>
                <a:gd name="T62" fmla="*/ 133 w 498"/>
                <a:gd name="T63" fmla="*/ 454 h 494"/>
                <a:gd name="T64" fmla="*/ 110 w 498"/>
                <a:gd name="T65" fmla="*/ 475 h 494"/>
                <a:gd name="T66" fmla="*/ 73 w 498"/>
                <a:gd name="T67" fmla="*/ 485 h 494"/>
                <a:gd name="T68" fmla="*/ 59 w 498"/>
                <a:gd name="T69" fmla="*/ 484 h 494"/>
                <a:gd name="T70" fmla="*/ 99 w 498"/>
                <a:gd name="T71" fmla="*/ 460 h 494"/>
                <a:gd name="T72" fmla="*/ 138 w 498"/>
                <a:gd name="T73" fmla="*/ 410 h 494"/>
                <a:gd name="T74" fmla="*/ 125 w 498"/>
                <a:gd name="T75" fmla="*/ 396 h 494"/>
                <a:gd name="T76" fmla="*/ 119 w 498"/>
                <a:gd name="T77" fmla="*/ 407 h 494"/>
                <a:gd name="T78" fmla="*/ 77 w 498"/>
                <a:gd name="T79" fmla="*/ 401 h 494"/>
                <a:gd name="T80" fmla="*/ 79 w 498"/>
                <a:gd name="T81" fmla="*/ 386 h 494"/>
                <a:gd name="T82" fmla="*/ 67 w 498"/>
                <a:gd name="T83" fmla="*/ 375 h 494"/>
                <a:gd name="T84" fmla="*/ 49 w 498"/>
                <a:gd name="T85" fmla="*/ 367 h 494"/>
                <a:gd name="T86" fmla="*/ 43 w 498"/>
                <a:gd name="T87" fmla="*/ 338 h 494"/>
                <a:gd name="T88" fmla="*/ 28 w 498"/>
                <a:gd name="T89" fmla="*/ 328 h 494"/>
                <a:gd name="T90" fmla="*/ 30 w 498"/>
                <a:gd name="T91" fmla="*/ 315 h 494"/>
                <a:gd name="T92" fmla="*/ 77 w 498"/>
                <a:gd name="T93" fmla="*/ 269 h 494"/>
                <a:gd name="T94" fmla="*/ 71 w 498"/>
                <a:gd name="T95" fmla="*/ 248 h 494"/>
                <a:gd name="T96" fmla="*/ 27 w 498"/>
                <a:gd name="T97" fmla="*/ 238 h 494"/>
                <a:gd name="T98" fmla="*/ 33 w 498"/>
                <a:gd name="T99" fmla="*/ 189 h 494"/>
                <a:gd name="T100" fmla="*/ 58 w 498"/>
                <a:gd name="T101" fmla="*/ 184 h 494"/>
                <a:gd name="T102" fmla="*/ 82 w 498"/>
                <a:gd name="T103" fmla="*/ 178 h 494"/>
                <a:gd name="T104" fmla="*/ 90 w 498"/>
                <a:gd name="T105" fmla="*/ 171 h 494"/>
                <a:gd name="T106" fmla="*/ 80 w 498"/>
                <a:gd name="T107" fmla="*/ 160 h 494"/>
                <a:gd name="T108" fmla="*/ 55 w 498"/>
                <a:gd name="T109" fmla="*/ 143 h 494"/>
                <a:gd name="T110" fmla="*/ 55 w 498"/>
                <a:gd name="T111" fmla="*/ 91 h 494"/>
                <a:gd name="T112" fmla="*/ 68 w 498"/>
                <a:gd name="T113" fmla="*/ 63 h 494"/>
                <a:gd name="T114" fmla="*/ 80 w 498"/>
                <a:gd name="T115" fmla="*/ 42 h 494"/>
                <a:gd name="T116" fmla="*/ 105 w 498"/>
                <a:gd name="T117" fmla="*/ 40 h 494"/>
                <a:gd name="T118" fmla="*/ 120 w 498"/>
                <a:gd name="T119" fmla="*/ 17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98" h="494">
                  <a:moveTo>
                    <a:pt x="375" y="368"/>
                  </a:moveTo>
                  <a:lnTo>
                    <a:pt x="377" y="371"/>
                  </a:lnTo>
                  <a:lnTo>
                    <a:pt x="378" y="370"/>
                  </a:lnTo>
                  <a:lnTo>
                    <a:pt x="375" y="368"/>
                  </a:lnTo>
                  <a:close/>
                  <a:moveTo>
                    <a:pt x="233" y="310"/>
                  </a:moveTo>
                  <a:lnTo>
                    <a:pt x="228" y="330"/>
                  </a:lnTo>
                  <a:lnTo>
                    <a:pt x="234" y="318"/>
                  </a:lnTo>
                  <a:lnTo>
                    <a:pt x="233" y="310"/>
                  </a:lnTo>
                  <a:close/>
                  <a:moveTo>
                    <a:pt x="89" y="184"/>
                  </a:moveTo>
                  <a:lnTo>
                    <a:pt x="92" y="187"/>
                  </a:lnTo>
                  <a:lnTo>
                    <a:pt x="93" y="186"/>
                  </a:lnTo>
                  <a:lnTo>
                    <a:pt x="89" y="184"/>
                  </a:lnTo>
                  <a:close/>
                  <a:moveTo>
                    <a:pt x="150" y="0"/>
                  </a:moveTo>
                  <a:lnTo>
                    <a:pt x="166" y="8"/>
                  </a:lnTo>
                  <a:lnTo>
                    <a:pt x="166" y="9"/>
                  </a:lnTo>
                  <a:lnTo>
                    <a:pt x="157" y="20"/>
                  </a:lnTo>
                  <a:lnTo>
                    <a:pt x="168" y="24"/>
                  </a:lnTo>
                  <a:lnTo>
                    <a:pt x="166" y="14"/>
                  </a:lnTo>
                  <a:lnTo>
                    <a:pt x="172" y="9"/>
                  </a:lnTo>
                  <a:lnTo>
                    <a:pt x="182" y="21"/>
                  </a:lnTo>
                  <a:lnTo>
                    <a:pt x="196" y="17"/>
                  </a:lnTo>
                  <a:lnTo>
                    <a:pt x="200" y="23"/>
                  </a:lnTo>
                  <a:lnTo>
                    <a:pt x="203" y="23"/>
                  </a:lnTo>
                  <a:lnTo>
                    <a:pt x="206" y="21"/>
                  </a:lnTo>
                  <a:lnTo>
                    <a:pt x="211" y="21"/>
                  </a:lnTo>
                  <a:lnTo>
                    <a:pt x="211" y="23"/>
                  </a:lnTo>
                  <a:lnTo>
                    <a:pt x="209" y="29"/>
                  </a:lnTo>
                  <a:lnTo>
                    <a:pt x="212" y="30"/>
                  </a:lnTo>
                  <a:lnTo>
                    <a:pt x="218" y="32"/>
                  </a:lnTo>
                  <a:lnTo>
                    <a:pt x="218" y="33"/>
                  </a:lnTo>
                  <a:lnTo>
                    <a:pt x="216" y="34"/>
                  </a:lnTo>
                  <a:lnTo>
                    <a:pt x="246" y="34"/>
                  </a:lnTo>
                  <a:lnTo>
                    <a:pt x="299" y="54"/>
                  </a:lnTo>
                  <a:lnTo>
                    <a:pt x="302" y="54"/>
                  </a:lnTo>
                  <a:lnTo>
                    <a:pt x="308" y="52"/>
                  </a:lnTo>
                  <a:lnTo>
                    <a:pt x="317" y="49"/>
                  </a:lnTo>
                  <a:lnTo>
                    <a:pt x="323" y="48"/>
                  </a:lnTo>
                  <a:lnTo>
                    <a:pt x="326" y="48"/>
                  </a:lnTo>
                  <a:lnTo>
                    <a:pt x="351" y="66"/>
                  </a:lnTo>
                  <a:lnTo>
                    <a:pt x="354" y="63"/>
                  </a:lnTo>
                  <a:lnTo>
                    <a:pt x="356" y="63"/>
                  </a:lnTo>
                  <a:lnTo>
                    <a:pt x="356" y="358"/>
                  </a:lnTo>
                  <a:lnTo>
                    <a:pt x="368" y="361"/>
                  </a:lnTo>
                  <a:lnTo>
                    <a:pt x="378" y="358"/>
                  </a:lnTo>
                  <a:lnTo>
                    <a:pt x="380" y="358"/>
                  </a:lnTo>
                  <a:lnTo>
                    <a:pt x="378" y="365"/>
                  </a:lnTo>
                  <a:lnTo>
                    <a:pt x="393" y="380"/>
                  </a:lnTo>
                  <a:lnTo>
                    <a:pt x="394" y="378"/>
                  </a:lnTo>
                  <a:lnTo>
                    <a:pt x="393" y="375"/>
                  </a:lnTo>
                  <a:lnTo>
                    <a:pt x="394" y="375"/>
                  </a:lnTo>
                  <a:lnTo>
                    <a:pt x="396" y="378"/>
                  </a:lnTo>
                  <a:lnTo>
                    <a:pt x="394" y="381"/>
                  </a:lnTo>
                  <a:lnTo>
                    <a:pt x="397" y="386"/>
                  </a:lnTo>
                  <a:lnTo>
                    <a:pt x="400" y="393"/>
                  </a:lnTo>
                  <a:lnTo>
                    <a:pt x="411" y="387"/>
                  </a:lnTo>
                  <a:lnTo>
                    <a:pt x="415" y="377"/>
                  </a:lnTo>
                  <a:lnTo>
                    <a:pt x="427" y="371"/>
                  </a:lnTo>
                  <a:lnTo>
                    <a:pt x="428" y="371"/>
                  </a:lnTo>
                  <a:lnTo>
                    <a:pt x="442" y="395"/>
                  </a:lnTo>
                  <a:lnTo>
                    <a:pt x="449" y="401"/>
                  </a:lnTo>
                  <a:lnTo>
                    <a:pt x="474" y="450"/>
                  </a:lnTo>
                  <a:lnTo>
                    <a:pt x="498" y="464"/>
                  </a:lnTo>
                  <a:lnTo>
                    <a:pt x="498" y="488"/>
                  </a:lnTo>
                  <a:lnTo>
                    <a:pt x="488" y="494"/>
                  </a:lnTo>
                  <a:lnTo>
                    <a:pt x="486" y="494"/>
                  </a:lnTo>
                  <a:lnTo>
                    <a:pt x="486" y="487"/>
                  </a:lnTo>
                  <a:lnTo>
                    <a:pt x="491" y="484"/>
                  </a:lnTo>
                  <a:lnTo>
                    <a:pt x="489" y="481"/>
                  </a:lnTo>
                  <a:lnTo>
                    <a:pt x="486" y="481"/>
                  </a:lnTo>
                  <a:lnTo>
                    <a:pt x="483" y="463"/>
                  </a:lnTo>
                  <a:lnTo>
                    <a:pt x="476" y="467"/>
                  </a:lnTo>
                  <a:lnTo>
                    <a:pt x="471" y="475"/>
                  </a:lnTo>
                  <a:lnTo>
                    <a:pt x="470" y="475"/>
                  </a:lnTo>
                  <a:lnTo>
                    <a:pt x="468" y="472"/>
                  </a:lnTo>
                  <a:lnTo>
                    <a:pt x="468" y="470"/>
                  </a:lnTo>
                  <a:lnTo>
                    <a:pt x="473" y="460"/>
                  </a:lnTo>
                  <a:lnTo>
                    <a:pt x="476" y="460"/>
                  </a:lnTo>
                  <a:lnTo>
                    <a:pt x="470" y="456"/>
                  </a:lnTo>
                  <a:lnTo>
                    <a:pt x="467" y="448"/>
                  </a:lnTo>
                  <a:lnTo>
                    <a:pt x="461" y="444"/>
                  </a:lnTo>
                  <a:lnTo>
                    <a:pt x="458" y="441"/>
                  </a:lnTo>
                  <a:lnTo>
                    <a:pt x="458" y="439"/>
                  </a:lnTo>
                  <a:lnTo>
                    <a:pt x="460" y="439"/>
                  </a:lnTo>
                  <a:lnTo>
                    <a:pt x="461" y="441"/>
                  </a:lnTo>
                  <a:lnTo>
                    <a:pt x="461" y="439"/>
                  </a:lnTo>
                  <a:lnTo>
                    <a:pt x="454" y="438"/>
                  </a:lnTo>
                  <a:lnTo>
                    <a:pt x="452" y="436"/>
                  </a:lnTo>
                  <a:lnTo>
                    <a:pt x="454" y="436"/>
                  </a:lnTo>
                  <a:lnTo>
                    <a:pt x="455" y="433"/>
                  </a:lnTo>
                  <a:lnTo>
                    <a:pt x="454" y="433"/>
                  </a:lnTo>
                  <a:lnTo>
                    <a:pt x="454" y="427"/>
                  </a:lnTo>
                  <a:lnTo>
                    <a:pt x="451" y="427"/>
                  </a:lnTo>
                  <a:lnTo>
                    <a:pt x="451" y="423"/>
                  </a:lnTo>
                  <a:lnTo>
                    <a:pt x="452" y="423"/>
                  </a:lnTo>
                  <a:lnTo>
                    <a:pt x="457" y="426"/>
                  </a:lnTo>
                  <a:lnTo>
                    <a:pt x="452" y="421"/>
                  </a:lnTo>
                  <a:lnTo>
                    <a:pt x="449" y="421"/>
                  </a:lnTo>
                  <a:lnTo>
                    <a:pt x="448" y="417"/>
                  </a:lnTo>
                  <a:lnTo>
                    <a:pt x="446" y="417"/>
                  </a:lnTo>
                  <a:lnTo>
                    <a:pt x="443" y="411"/>
                  </a:lnTo>
                  <a:lnTo>
                    <a:pt x="436" y="408"/>
                  </a:lnTo>
                  <a:lnTo>
                    <a:pt x="436" y="407"/>
                  </a:lnTo>
                  <a:lnTo>
                    <a:pt x="427" y="384"/>
                  </a:lnTo>
                  <a:lnTo>
                    <a:pt x="427" y="387"/>
                  </a:lnTo>
                  <a:lnTo>
                    <a:pt x="433" y="405"/>
                  </a:lnTo>
                  <a:lnTo>
                    <a:pt x="431" y="410"/>
                  </a:lnTo>
                  <a:lnTo>
                    <a:pt x="431" y="411"/>
                  </a:lnTo>
                  <a:lnTo>
                    <a:pt x="427" y="411"/>
                  </a:lnTo>
                  <a:lnTo>
                    <a:pt x="425" y="405"/>
                  </a:lnTo>
                  <a:lnTo>
                    <a:pt x="421" y="408"/>
                  </a:lnTo>
                  <a:lnTo>
                    <a:pt x="421" y="407"/>
                  </a:lnTo>
                  <a:lnTo>
                    <a:pt x="420" y="407"/>
                  </a:lnTo>
                  <a:lnTo>
                    <a:pt x="421" y="402"/>
                  </a:lnTo>
                  <a:lnTo>
                    <a:pt x="418" y="395"/>
                  </a:lnTo>
                  <a:lnTo>
                    <a:pt x="417" y="398"/>
                  </a:lnTo>
                  <a:lnTo>
                    <a:pt x="408" y="393"/>
                  </a:lnTo>
                  <a:lnTo>
                    <a:pt x="418" y="404"/>
                  </a:lnTo>
                  <a:lnTo>
                    <a:pt x="418" y="408"/>
                  </a:lnTo>
                  <a:lnTo>
                    <a:pt x="411" y="411"/>
                  </a:lnTo>
                  <a:lnTo>
                    <a:pt x="397" y="402"/>
                  </a:lnTo>
                  <a:lnTo>
                    <a:pt x="399" y="399"/>
                  </a:lnTo>
                  <a:lnTo>
                    <a:pt x="391" y="392"/>
                  </a:lnTo>
                  <a:lnTo>
                    <a:pt x="390" y="392"/>
                  </a:lnTo>
                  <a:lnTo>
                    <a:pt x="390" y="384"/>
                  </a:lnTo>
                  <a:lnTo>
                    <a:pt x="385" y="389"/>
                  </a:lnTo>
                  <a:lnTo>
                    <a:pt x="369" y="378"/>
                  </a:lnTo>
                  <a:lnTo>
                    <a:pt x="369" y="377"/>
                  </a:lnTo>
                  <a:lnTo>
                    <a:pt x="372" y="375"/>
                  </a:lnTo>
                  <a:lnTo>
                    <a:pt x="374" y="367"/>
                  </a:lnTo>
                  <a:lnTo>
                    <a:pt x="372" y="365"/>
                  </a:lnTo>
                  <a:lnTo>
                    <a:pt x="369" y="371"/>
                  </a:lnTo>
                  <a:lnTo>
                    <a:pt x="368" y="371"/>
                  </a:lnTo>
                  <a:lnTo>
                    <a:pt x="359" y="374"/>
                  </a:lnTo>
                  <a:lnTo>
                    <a:pt x="350" y="370"/>
                  </a:lnTo>
                  <a:lnTo>
                    <a:pt x="348" y="370"/>
                  </a:lnTo>
                  <a:lnTo>
                    <a:pt x="348" y="365"/>
                  </a:lnTo>
                  <a:lnTo>
                    <a:pt x="337" y="365"/>
                  </a:lnTo>
                  <a:lnTo>
                    <a:pt x="326" y="367"/>
                  </a:lnTo>
                  <a:lnTo>
                    <a:pt x="314" y="367"/>
                  </a:lnTo>
                  <a:lnTo>
                    <a:pt x="302" y="355"/>
                  </a:lnTo>
                  <a:lnTo>
                    <a:pt x="298" y="358"/>
                  </a:lnTo>
                  <a:lnTo>
                    <a:pt x="291" y="352"/>
                  </a:lnTo>
                  <a:lnTo>
                    <a:pt x="291" y="349"/>
                  </a:lnTo>
                  <a:lnTo>
                    <a:pt x="283" y="349"/>
                  </a:lnTo>
                  <a:lnTo>
                    <a:pt x="286" y="346"/>
                  </a:lnTo>
                  <a:lnTo>
                    <a:pt x="279" y="347"/>
                  </a:lnTo>
                  <a:lnTo>
                    <a:pt x="279" y="346"/>
                  </a:lnTo>
                  <a:lnTo>
                    <a:pt x="282" y="344"/>
                  </a:lnTo>
                  <a:lnTo>
                    <a:pt x="279" y="344"/>
                  </a:lnTo>
                  <a:lnTo>
                    <a:pt x="280" y="338"/>
                  </a:lnTo>
                  <a:lnTo>
                    <a:pt x="270" y="341"/>
                  </a:lnTo>
                  <a:lnTo>
                    <a:pt x="268" y="341"/>
                  </a:lnTo>
                  <a:lnTo>
                    <a:pt x="267" y="338"/>
                  </a:lnTo>
                  <a:lnTo>
                    <a:pt x="267" y="341"/>
                  </a:lnTo>
                  <a:lnTo>
                    <a:pt x="264" y="343"/>
                  </a:lnTo>
                  <a:lnTo>
                    <a:pt x="262" y="343"/>
                  </a:lnTo>
                  <a:lnTo>
                    <a:pt x="264" y="335"/>
                  </a:lnTo>
                  <a:lnTo>
                    <a:pt x="255" y="344"/>
                  </a:lnTo>
                  <a:lnTo>
                    <a:pt x="259" y="346"/>
                  </a:lnTo>
                  <a:lnTo>
                    <a:pt x="259" y="347"/>
                  </a:lnTo>
                  <a:lnTo>
                    <a:pt x="257" y="353"/>
                  </a:lnTo>
                  <a:lnTo>
                    <a:pt x="262" y="352"/>
                  </a:lnTo>
                  <a:lnTo>
                    <a:pt x="257" y="367"/>
                  </a:lnTo>
                  <a:lnTo>
                    <a:pt x="255" y="367"/>
                  </a:lnTo>
                  <a:lnTo>
                    <a:pt x="245" y="365"/>
                  </a:lnTo>
                  <a:lnTo>
                    <a:pt x="242" y="374"/>
                  </a:lnTo>
                  <a:lnTo>
                    <a:pt x="240" y="374"/>
                  </a:lnTo>
                  <a:lnTo>
                    <a:pt x="240" y="375"/>
                  </a:lnTo>
                  <a:lnTo>
                    <a:pt x="236" y="375"/>
                  </a:lnTo>
                  <a:lnTo>
                    <a:pt x="233" y="383"/>
                  </a:lnTo>
                  <a:lnTo>
                    <a:pt x="231" y="383"/>
                  </a:lnTo>
                  <a:lnTo>
                    <a:pt x="231" y="378"/>
                  </a:lnTo>
                  <a:lnTo>
                    <a:pt x="224" y="386"/>
                  </a:lnTo>
                  <a:lnTo>
                    <a:pt x="215" y="389"/>
                  </a:lnTo>
                  <a:lnTo>
                    <a:pt x="214" y="389"/>
                  </a:lnTo>
                  <a:lnTo>
                    <a:pt x="214" y="387"/>
                  </a:lnTo>
                  <a:lnTo>
                    <a:pt x="211" y="386"/>
                  </a:lnTo>
                  <a:lnTo>
                    <a:pt x="211" y="384"/>
                  </a:lnTo>
                  <a:lnTo>
                    <a:pt x="212" y="380"/>
                  </a:lnTo>
                  <a:lnTo>
                    <a:pt x="218" y="380"/>
                  </a:lnTo>
                  <a:lnTo>
                    <a:pt x="222" y="374"/>
                  </a:lnTo>
                  <a:lnTo>
                    <a:pt x="216" y="377"/>
                  </a:lnTo>
                  <a:lnTo>
                    <a:pt x="216" y="375"/>
                  </a:lnTo>
                  <a:lnTo>
                    <a:pt x="212" y="374"/>
                  </a:lnTo>
                  <a:lnTo>
                    <a:pt x="212" y="373"/>
                  </a:lnTo>
                  <a:lnTo>
                    <a:pt x="218" y="358"/>
                  </a:lnTo>
                  <a:lnTo>
                    <a:pt x="219" y="346"/>
                  </a:lnTo>
                  <a:lnTo>
                    <a:pt x="231" y="340"/>
                  </a:lnTo>
                  <a:lnTo>
                    <a:pt x="243" y="341"/>
                  </a:lnTo>
                  <a:lnTo>
                    <a:pt x="236" y="338"/>
                  </a:lnTo>
                  <a:lnTo>
                    <a:pt x="236" y="337"/>
                  </a:lnTo>
                  <a:lnTo>
                    <a:pt x="242" y="330"/>
                  </a:lnTo>
                  <a:lnTo>
                    <a:pt x="236" y="334"/>
                  </a:lnTo>
                  <a:lnTo>
                    <a:pt x="234" y="334"/>
                  </a:lnTo>
                  <a:lnTo>
                    <a:pt x="228" y="332"/>
                  </a:lnTo>
                  <a:lnTo>
                    <a:pt x="214" y="343"/>
                  </a:lnTo>
                  <a:lnTo>
                    <a:pt x="203" y="361"/>
                  </a:lnTo>
                  <a:lnTo>
                    <a:pt x="202" y="361"/>
                  </a:lnTo>
                  <a:lnTo>
                    <a:pt x="197" y="359"/>
                  </a:lnTo>
                  <a:lnTo>
                    <a:pt x="202" y="367"/>
                  </a:lnTo>
                  <a:lnTo>
                    <a:pt x="184" y="381"/>
                  </a:lnTo>
                  <a:lnTo>
                    <a:pt x="182" y="389"/>
                  </a:lnTo>
                  <a:lnTo>
                    <a:pt x="188" y="390"/>
                  </a:lnTo>
                  <a:lnTo>
                    <a:pt x="193" y="395"/>
                  </a:lnTo>
                  <a:lnTo>
                    <a:pt x="193" y="396"/>
                  </a:lnTo>
                  <a:lnTo>
                    <a:pt x="184" y="405"/>
                  </a:lnTo>
                  <a:lnTo>
                    <a:pt x="182" y="408"/>
                  </a:lnTo>
                  <a:lnTo>
                    <a:pt x="184" y="411"/>
                  </a:lnTo>
                  <a:lnTo>
                    <a:pt x="184" y="413"/>
                  </a:lnTo>
                  <a:lnTo>
                    <a:pt x="182" y="413"/>
                  </a:lnTo>
                  <a:lnTo>
                    <a:pt x="171" y="417"/>
                  </a:lnTo>
                  <a:lnTo>
                    <a:pt x="166" y="424"/>
                  </a:lnTo>
                  <a:lnTo>
                    <a:pt x="163" y="423"/>
                  </a:lnTo>
                  <a:lnTo>
                    <a:pt x="162" y="427"/>
                  </a:lnTo>
                  <a:lnTo>
                    <a:pt x="153" y="433"/>
                  </a:lnTo>
                  <a:lnTo>
                    <a:pt x="154" y="433"/>
                  </a:lnTo>
                  <a:lnTo>
                    <a:pt x="153" y="439"/>
                  </a:lnTo>
                  <a:lnTo>
                    <a:pt x="139" y="445"/>
                  </a:lnTo>
                  <a:lnTo>
                    <a:pt x="139" y="451"/>
                  </a:lnTo>
                  <a:lnTo>
                    <a:pt x="133" y="451"/>
                  </a:lnTo>
                  <a:lnTo>
                    <a:pt x="133" y="453"/>
                  </a:lnTo>
                  <a:lnTo>
                    <a:pt x="135" y="453"/>
                  </a:lnTo>
                  <a:lnTo>
                    <a:pt x="135" y="454"/>
                  </a:lnTo>
                  <a:lnTo>
                    <a:pt x="133" y="454"/>
                  </a:lnTo>
                  <a:lnTo>
                    <a:pt x="123" y="457"/>
                  </a:lnTo>
                  <a:lnTo>
                    <a:pt x="120" y="456"/>
                  </a:lnTo>
                  <a:lnTo>
                    <a:pt x="125" y="463"/>
                  </a:lnTo>
                  <a:lnTo>
                    <a:pt x="125" y="464"/>
                  </a:lnTo>
                  <a:lnTo>
                    <a:pt x="114" y="467"/>
                  </a:lnTo>
                  <a:lnTo>
                    <a:pt x="111" y="475"/>
                  </a:lnTo>
                  <a:lnTo>
                    <a:pt x="110" y="475"/>
                  </a:lnTo>
                  <a:lnTo>
                    <a:pt x="107" y="469"/>
                  </a:lnTo>
                  <a:lnTo>
                    <a:pt x="88" y="479"/>
                  </a:lnTo>
                  <a:lnTo>
                    <a:pt x="86" y="479"/>
                  </a:lnTo>
                  <a:lnTo>
                    <a:pt x="86" y="473"/>
                  </a:lnTo>
                  <a:lnTo>
                    <a:pt x="80" y="485"/>
                  </a:lnTo>
                  <a:lnTo>
                    <a:pt x="74" y="487"/>
                  </a:lnTo>
                  <a:lnTo>
                    <a:pt x="73" y="485"/>
                  </a:lnTo>
                  <a:lnTo>
                    <a:pt x="73" y="487"/>
                  </a:lnTo>
                  <a:lnTo>
                    <a:pt x="65" y="485"/>
                  </a:lnTo>
                  <a:lnTo>
                    <a:pt x="64" y="490"/>
                  </a:lnTo>
                  <a:lnTo>
                    <a:pt x="64" y="491"/>
                  </a:lnTo>
                  <a:lnTo>
                    <a:pt x="62" y="491"/>
                  </a:lnTo>
                  <a:lnTo>
                    <a:pt x="59" y="485"/>
                  </a:lnTo>
                  <a:lnTo>
                    <a:pt x="59" y="484"/>
                  </a:lnTo>
                  <a:lnTo>
                    <a:pt x="61" y="484"/>
                  </a:lnTo>
                  <a:lnTo>
                    <a:pt x="62" y="482"/>
                  </a:lnTo>
                  <a:lnTo>
                    <a:pt x="89" y="463"/>
                  </a:lnTo>
                  <a:lnTo>
                    <a:pt x="98" y="466"/>
                  </a:lnTo>
                  <a:lnTo>
                    <a:pt x="98" y="464"/>
                  </a:lnTo>
                  <a:lnTo>
                    <a:pt x="99" y="463"/>
                  </a:lnTo>
                  <a:lnTo>
                    <a:pt x="99" y="460"/>
                  </a:lnTo>
                  <a:lnTo>
                    <a:pt x="102" y="457"/>
                  </a:lnTo>
                  <a:lnTo>
                    <a:pt x="102" y="454"/>
                  </a:lnTo>
                  <a:lnTo>
                    <a:pt x="123" y="444"/>
                  </a:lnTo>
                  <a:lnTo>
                    <a:pt x="125" y="438"/>
                  </a:lnTo>
                  <a:lnTo>
                    <a:pt x="132" y="433"/>
                  </a:lnTo>
                  <a:lnTo>
                    <a:pt x="141" y="410"/>
                  </a:lnTo>
                  <a:lnTo>
                    <a:pt x="138" y="410"/>
                  </a:lnTo>
                  <a:lnTo>
                    <a:pt x="138" y="408"/>
                  </a:lnTo>
                  <a:lnTo>
                    <a:pt x="139" y="402"/>
                  </a:lnTo>
                  <a:lnTo>
                    <a:pt x="147" y="392"/>
                  </a:lnTo>
                  <a:lnTo>
                    <a:pt x="132" y="401"/>
                  </a:lnTo>
                  <a:lnTo>
                    <a:pt x="131" y="402"/>
                  </a:lnTo>
                  <a:lnTo>
                    <a:pt x="131" y="401"/>
                  </a:lnTo>
                  <a:lnTo>
                    <a:pt x="125" y="396"/>
                  </a:lnTo>
                  <a:lnTo>
                    <a:pt x="125" y="393"/>
                  </a:lnTo>
                  <a:lnTo>
                    <a:pt x="122" y="398"/>
                  </a:lnTo>
                  <a:lnTo>
                    <a:pt x="123" y="404"/>
                  </a:lnTo>
                  <a:lnTo>
                    <a:pt x="123" y="405"/>
                  </a:lnTo>
                  <a:lnTo>
                    <a:pt x="120" y="407"/>
                  </a:lnTo>
                  <a:lnTo>
                    <a:pt x="120" y="408"/>
                  </a:lnTo>
                  <a:lnTo>
                    <a:pt x="119" y="407"/>
                  </a:lnTo>
                  <a:lnTo>
                    <a:pt x="111" y="395"/>
                  </a:lnTo>
                  <a:lnTo>
                    <a:pt x="102" y="395"/>
                  </a:lnTo>
                  <a:lnTo>
                    <a:pt x="102" y="387"/>
                  </a:lnTo>
                  <a:lnTo>
                    <a:pt x="96" y="393"/>
                  </a:lnTo>
                  <a:lnTo>
                    <a:pt x="79" y="402"/>
                  </a:lnTo>
                  <a:lnTo>
                    <a:pt x="77" y="402"/>
                  </a:lnTo>
                  <a:lnTo>
                    <a:pt x="77" y="401"/>
                  </a:lnTo>
                  <a:lnTo>
                    <a:pt x="85" y="396"/>
                  </a:lnTo>
                  <a:lnTo>
                    <a:pt x="83" y="392"/>
                  </a:lnTo>
                  <a:lnTo>
                    <a:pt x="83" y="390"/>
                  </a:lnTo>
                  <a:lnTo>
                    <a:pt x="85" y="389"/>
                  </a:lnTo>
                  <a:lnTo>
                    <a:pt x="80" y="387"/>
                  </a:lnTo>
                  <a:lnTo>
                    <a:pt x="79" y="387"/>
                  </a:lnTo>
                  <a:lnTo>
                    <a:pt x="79" y="386"/>
                  </a:lnTo>
                  <a:lnTo>
                    <a:pt x="83" y="377"/>
                  </a:lnTo>
                  <a:lnTo>
                    <a:pt x="74" y="358"/>
                  </a:lnTo>
                  <a:lnTo>
                    <a:pt x="83" y="347"/>
                  </a:lnTo>
                  <a:lnTo>
                    <a:pt x="77" y="352"/>
                  </a:lnTo>
                  <a:lnTo>
                    <a:pt x="74" y="358"/>
                  </a:lnTo>
                  <a:lnTo>
                    <a:pt x="76" y="362"/>
                  </a:lnTo>
                  <a:lnTo>
                    <a:pt x="67" y="375"/>
                  </a:lnTo>
                  <a:lnTo>
                    <a:pt x="64" y="375"/>
                  </a:lnTo>
                  <a:lnTo>
                    <a:pt x="59" y="374"/>
                  </a:lnTo>
                  <a:lnTo>
                    <a:pt x="55" y="374"/>
                  </a:lnTo>
                  <a:lnTo>
                    <a:pt x="50" y="368"/>
                  </a:lnTo>
                  <a:lnTo>
                    <a:pt x="52" y="368"/>
                  </a:lnTo>
                  <a:lnTo>
                    <a:pt x="52" y="367"/>
                  </a:lnTo>
                  <a:lnTo>
                    <a:pt x="49" y="367"/>
                  </a:lnTo>
                  <a:lnTo>
                    <a:pt x="48" y="361"/>
                  </a:lnTo>
                  <a:lnTo>
                    <a:pt x="48" y="359"/>
                  </a:lnTo>
                  <a:lnTo>
                    <a:pt x="56" y="344"/>
                  </a:lnTo>
                  <a:lnTo>
                    <a:pt x="48" y="344"/>
                  </a:lnTo>
                  <a:lnTo>
                    <a:pt x="45" y="343"/>
                  </a:lnTo>
                  <a:lnTo>
                    <a:pt x="46" y="338"/>
                  </a:lnTo>
                  <a:lnTo>
                    <a:pt x="43" y="338"/>
                  </a:lnTo>
                  <a:lnTo>
                    <a:pt x="39" y="340"/>
                  </a:lnTo>
                  <a:lnTo>
                    <a:pt x="37" y="340"/>
                  </a:lnTo>
                  <a:lnTo>
                    <a:pt x="34" y="334"/>
                  </a:lnTo>
                  <a:lnTo>
                    <a:pt x="34" y="332"/>
                  </a:lnTo>
                  <a:lnTo>
                    <a:pt x="36" y="330"/>
                  </a:lnTo>
                  <a:lnTo>
                    <a:pt x="28" y="330"/>
                  </a:lnTo>
                  <a:lnTo>
                    <a:pt x="28" y="328"/>
                  </a:lnTo>
                  <a:lnTo>
                    <a:pt x="30" y="328"/>
                  </a:lnTo>
                  <a:lnTo>
                    <a:pt x="34" y="324"/>
                  </a:lnTo>
                  <a:lnTo>
                    <a:pt x="25" y="327"/>
                  </a:lnTo>
                  <a:lnTo>
                    <a:pt x="24" y="327"/>
                  </a:lnTo>
                  <a:lnTo>
                    <a:pt x="27" y="321"/>
                  </a:lnTo>
                  <a:lnTo>
                    <a:pt x="25" y="318"/>
                  </a:lnTo>
                  <a:lnTo>
                    <a:pt x="30" y="315"/>
                  </a:lnTo>
                  <a:lnTo>
                    <a:pt x="34" y="301"/>
                  </a:lnTo>
                  <a:lnTo>
                    <a:pt x="46" y="291"/>
                  </a:lnTo>
                  <a:lnTo>
                    <a:pt x="53" y="291"/>
                  </a:lnTo>
                  <a:lnTo>
                    <a:pt x="53" y="287"/>
                  </a:lnTo>
                  <a:lnTo>
                    <a:pt x="58" y="284"/>
                  </a:lnTo>
                  <a:lnTo>
                    <a:pt x="67" y="282"/>
                  </a:lnTo>
                  <a:lnTo>
                    <a:pt x="77" y="269"/>
                  </a:lnTo>
                  <a:lnTo>
                    <a:pt x="92" y="267"/>
                  </a:lnTo>
                  <a:lnTo>
                    <a:pt x="96" y="258"/>
                  </a:lnTo>
                  <a:lnTo>
                    <a:pt x="88" y="239"/>
                  </a:lnTo>
                  <a:lnTo>
                    <a:pt x="93" y="239"/>
                  </a:lnTo>
                  <a:lnTo>
                    <a:pt x="96" y="233"/>
                  </a:lnTo>
                  <a:lnTo>
                    <a:pt x="85" y="230"/>
                  </a:lnTo>
                  <a:lnTo>
                    <a:pt x="71" y="248"/>
                  </a:lnTo>
                  <a:lnTo>
                    <a:pt x="68" y="241"/>
                  </a:lnTo>
                  <a:lnTo>
                    <a:pt x="67" y="242"/>
                  </a:lnTo>
                  <a:lnTo>
                    <a:pt x="67" y="244"/>
                  </a:lnTo>
                  <a:lnTo>
                    <a:pt x="59" y="239"/>
                  </a:lnTo>
                  <a:lnTo>
                    <a:pt x="43" y="242"/>
                  </a:lnTo>
                  <a:lnTo>
                    <a:pt x="27" y="239"/>
                  </a:lnTo>
                  <a:lnTo>
                    <a:pt x="27" y="238"/>
                  </a:lnTo>
                  <a:lnTo>
                    <a:pt x="16" y="218"/>
                  </a:lnTo>
                  <a:lnTo>
                    <a:pt x="24" y="215"/>
                  </a:lnTo>
                  <a:lnTo>
                    <a:pt x="10" y="214"/>
                  </a:lnTo>
                  <a:lnTo>
                    <a:pt x="0" y="203"/>
                  </a:lnTo>
                  <a:lnTo>
                    <a:pt x="0" y="202"/>
                  </a:lnTo>
                  <a:lnTo>
                    <a:pt x="24" y="187"/>
                  </a:lnTo>
                  <a:lnTo>
                    <a:pt x="33" y="189"/>
                  </a:lnTo>
                  <a:lnTo>
                    <a:pt x="30" y="186"/>
                  </a:lnTo>
                  <a:lnTo>
                    <a:pt x="30" y="184"/>
                  </a:lnTo>
                  <a:lnTo>
                    <a:pt x="31" y="184"/>
                  </a:lnTo>
                  <a:lnTo>
                    <a:pt x="46" y="174"/>
                  </a:lnTo>
                  <a:lnTo>
                    <a:pt x="55" y="174"/>
                  </a:lnTo>
                  <a:lnTo>
                    <a:pt x="58" y="175"/>
                  </a:lnTo>
                  <a:lnTo>
                    <a:pt x="58" y="184"/>
                  </a:lnTo>
                  <a:lnTo>
                    <a:pt x="55" y="186"/>
                  </a:lnTo>
                  <a:lnTo>
                    <a:pt x="59" y="192"/>
                  </a:lnTo>
                  <a:lnTo>
                    <a:pt x="83" y="195"/>
                  </a:lnTo>
                  <a:lnTo>
                    <a:pt x="86" y="184"/>
                  </a:lnTo>
                  <a:lnTo>
                    <a:pt x="82" y="184"/>
                  </a:lnTo>
                  <a:lnTo>
                    <a:pt x="80" y="183"/>
                  </a:lnTo>
                  <a:lnTo>
                    <a:pt x="82" y="178"/>
                  </a:lnTo>
                  <a:lnTo>
                    <a:pt x="79" y="172"/>
                  </a:lnTo>
                  <a:lnTo>
                    <a:pt x="79" y="171"/>
                  </a:lnTo>
                  <a:lnTo>
                    <a:pt x="80" y="171"/>
                  </a:lnTo>
                  <a:lnTo>
                    <a:pt x="85" y="178"/>
                  </a:lnTo>
                  <a:lnTo>
                    <a:pt x="98" y="181"/>
                  </a:lnTo>
                  <a:lnTo>
                    <a:pt x="111" y="175"/>
                  </a:lnTo>
                  <a:lnTo>
                    <a:pt x="90" y="171"/>
                  </a:lnTo>
                  <a:lnTo>
                    <a:pt x="90" y="177"/>
                  </a:lnTo>
                  <a:lnTo>
                    <a:pt x="89" y="177"/>
                  </a:lnTo>
                  <a:lnTo>
                    <a:pt x="82" y="169"/>
                  </a:lnTo>
                  <a:lnTo>
                    <a:pt x="82" y="168"/>
                  </a:lnTo>
                  <a:lnTo>
                    <a:pt x="86" y="162"/>
                  </a:lnTo>
                  <a:lnTo>
                    <a:pt x="86" y="160"/>
                  </a:lnTo>
                  <a:lnTo>
                    <a:pt x="80" y="160"/>
                  </a:lnTo>
                  <a:lnTo>
                    <a:pt x="77" y="162"/>
                  </a:lnTo>
                  <a:lnTo>
                    <a:pt x="74" y="162"/>
                  </a:lnTo>
                  <a:lnTo>
                    <a:pt x="74" y="158"/>
                  </a:lnTo>
                  <a:lnTo>
                    <a:pt x="71" y="162"/>
                  </a:lnTo>
                  <a:lnTo>
                    <a:pt x="70" y="162"/>
                  </a:lnTo>
                  <a:lnTo>
                    <a:pt x="59" y="158"/>
                  </a:lnTo>
                  <a:lnTo>
                    <a:pt x="55" y="143"/>
                  </a:lnTo>
                  <a:lnTo>
                    <a:pt x="49" y="137"/>
                  </a:lnTo>
                  <a:lnTo>
                    <a:pt x="16" y="115"/>
                  </a:lnTo>
                  <a:lnTo>
                    <a:pt x="16" y="113"/>
                  </a:lnTo>
                  <a:lnTo>
                    <a:pt x="24" y="109"/>
                  </a:lnTo>
                  <a:lnTo>
                    <a:pt x="24" y="95"/>
                  </a:lnTo>
                  <a:lnTo>
                    <a:pt x="25" y="95"/>
                  </a:lnTo>
                  <a:lnTo>
                    <a:pt x="55" y="91"/>
                  </a:lnTo>
                  <a:lnTo>
                    <a:pt x="65" y="76"/>
                  </a:lnTo>
                  <a:lnTo>
                    <a:pt x="67" y="67"/>
                  </a:lnTo>
                  <a:lnTo>
                    <a:pt x="67" y="66"/>
                  </a:lnTo>
                  <a:lnTo>
                    <a:pt x="68" y="66"/>
                  </a:lnTo>
                  <a:lnTo>
                    <a:pt x="67" y="64"/>
                  </a:lnTo>
                  <a:lnTo>
                    <a:pt x="67" y="63"/>
                  </a:lnTo>
                  <a:lnTo>
                    <a:pt x="68" y="63"/>
                  </a:lnTo>
                  <a:lnTo>
                    <a:pt x="68" y="61"/>
                  </a:lnTo>
                  <a:lnTo>
                    <a:pt x="74" y="52"/>
                  </a:lnTo>
                  <a:lnTo>
                    <a:pt x="76" y="52"/>
                  </a:lnTo>
                  <a:lnTo>
                    <a:pt x="80" y="55"/>
                  </a:lnTo>
                  <a:lnTo>
                    <a:pt x="77" y="52"/>
                  </a:lnTo>
                  <a:lnTo>
                    <a:pt x="77" y="51"/>
                  </a:lnTo>
                  <a:lnTo>
                    <a:pt x="80" y="42"/>
                  </a:lnTo>
                  <a:lnTo>
                    <a:pt x="83" y="42"/>
                  </a:lnTo>
                  <a:lnTo>
                    <a:pt x="85" y="43"/>
                  </a:lnTo>
                  <a:lnTo>
                    <a:pt x="83" y="46"/>
                  </a:lnTo>
                  <a:lnTo>
                    <a:pt x="104" y="30"/>
                  </a:lnTo>
                  <a:lnTo>
                    <a:pt x="107" y="33"/>
                  </a:lnTo>
                  <a:lnTo>
                    <a:pt x="107" y="34"/>
                  </a:lnTo>
                  <a:lnTo>
                    <a:pt x="105" y="40"/>
                  </a:lnTo>
                  <a:lnTo>
                    <a:pt x="107" y="42"/>
                  </a:lnTo>
                  <a:lnTo>
                    <a:pt x="108" y="34"/>
                  </a:lnTo>
                  <a:lnTo>
                    <a:pt x="113" y="33"/>
                  </a:lnTo>
                  <a:lnTo>
                    <a:pt x="105" y="29"/>
                  </a:lnTo>
                  <a:lnTo>
                    <a:pt x="108" y="24"/>
                  </a:lnTo>
                  <a:lnTo>
                    <a:pt x="119" y="17"/>
                  </a:lnTo>
                  <a:lnTo>
                    <a:pt x="120" y="17"/>
                  </a:lnTo>
                  <a:lnTo>
                    <a:pt x="120" y="18"/>
                  </a:lnTo>
                  <a:lnTo>
                    <a:pt x="114" y="24"/>
                  </a:lnTo>
                  <a:lnTo>
                    <a:pt x="117" y="26"/>
                  </a:lnTo>
                  <a:lnTo>
                    <a:pt x="117" y="23"/>
                  </a:lnTo>
                  <a:lnTo>
                    <a:pt x="133" y="20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3" name="Alaska - Offshore">
              <a:extLst>
                <a:ext uri="{FF2B5EF4-FFF2-40B4-BE49-F238E27FC236}">
                  <a16:creationId xmlns:a16="http://schemas.microsoft.com/office/drawing/2014/main" id="{26903BEF-FD1A-B0AF-782E-9179C76825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6572" y="2446039"/>
              <a:ext cx="907145" cy="701140"/>
            </a:xfrm>
            <a:custGeom>
              <a:avLst/>
              <a:gdLst/>
              <a:ahLst/>
              <a:cxnLst/>
              <a:rect l="l" t="t" r="r" b="b"/>
              <a:pathLst>
                <a:path w="914377" h="706729">
                  <a:moveTo>
                    <a:pt x="892519" y="639334"/>
                  </a:moveTo>
                  <a:lnTo>
                    <a:pt x="903448" y="644799"/>
                  </a:lnTo>
                  <a:lnTo>
                    <a:pt x="912556" y="655728"/>
                  </a:lnTo>
                  <a:lnTo>
                    <a:pt x="914377" y="655728"/>
                  </a:lnTo>
                  <a:lnTo>
                    <a:pt x="912556" y="666657"/>
                  </a:lnTo>
                  <a:lnTo>
                    <a:pt x="908913" y="666657"/>
                  </a:lnTo>
                  <a:lnTo>
                    <a:pt x="901741" y="654704"/>
                  </a:lnTo>
                  <a:lnTo>
                    <a:pt x="903448" y="666656"/>
                  </a:lnTo>
                  <a:lnTo>
                    <a:pt x="887054" y="648441"/>
                  </a:lnTo>
                  <a:lnTo>
                    <a:pt x="887054" y="644798"/>
                  </a:lnTo>
                  <a:lnTo>
                    <a:pt x="898336" y="649029"/>
                  </a:lnTo>
                  <a:close/>
                  <a:moveTo>
                    <a:pt x="25501" y="633870"/>
                  </a:moveTo>
                  <a:lnTo>
                    <a:pt x="34608" y="633870"/>
                  </a:lnTo>
                  <a:lnTo>
                    <a:pt x="29144" y="644799"/>
                  </a:lnTo>
                  <a:lnTo>
                    <a:pt x="30965" y="644799"/>
                  </a:lnTo>
                  <a:lnTo>
                    <a:pt x="30965" y="648442"/>
                  </a:lnTo>
                  <a:lnTo>
                    <a:pt x="29144" y="648442"/>
                  </a:lnTo>
                  <a:lnTo>
                    <a:pt x="20036" y="655728"/>
                  </a:lnTo>
                  <a:lnTo>
                    <a:pt x="0" y="664836"/>
                  </a:lnTo>
                  <a:lnTo>
                    <a:pt x="0" y="661193"/>
                  </a:lnTo>
                  <a:lnTo>
                    <a:pt x="14572" y="644799"/>
                  </a:lnTo>
                  <a:lnTo>
                    <a:pt x="12750" y="637513"/>
                  </a:lnTo>
                  <a:lnTo>
                    <a:pt x="18215" y="637513"/>
                  </a:lnTo>
                  <a:close/>
                  <a:moveTo>
                    <a:pt x="887056" y="628405"/>
                  </a:moveTo>
                  <a:lnTo>
                    <a:pt x="890699" y="628405"/>
                  </a:lnTo>
                  <a:lnTo>
                    <a:pt x="892520" y="637513"/>
                  </a:lnTo>
                  <a:lnTo>
                    <a:pt x="892520" y="639334"/>
                  </a:lnTo>
                  <a:lnTo>
                    <a:pt x="885234" y="637513"/>
                  </a:lnTo>
                  <a:lnTo>
                    <a:pt x="881591" y="633870"/>
                  </a:lnTo>
                  <a:close/>
                  <a:moveTo>
                    <a:pt x="823304" y="626583"/>
                  </a:moveTo>
                  <a:lnTo>
                    <a:pt x="839697" y="626583"/>
                  </a:lnTo>
                  <a:lnTo>
                    <a:pt x="839697" y="632048"/>
                  </a:lnTo>
                  <a:lnTo>
                    <a:pt x="843340" y="626583"/>
                  </a:lnTo>
                  <a:lnTo>
                    <a:pt x="843340" y="628405"/>
                  </a:lnTo>
                  <a:lnTo>
                    <a:pt x="846983" y="637512"/>
                  </a:lnTo>
                  <a:lnTo>
                    <a:pt x="848804" y="632048"/>
                  </a:lnTo>
                  <a:lnTo>
                    <a:pt x="854269" y="626583"/>
                  </a:lnTo>
                  <a:lnTo>
                    <a:pt x="857912" y="626583"/>
                  </a:lnTo>
                  <a:lnTo>
                    <a:pt x="859733" y="633869"/>
                  </a:lnTo>
                  <a:lnTo>
                    <a:pt x="854269" y="659369"/>
                  </a:lnTo>
                  <a:lnTo>
                    <a:pt x="854269" y="661191"/>
                  </a:lnTo>
                  <a:lnTo>
                    <a:pt x="854257" y="661200"/>
                  </a:lnTo>
                  <a:lnTo>
                    <a:pt x="854269" y="661192"/>
                  </a:lnTo>
                  <a:lnTo>
                    <a:pt x="854269" y="664835"/>
                  </a:lnTo>
                  <a:lnTo>
                    <a:pt x="857912" y="664835"/>
                  </a:lnTo>
                  <a:lnTo>
                    <a:pt x="859733" y="670300"/>
                  </a:lnTo>
                  <a:lnTo>
                    <a:pt x="859733" y="672121"/>
                  </a:lnTo>
                  <a:lnTo>
                    <a:pt x="857912" y="672121"/>
                  </a:lnTo>
                  <a:lnTo>
                    <a:pt x="859733" y="675764"/>
                  </a:lnTo>
                  <a:lnTo>
                    <a:pt x="859733" y="677585"/>
                  </a:lnTo>
                  <a:lnTo>
                    <a:pt x="854269" y="677585"/>
                  </a:lnTo>
                  <a:lnTo>
                    <a:pt x="854269" y="686693"/>
                  </a:lnTo>
                  <a:lnTo>
                    <a:pt x="868841" y="706729"/>
                  </a:lnTo>
                  <a:lnTo>
                    <a:pt x="846983" y="686693"/>
                  </a:lnTo>
                  <a:lnTo>
                    <a:pt x="846983" y="681228"/>
                  </a:lnTo>
                  <a:lnTo>
                    <a:pt x="843340" y="681228"/>
                  </a:lnTo>
                  <a:lnTo>
                    <a:pt x="843340" y="672121"/>
                  </a:lnTo>
                  <a:lnTo>
                    <a:pt x="841518" y="672121"/>
                  </a:lnTo>
                  <a:lnTo>
                    <a:pt x="841518" y="670300"/>
                  </a:lnTo>
                  <a:lnTo>
                    <a:pt x="841520" y="670298"/>
                  </a:lnTo>
                  <a:lnTo>
                    <a:pt x="841519" y="670298"/>
                  </a:lnTo>
                  <a:lnTo>
                    <a:pt x="839697" y="659369"/>
                  </a:lnTo>
                  <a:lnTo>
                    <a:pt x="841519" y="655726"/>
                  </a:lnTo>
                  <a:lnTo>
                    <a:pt x="830590" y="650262"/>
                  </a:lnTo>
                  <a:lnTo>
                    <a:pt x="823304" y="633869"/>
                  </a:lnTo>
                  <a:close/>
                  <a:moveTo>
                    <a:pt x="40072" y="621119"/>
                  </a:moveTo>
                  <a:lnTo>
                    <a:pt x="41893" y="621119"/>
                  </a:lnTo>
                  <a:lnTo>
                    <a:pt x="47358" y="628405"/>
                  </a:lnTo>
                  <a:lnTo>
                    <a:pt x="41893" y="628405"/>
                  </a:lnTo>
                  <a:lnTo>
                    <a:pt x="40072" y="632048"/>
                  </a:lnTo>
                  <a:lnTo>
                    <a:pt x="36429" y="632048"/>
                  </a:lnTo>
                  <a:lnTo>
                    <a:pt x="36429" y="628405"/>
                  </a:lnTo>
                  <a:lnTo>
                    <a:pt x="40072" y="622941"/>
                  </a:lnTo>
                  <a:close/>
                  <a:moveTo>
                    <a:pt x="96539" y="588333"/>
                  </a:moveTo>
                  <a:lnTo>
                    <a:pt x="109289" y="602905"/>
                  </a:lnTo>
                  <a:lnTo>
                    <a:pt x="109289" y="604726"/>
                  </a:lnTo>
                  <a:lnTo>
                    <a:pt x="107468" y="604726"/>
                  </a:lnTo>
                  <a:lnTo>
                    <a:pt x="85610" y="608369"/>
                  </a:lnTo>
                  <a:lnTo>
                    <a:pt x="78324" y="617476"/>
                  </a:lnTo>
                  <a:lnTo>
                    <a:pt x="74681" y="617476"/>
                  </a:lnTo>
                  <a:lnTo>
                    <a:pt x="63752" y="610190"/>
                  </a:lnTo>
                  <a:lnTo>
                    <a:pt x="63752" y="608369"/>
                  </a:lnTo>
                  <a:lnTo>
                    <a:pt x="74681" y="593797"/>
                  </a:lnTo>
                  <a:close/>
                  <a:moveTo>
                    <a:pt x="163932" y="575583"/>
                  </a:moveTo>
                  <a:lnTo>
                    <a:pt x="165753" y="575583"/>
                  </a:lnTo>
                  <a:lnTo>
                    <a:pt x="169396" y="577405"/>
                  </a:lnTo>
                  <a:lnTo>
                    <a:pt x="171218" y="586512"/>
                  </a:lnTo>
                  <a:lnTo>
                    <a:pt x="163932" y="586512"/>
                  </a:lnTo>
                  <a:close/>
                  <a:moveTo>
                    <a:pt x="870662" y="553725"/>
                  </a:moveTo>
                  <a:lnTo>
                    <a:pt x="879769" y="586511"/>
                  </a:lnTo>
                  <a:lnTo>
                    <a:pt x="876126" y="586511"/>
                  </a:lnTo>
                  <a:lnTo>
                    <a:pt x="865197" y="582868"/>
                  </a:lnTo>
                  <a:lnTo>
                    <a:pt x="865197" y="575582"/>
                  </a:lnTo>
                  <a:lnTo>
                    <a:pt x="863376" y="581047"/>
                  </a:lnTo>
                  <a:lnTo>
                    <a:pt x="859733" y="581047"/>
                  </a:lnTo>
                  <a:lnTo>
                    <a:pt x="854268" y="575582"/>
                  </a:lnTo>
                  <a:lnTo>
                    <a:pt x="857911" y="559189"/>
                  </a:lnTo>
                  <a:lnTo>
                    <a:pt x="857911" y="555546"/>
                  </a:lnTo>
                  <a:lnTo>
                    <a:pt x="859733" y="555546"/>
                  </a:lnTo>
                  <a:close/>
                  <a:moveTo>
                    <a:pt x="218576" y="537332"/>
                  </a:moveTo>
                  <a:lnTo>
                    <a:pt x="220397" y="537332"/>
                  </a:lnTo>
                  <a:lnTo>
                    <a:pt x="225862" y="542797"/>
                  </a:lnTo>
                  <a:lnTo>
                    <a:pt x="224040" y="553726"/>
                  </a:lnTo>
                  <a:lnTo>
                    <a:pt x="220397" y="553726"/>
                  </a:lnTo>
                  <a:lnTo>
                    <a:pt x="218576" y="539154"/>
                  </a:lnTo>
                  <a:close/>
                  <a:moveTo>
                    <a:pt x="812374" y="535510"/>
                  </a:moveTo>
                  <a:lnTo>
                    <a:pt x="817838" y="535510"/>
                  </a:lnTo>
                  <a:lnTo>
                    <a:pt x="823303" y="537331"/>
                  </a:lnTo>
                  <a:lnTo>
                    <a:pt x="825124" y="537331"/>
                  </a:lnTo>
                  <a:lnTo>
                    <a:pt x="825124" y="548260"/>
                  </a:lnTo>
                  <a:lnTo>
                    <a:pt x="834231" y="548260"/>
                  </a:lnTo>
                  <a:lnTo>
                    <a:pt x="846982" y="571939"/>
                  </a:lnTo>
                  <a:lnTo>
                    <a:pt x="846982" y="575582"/>
                  </a:lnTo>
                  <a:lnTo>
                    <a:pt x="841517" y="571939"/>
                  </a:lnTo>
                  <a:lnTo>
                    <a:pt x="843339" y="577404"/>
                  </a:lnTo>
                  <a:lnTo>
                    <a:pt x="852446" y="582868"/>
                  </a:lnTo>
                  <a:lnTo>
                    <a:pt x="852446" y="586511"/>
                  </a:lnTo>
                  <a:lnTo>
                    <a:pt x="848803" y="591976"/>
                  </a:lnTo>
                  <a:lnTo>
                    <a:pt x="852446" y="591976"/>
                  </a:lnTo>
                  <a:lnTo>
                    <a:pt x="852446" y="604726"/>
                  </a:lnTo>
                  <a:lnTo>
                    <a:pt x="843339" y="604726"/>
                  </a:lnTo>
                  <a:lnTo>
                    <a:pt x="836053" y="586511"/>
                  </a:lnTo>
                  <a:lnTo>
                    <a:pt x="823304" y="581047"/>
                  </a:lnTo>
                  <a:lnTo>
                    <a:pt x="834232" y="602904"/>
                  </a:lnTo>
                  <a:lnTo>
                    <a:pt x="834232" y="604726"/>
                  </a:lnTo>
                  <a:lnTo>
                    <a:pt x="830589" y="604726"/>
                  </a:lnTo>
                  <a:lnTo>
                    <a:pt x="823303" y="593797"/>
                  </a:lnTo>
                  <a:lnTo>
                    <a:pt x="823303" y="581047"/>
                  </a:lnTo>
                  <a:lnTo>
                    <a:pt x="823303" y="577404"/>
                  </a:lnTo>
                  <a:lnTo>
                    <a:pt x="828767" y="575582"/>
                  </a:lnTo>
                  <a:lnTo>
                    <a:pt x="828767" y="570118"/>
                  </a:lnTo>
                  <a:lnTo>
                    <a:pt x="817838" y="566475"/>
                  </a:lnTo>
                  <a:lnTo>
                    <a:pt x="819660" y="548260"/>
                  </a:lnTo>
                  <a:lnTo>
                    <a:pt x="812374" y="555546"/>
                  </a:lnTo>
                  <a:lnTo>
                    <a:pt x="808731" y="555546"/>
                  </a:lnTo>
                  <a:lnTo>
                    <a:pt x="808731" y="553725"/>
                  </a:lnTo>
                  <a:lnTo>
                    <a:pt x="814195" y="542796"/>
                  </a:lnTo>
                  <a:lnTo>
                    <a:pt x="812374" y="537331"/>
                  </a:lnTo>
                  <a:close/>
                  <a:moveTo>
                    <a:pt x="841517" y="531867"/>
                  </a:moveTo>
                  <a:lnTo>
                    <a:pt x="843339" y="531867"/>
                  </a:lnTo>
                  <a:lnTo>
                    <a:pt x="848803" y="537332"/>
                  </a:lnTo>
                  <a:lnTo>
                    <a:pt x="848803" y="544618"/>
                  </a:lnTo>
                  <a:lnTo>
                    <a:pt x="846982" y="542796"/>
                  </a:lnTo>
                  <a:close/>
                  <a:moveTo>
                    <a:pt x="825125" y="531867"/>
                  </a:moveTo>
                  <a:lnTo>
                    <a:pt x="836054" y="531867"/>
                  </a:lnTo>
                  <a:lnTo>
                    <a:pt x="834233" y="539153"/>
                  </a:lnTo>
                  <a:lnTo>
                    <a:pt x="830590" y="539153"/>
                  </a:lnTo>
                  <a:lnTo>
                    <a:pt x="825125" y="535510"/>
                  </a:lnTo>
                  <a:close/>
                  <a:moveTo>
                    <a:pt x="309649" y="526403"/>
                  </a:moveTo>
                  <a:lnTo>
                    <a:pt x="315114" y="530046"/>
                  </a:lnTo>
                  <a:lnTo>
                    <a:pt x="315114" y="531868"/>
                  </a:lnTo>
                  <a:lnTo>
                    <a:pt x="311471" y="535511"/>
                  </a:lnTo>
                  <a:lnTo>
                    <a:pt x="309649" y="535511"/>
                  </a:lnTo>
                  <a:close/>
                  <a:moveTo>
                    <a:pt x="806910" y="502724"/>
                  </a:moveTo>
                  <a:lnTo>
                    <a:pt x="808731" y="502724"/>
                  </a:lnTo>
                  <a:lnTo>
                    <a:pt x="812374" y="504545"/>
                  </a:lnTo>
                  <a:lnTo>
                    <a:pt x="819660" y="504545"/>
                  </a:lnTo>
                  <a:lnTo>
                    <a:pt x="823303" y="508188"/>
                  </a:lnTo>
                  <a:lnTo>
                    <a:pt x="825125" y="508188"/>
                  </a:lnTo>
                  <a:lnTo>
                    <a:pt x="828768" y="520938"/>
                  </a:lnTo>
                  <a:lnTo>
                    <a:pt x="828768" y="524580"/>
                  </a:lnTo>
                  <a:lnTo>
                    <a:pt x="830590" y="519116"/>
                  </a:lnTo>
                  <a:lnTo>
                    <a:pt x="830590" y="515473"/>
                  </a:lnTo>
                  <a:lnTo>
                    <a:pt x="834233" y="515473"/>
                  </a:lnTo>
                  <a:lnTo>
                    <a:pt x="834233" y="519116"/>
                  </a:lnTo>
                  <a:lnTo>
                    <a:pt x="836054" y="526402"/>
                  </a:lnTo>
                  <a:lnTo>
                    <a:pt x="828768" y="526402"/>
                  </a:lnTo>
                  <a:lnTo>
                    <a:pt x="828768" y="524581"/>
                  </a:lnTo>
                  <a:lnTo>
                    <a:pt x="823303" y="519117"/>
                  </a:lnTo>
                  <a:lnTo>
                    <a:pt x="825125" y="530045"/>
                  </a:lnTo>
                  <a:lnTo>
                    <a:pt x="825125" y="531867"/>
                  </a:lnTo>
                  <a:lnTo>
                    <a:pt x="812374" y="531867"/>
                  </a:lnTo>
                  <a:lnTo>
                    <a:pt x="808732" y="519726"/>
                  </a:lnTo>
                  <a:lnTo>
                    <a:pt x="808732" y="526402"/>
                  </a:lnTo>
                  <a:lnTo>
                    <a:pt x="806910" y="526402"/>
                  </a:lnTo>
                  <a:lnTo>
                    <a:pt x="806910" y="548260"/>
                  </a:lnTo>
                  <a:lnTo>
                    <a:pt x="803267" y="548260"/>
                  </a:lnTo>
                  <a:lnTo>
                    <a:pt x="803267" y="544617"/>
                  </a:lnTo>
                  <a:lnTo>
                    <a:pt x="797803" y="539153"/>
                  </a:lnTo>
                  <a:lnTo>
                    <a:pt x="797803" y="530045"/>
                  </a:lnTo>
                  <a:lnTo>
                    <a:pt x="801446" y="530045"/>
                  </a:lnTo>
                  <a:lnTo>
                    <a:pt x="792338" y="513652"/>
                  </a:lnTo>
                  <a:lnTo>
                    <a:pt x="806910" y="515473"/>
                  </a:lnTo>
                  <a:lnTo>
                    <a:pt x="807456" y="515473"/>
                  </a:lnTo>
                  <a:lnTo>
                    <a:pt x="806910" y="513652"/>
                  </a:lnTo>
                  <a:lnTo>
                    <a:pt x="803267" y="504545"/>
                  </a:lnTo>
                  <a:lnTo>
                    <a:pt x="806910" y="504545"/>
                  </a:lnTo>
                  <a:close/>
                  <a:moveTo>
                    <a:pt x="344258" y="464473"/>
                  </a:moveTo>
                  <a:lnTo>
                    <a:pt x="347901" y="464473"/>
                  </a:lnTo>
                  <a:lnTo>
                    <a:pt x="355187" y="471759"/>
                  </a:lnTo>
                  <a:lnTo>
                    <a:pt x="360651" y="466295"/>
                  </a:lnTo>
                  <a:lnTo>
                    <a:pt x="364294" y="466295"/>
                  </a:lnTo>
                  <a:lnTo>
                    <a:pt x="364294" y="480866"/>
                  </a:lnTo>
                  <a:lnTo>
                    <a:pt x="371580" y="480866"/>
                  </a:lnTo>
                  <a:lnTo>
                    <a:pt x="371580" y="482688"/>
                  </a:lnTo>
                  <a:lnTo>
                    <a:pt x="369759" y="488152"/>
                  </a:lnTo>
                  <a:lnTo>
                    <a:pt x="366116" y="488152"/>
                  </a:lnTo>
                  <a:lnTo>
                    <a:pt x="355187" y="486331"/>
                  </a:lnTo>
                  <a:lnTo>
                    <a:pt x="360651" y="493617"/>
                  </a:lnTo>
                  <a:lnTo>
                    <a:pt x="360651" y="497260"/>
                  </a:lnTo>
                  <a:lnTo>
                    <a:pt x="355187" y="497260"/>
                  </a:lnTo>
                  <a:lnTo>
                    <a:pt x="353365" y="493617"/>
                  </a:lnTo>
                  <a:lnTo>
                    <a:pt x="347901" y="493617"/>
                  </a:lnTo>
                  <a:lnTo>
                    <a:pt x="331507" y="519117"/>
                  </a:lnTo>
                  <a:lnTo>
                    <a:pt x="327864" y="519117"/>
                  </a:lnTo>
                  <a:lnTo>
                    <a:pt x="327864" y="510010"/>
                  </a:lnTo>
                  <a:lnTo>
                    <a:pt x="326043" y="504545"/>
                  </a:lnTo>
                  <a:lnTo>
                    <a:pt x="326043" y="502724"/>
                  </a:lnTo>
                  <a:lnTo>
                    <a:pt x="322400" y="513653"/>
                  </a:lnTo>
                  <a:lnTo>
                    <a:pt x="322400" y="515474"/>
                  </a:lnTo>
                  <a:lnTo>
                    <a:pt x="320578" y="515474"/>
                  </a:lnTo>
                  <a:lnTo>
                    <a:pt x="320578" y="513653"/>
                  </a:lnTo>
                  <a:lnTo>
                    <a:pt x="307828" y="493617"/>
                  </a:lnTo>
                  <a:lnTo>
                    <a:pt x="307828" y="491795"/>
                  </a:lnTo>
                  <a:lnTo>
                    <a:pt x="322400" y="477223"/>
                  </a:lnTo>
                  <a:lnTo>
                    <a:pt x="326043" y="477223"/>
                  </a:lnTo>
                  <a:lnTo>
                    <a:pt x="331507" y="486331"/>
                  </a:lnTo>
                  <a:lnTo>
                    <a:pt x="333329" y="480866"/>
                  </a:lnTo>
                  <a:lnTo>
                    <a:pt x="327864" y="469938"/>
                  </a:lnTo>
                  <a:lnTo>
                    <a:pt x="331507" y="469938"/>
                  </a:lnTo>
                  <a:lnTo>
                    <a:pt x="338793" y="475402"/>
                  </a:lnTo>
                  <a:lnTo>
                    <a:pt x="347901" y="469938"/>
                  </a:lnTo>
                  <a:lnTo>
                    <a:pt x="344258" y="466295"/>
                  </a:lnTo>
                  <a:close/>
                  <a:moveTo>
                    <a:pt x="792338" y="457186"/>
                  </a:moveTo>
                  <a:lnTo>
                    <a:pt x="795981" y="457186"/>
                  </a:lnTo>
                  <a:lnTo>
                    <a:pt x="797802" y="460829"/>
                  </a:lnTo>
                  <a:lnTo>
                    <a:pt x="806910" y="491794"/>
                  </a:lnTo>
                  <a:lnTo>
                    <a:pt x="806910" y="493615"/>
                  </a:lnTo>
                  <a:lnTo>
                    <a:pt x="801445" y="491794"/>
                  </a:lnTo>
                  <a:lnTo>
                    <a:pt x="801445" y="499080"/>
                  </a:lnTo>
                  <a:lnTo>
                    <a:pt x="792338" y="508187"/>
                  </a:lnTo>
                  <a:lnTo>
                    <a:pt x="790516" y="508187"/>
                  </a:lnTo>
                  <a:lnTo>
                    <a:pt x="790516" y="491794"/>
                  </a:lnTo>
                  <a:lnTo>
                    <a:pt x="792338" y="488151"/>
                  </a:lnTo>
                  <a:lnTo>
                    <a:pt x="790516" y="486329"/>
                  </a:lnTo>
                  <a:lnTo>
                    <a:pt x="790516" y="482686"/>
                  </a:lnTo>
                  <a:lnTo>
                    <a:pt x="786873" y="482686"/>
                  </a:lnTo>
                  <a:lnTo>
                    <a:pt x="785052" y="460829"/>
                  </a:lnTo>
                  <a:lnTo>
                    <a:pt x="785052" y="459007"/>
                  </a:lnTo>
                  <a:close/>
                  <a:moveTo>
                    <a:pt x="757730" y="448080"/>
                  </a:moveTo>
                  <a:lnTo>
                    <a:pt x="775945" y="459009"/>
                  </a:lnTo>
                  <a:lnTo>
                    <a:pt x="781409" y="464473"/>
                  </a:lnTo>
                  <a:lnTo>
                    <a:pt x="781409" y="466294"/>
                  </a:lnTo>
                  <a:lnTo>
                    <a:pt x="775945" y="466294"/>
                  </a:lnTo>
                  <a:lnTo>
                    <a:pt x="779587" y="471759"/>
                  </a:lnTo>
                  <a:lnTo>
                    <a:pt x="775945" y="471759"/>
                  </a:lnTo>
                  <a:lnTo>
                    <a:pt x="781409" y="475402"/>
                  </a:lnTo>
                  <a:lnTo>
                    <a:pt x="781409" y="488152"/>
                  </a:lnTo>
                  <a:lnTo>
                    <a:pt x="779587" y="488152"/>
                  </a:lnTo>
                  <a:lnTo>
                    <a:pt x="763194" y="475402"/>
                  </a:lnTo>
                  <a:lnTo>
                    <a:pt x="764713" y="484510"/>
                  </a:lnTo>
                  <a:lnTo>
                    <a:pt x="765016" y="482687"/>
                  </a:lnTo>
                  <a:lnTo>
                    <a:pt x="768660" y="482687"/>
                  </a:lnTo>
                  <a:lnTo>
                    <a:pt x="781410" y="493616"/>
                  </a:lnTo>
                  <a:lnTo>
                    <a:pt x="790518" y="524581"/>
                  </a:lnTo>
                  <a:lnTo>
                    <a:pt x="786875" y="542796"/>
                  </a:lnTo>
                  <a:lnTo>
                    <a:pt x="785053" y="542796"/>
                  </a:lnTo>
                  <a:lnTo>
                    <a:pt x="779589" y="526403"/>
                  </a:lnTo>
                  <a:lnTo>
                    <a:pt x="779589" y="520938"/>
                  </a:lnTo>
                  <a:lnTo>
                    <a:pt x="770481" y="513652"/>
                  </a:lnTo>
                  <a:lnTo>
                    <a:pt x="768660" y="513652"/>
                  </a:lnTo>
                  <a:lnTo>
                    <a:pt x="774124" y="504545"/>
                  </a:lnTo>
                  <a:lnTo>
                    <a:pt x="763195" y="493616"/>
                  </a:lnTo>
                  <a:lnTo>
                    <a:pt x="763802" y="489971"/>
                  </a:lnTo>
                  <a:lnTo>
                    <a:pt x="763194" y="491795"/>
                  </a:lnTo>
                  <a:lnTo>
                    <a:pt x="761373" y="491795"/>
                  </a:lnTo>
                  <a:lnTo>
                    <a:pt x="746801" y="471759"/>
                  </a:lnTo>
                  <a:lnTo>
                    <a:pt x="750444" y="466294"/>
                  </a:lnTo>
                  <a:lnTo>
                    <a:pt x="744980" y="459009"/>
                  </a:lnTo>
                  <a:lnTo>
                    <a:pt x="744980" y="457187"/>
                  </a:lnTo>
                  <a:lnTo>
                    <a:pt x="746801" y="457187"/>
                  </a:lnTo>
                  <a:close/>
                  <a:moveTo>
                    <a:pt x="355186" y="442616"/>
                  </a:moveTo>
                  <a:lnTo>
                    <a:pt x="369758" y="442616"/>
                  </a:lnTo>
                  <a:lnTo>
                    <a:pt x="369758" y="446259"/>
                  </a:lnTo>
                  <a:lnTo>
                    <a:pt x="371580" y="446259"/>
                  </a:lnTo>
                  <a:lnTo>
                    <a:pt x="375223" y="453545"/>
                  </a:lnTo>
                  <a:lnTo>
                    <a:pt x="375223" y="457188"/>
                  </a:lnTo>
                  <a:lnTo>
                    <a:pt x="353365" y="460831"/>
                  </a:lnTo>
                  <a:lnTo>
                    <a:pt x="347900" y="457188"/>
                  </a:lnTo>
                  <a:lnTo>
                    <a:pt x="347900" y="453545"/>
                  </a:lnTo>
                  <a:lnTo>
                    <a:pt x="355186" y="451723"/>
                  </a:lnTo>
                  <a:lnTo>
                    <a:pt x="353365" y="448080"/>
                  </a:lnTo>
                  <a:close/>
                  <a:moveTo>
                    <a:pt x="488154" y="351542"/>
                  </a:moveTo>
                  <a:lnTo>
                    <a:pt x="489975" y="351542"/>
                  </a:lnTo>
                  <a:lnTo>
                    <a:pt x="495440" y="357006"/>
                  </a:lnTo>
                  <a:lnTo>
                    <a:pt x="495440" y="358828"/>
                  </a:lnTo>
                  <a:lnTo>
                    <a:pt x="482689" y="378863"/>
                  </a:lnTo>
                  <a:lnTo>
                    <a:pt x="471760" y="380685"/>
                  </a:lnTo>
                  <a:lnTo>
                    <a:pt x="468117" y="380685"/>
                  </a:lnTo>
                  <a:lnTo>
                    <a:pt x="473582" y="373399"/>
                  </a:lnTo>
                  <a:close/>
                  <a:moveTo>
                    <a:pt x="36430" y="351542"/>
                  </a:moveTo>
                  <a:lnTo>
                    <a:pt x="51001" y="357006"/>
                  </a:lnTo>
                  <a:lnTo>
                    <a:pt x="52823" y="357006"/>
                  </a:lnTo>
                  <a:lnTo>
                    <a:pt x="52823" y="369756"/>
                  </a:lnTo>
                  <a:lnTo>
                    <a:pt x="40073" y="384328"/>
                  </a:lnTo>
                  <a:lnTo>
                    <a:pt x="14572" y="373399"/>
                  </a:lnTo>
                  <a:lnTo>
                    <a:pt x="3643" y="362471"/>
                  </a:lnTo>
                  <a:lnTo>
                    <a:pt x="3643" y="358828"/>
                  </a:lnTo>
                  <a:close/>
                  <a:moveTo>
                    <a:pt x="500904" y="346077"/>
                  </a:moveTo>
                  <a:lnTo>
                    <a:pt x="504547" y="346077"/>
                  </a:lnTo>
                  <a:lnTo>
                    <a:pt x="515476" y="351541"/>
                  </a:lnTo>
                  <a:lnTo>
                    <a:pt x="515476" y="353363"/>
                  </a:lnTo>
                  <a:lnTo>
                    <a:pt x="499082" y="353363"/>
                  </a:lnTo>
                  <a:lnTo>
                    <a:pt x="499082" y="351541"/>
                  </a:lnTo>
                  <a:lnTo>
                    <a:pt x="500904" y="347898"/>
                  </a:lnTo>
                  <a:close/>
                  <a:moveTo>
                    <a:pt x="67395" y="329685"/>
                  </a:moveTo>
                  <a:lnTo>
                    <a:pt x="85609" y="342436"/>
                  </a:lnTo>
                  <a:lnTo>
                    <a:pt x="74680" y="353365"/>
                  </a:lnTo>
                  <a:lnTo>
                    <a:pt x="72859" y="353365"/>
                  </a:lnTo>
                  <a:lnTo>
                    <a:pt x="58287" y="340614"/>
                  </a:lnTo>
                  <a:lnTo>
                    <a:pt x="56466" y="340614"/>
                  </a:lnTo>
                  <a:close/>
                  <a:moveTo>
                    <a:pt x="74681" y="216754"/>
                  </a:moveTo>
                  <a:lnTo>
                    <a:pt x="78324" y="216754"/>
                  </a:lnTo>
                  <a:lnTo>
                    <a:pt x="81967" y="218575"/>
                  </a:lnTo>
                  <a:lnTo>
                    <a:pt x="81967" y="231326"/>
                  </a:lnTo>
                  <a:lnTo>
                    <a:pt x="80145" y="231326"/>
                  </a:lnTo>
                  <a:lnTo>
                    <a:pt x="69216" y="236791"/>
                  </a:lnTo>
                  <a:lnTo>
                    <a:pt x="67395" y="236791"/>
                  </a:lnTo>
                  <a:lnTo>
                    <a:pt x="67395" y="227683"/>
                  </a:lnTo>
                  <a:close/>
                  <a:moveTo>
                    <a:pt x="125682" y="0"/>
                  </a:moveTo>
                  <a:lnTo>
                    <a:pt x="129325" y="0"/>
                  </a:lnTo>
                  <a:lnTo>
                    <a:pt x="140254" y="10930"/>
                  </a:lnTo>
                  <a:lnTo>
                    <a:pt x="140254" y="12751"/>
                  </a:lnTo>
                  <a:lnTo>
                    <a:pt x="129325" y="12751"/>
                  </a:lnTo>
                  <a:lnTo>
                    <a:pt x="125682" y="182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4" name="USA - Mainland">
              <a:extLst>
                <a:ext uri="{FF2B5EF4-FFF2-40B4-BE49-F238E27FC236}">
                  <a16:creationId xmlns:a16="http://schemas.microsoft.com/office/drawing/2014/main" id="{1DD7BD2D-8259-249F-97B1-DFA196F6FC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85754" y="3250181"/>
              <a:ext cx="1360718" cy="728247"/>
            </a:xfrm>
            <a:custGeom>
              <a:avLst/>
              <a:gdLst>
                <a:gd name="T0" fmla="*/ 162 w 753"/>
                <a:gd name="T1" fmla="*/ 160 h 403"/>
                <a:gd name="T2" fmla="*/ 151 w 753"/>
                <a:gd name="T3" fmla="*/ 144 h 403"/>
                <a:gd name="T4" fmla="*/ 393 w 753"/>
                <a:gd name="T5" fmla="*/ 13 h 403"/>
                <a:gd name="T6" fmla="*/ 436 w 753"/>
                <a:gd name="T7" fmla="*/ 43 h 403"/>
                <a:gd name="T8" fmla="*/ 481 w 753"/>
                <a:gd name="T9" fmla="*/ 37 h 403"/>
                <a:gd name="T10" fmla="*/ 488 w 753"/>
                <a:gd name="T11" fmla="*/ 56 h 403"/>
                <a:gd name="T12" fmla="*/ 526 w 753"/>
                <a:gd name="T13" fmla="*/ 56 h 403"/>
                <a:gd name="T14" fmla="*/ 519 w 753"/>
                <a:gd name="T15" fmla="*/ 69 h 403"/>
                <a:gd name="T16" fmla="*/ 481 w 753"/>
                <a:gd name="T17" fmla="*/ 90 h 403"/>
                <a:gd name="T18" fmla="*/ 485 w 753"/>
                <a:gd name="T19" fmla="*/ 93 h 403"/>
                <a:gd name="T20" fmla="*/ 500 w 753"/>
                <a:gd name="T21" fmla="*/ 127 h 403"/>
                <a:gd name="T22" fmla="*/ 509 w 753"/>
                <a:gd name="T23" fmla="*/ 86 h 403"/>
                <a:gd name="T24" fmla="*/ 525 w 753"/>
                <a:gd name="T25" fmla="*/ 71 h 403"/>
                <a:gd name="T26" fmla="*/ 534 w 753"/>
                <a:gd name="T27" fmla="*/ 108 h 403"/>
                <a:gd name="T28" fmla="*/ 549 w 753"/>
                <a:gd name="T29" fmla="*/ 127 h 403"/>
                <a:gd name="T30" fmla="*/ 543 w 753"/>
                <a:gd name="T31" fmla="*/ 145 h 403"/>
                <a:gd name="T32" fmla="*/ 623 w 753"/>
                <a:gd name="T33" fmla="*/ 114 h 403"/>
                <a:gd name="T34" fmla="*/ 638 w 753"/>
                <a:gd name="T35" fmla="*/ 92 h 403"/>
                <a:gd name="T36" fmla="*/ 721 w 753"/>
                <a:gd name="T37" fmla="*/ 38 h 403"/>
                <a:gd name="T38" fmla="*/ 743 w 753"/>
                <a:gd name="T39" fmla="*/ 71 h 403"/>
                <a:gd name="T40" fmla="*/ 752 w 753"/>
                <a:gd name="T41" fmla="*/ 86 h 403"/>
                <a:gd name="T42" fmla="*/ 727 w 753"/>
                <a:gd name="T43" fmla="*/ 104 h 403"/>
                <a:gd name="T44" fmla="*/ 713 w 753"/>
                <a:gd name="T45" fmla="*/ 139 h 403"/>
                <a:gd name="T46" fmla="*/ 706 w 753"/>
                <a:gd name="T47" fmla="*/ 145 h 403"/>
                <a:gd name="T48" fmla="*/ 660 w 753"/>
                <a:gd name="T49" fmla="*/ 161 h 403"/>
                <a:gd name="T50" fmla="*/ 650 w 753"/>
                <a:gd name="T51" fmla="*/ 187 h 403"/>
                <a:gd name="T52" fmla="*/ 639 w 753"/>
                <a:gd name="T53" fmla="*/ 207 h 403"/>
                <a:gd name="T54" fmla="*/ 635 w 753"/>
                <a:gd name="T55" fmla="*/ 182 h 403"/>
                <a:gd name="T56" fmla="*/ 632 w 753"/>
                <a:gd name="T57" fmla="*/ 209 h 403"/>
                <a:gd name="T58" fmla="*/ 632 w 753"/>
                <a:gd name="T59" fmla="*/ 224 h 403"/>
                <a:gd name="T60" fmla="*/ 630 w 753"/>
                <a:gd name="T61" fmla="*/ 238 h 403"/>
                <a:gd name="T62" fmla="*/ 636 w 753"/>
                <a:gd name="T63" fmla="*/ 240 h 403"/>
                <a:gd name="T64" fmla="*/ 629 w 753"/>
                <a:gd name="T65" fmla="*/ 247 h 403"/>
                <a:gd name="T66" fmla="*/ 630 w 753"/>
                <a:gd name="T67" fmla="*/ 259 h 403"/>
                <a:gd name="T68" fmla="*/ 574 w 753"/>
                <a:gd name="T69" fmla="*/ 293 h 403"/>
                <a:gd name="T70" fmla="*/ 581 w 753"/>
                <a:gd name="T71" fmla="*/ 390 h 403"/>
                <a:gd name="T72" fmla="*/ 555 w 753"/>
                <a:gd name="T73" fmla="*/ 378 h 403"/>
                <a:gd name="T74" fmla="*/ 529 w 753"/>
                <a:gd name="T75" fmla="*/ 330 h 403"/>
                <a:gd name="T76" fmla="*/ 489 w 753"/>
                <a:gd name="T77" fmla="*/ 324 h 403"/>
                <a:gd name="T78" fmla="*/ 448 w 753"/>
                <a:gd name="T79" fmla="*/ 327 h 403"/>
                <a:gd name="T80" fmla="*/ 457 w 753"/>
                <a:gd name="T81" fmla="*/ 338 h 403"/>
                <a:gd name="T82" fmla="*/ 441 w 753"/>
                <a:gd name="T83" fmla="*/ 345 h 403"/>
                <a:gd name="T84" fmla="*/ 389 w 753"/>
                <a:gd name="T85" fmla="*/ 339 h 403"/>
                <a:gd name="T86" fmla="*/ 368 w 753"/>
                <a:gd name="T87" fmla="*/ 353 h 403"/>
                <a:gd name="T88" fmla="*/ 356 w 753"/>
                <a:gd name="T89" fmla="*/ 373 h 403"/>
                <a:gd name="T90" fmla="*/ 325 w 753"/>
                <a:gd name="T91" fmla="*/ 367 h 403"/>
                <a:gd name="T92" fmla="*/ 277 w 753"/>
                <a:gd name="T93" fmla="*/ 348 h 403"/>
                <a:gd name="T94" fmla="*/ 214 w 753"/>
                <a:gd name="T95" fmla="*/ 313 h 403"/>
                <a:gd name="T96" fmla="*/ 101 w 753"/>
                <a:gd name="T97" fmla="*/ 295 h 403"/>
                <a:gd name="T98" fmla="*/ 80 w 753"/>
                <a:gd name="T99" fmla="*/ 271 h 403"/>
                <a:gd name="T100" fmla="*/ 28 w 753"/>
                <a:gd name="T101" fmla="*/ 212 h 403"/>
                <a:gd name="T102" fmla="*/ 28 w 753"/>
                <a:gd name="T103" fmla="*/ 207 h 403"/>
                <a:gd name="T104" fmla="*/ 5 w 753"/>
                <a:gd name="T105" fmla="*/ 167 h 403"/>
                <a:gd name="T106" fmla="*/ 9 w 753"/>
                <a:gd name="T107" fmla="*/ 64 h 403"/>
                <a:gd name="T108" fmla="*/ 9 w 753"/>
                <a:gd name="T109" fmla="*/ 53 h 403"/>
                <a:gd name="T110" fmla="*/ 6 w 753"/>
                <a:gd name="T111" fmla="*/ 46 h 403"/>
                <a:gd name="T112" fmla="*/ 23 w 753"/>
                <a:gd name="T113" fmla="*/ 35 h 403"/>
                <a:gd name="T114" fmla="*/ 30 w 753"/>
                <a:gd name="T115" fmla="*/ 13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753" h="403">
                  <a:moveTo>
                    <a:pt x="160" y="147"/>
                  </a:moveTo>
                  <a:lnTo>
                    <a:pt x="160" y="151"/>
                  </a:lnTo>
                  <a:lnTo>
                    <a:pt x="159" y="151"/>
                  </a:lnTo>
                  <a:lnTo>
                    <a:pt x="156" y="149"/>
                  </a:lnTo>
                  <a:lnTo>
                    <a:pt x="160" y="157"/>
                  </a:lnTo>
                  <a:lnTo>
                    <a:pt x="162" y="160"/>
                  </a:lnTo>
                  <a:lnTo>
                    <a:pt x="165" y="158"/>
                  </a:lnTo>
                  <a:lnTo>
                    <a:pt x="166" y="157"/>
                  </a:lnTo>
                  <a:lnTo>
                    <a:pt x="162" y="152"/>
                  </a:lnTo>
                  <a:lnTo>
                    <a:pt x="163" y="148"/>
                  </a:lnTo>
                  <a:lnTo>
                    <a:pt x="160" y="147"/>
                  </a:lnTo>
                  <a:close/>
                  <a:moveTo>
                    <a:pt x="151" y="144"/>
                  </a:moveTo>
                  <a:lnTo>
                    <a:pt x="154" y="148"/>
                  </a:lnTo>
                  <a:lnTo>
                    <a:pt x="156" y="145"/>
                  </a:lnTo>
                  <a:lnTo>
                    <a:pt x="151" y="144"/>
                  </a:lnTo>
                  <a:close/>
                  <a:moveTo>
                    <a:pt x="384" y="0"/>
                  </a:moveTo>
                  <a:lnTo>
                    <a:pt x="386" y="0"/>
                  </a:lnTo>
                  <a:lnTo>
                    <a:pt x="393" y="13"/>
                  </a:lnTo>
                  <a:lnTo>
                    <a:pt x="415" y="15"/>
                  </a:lnTo>
                  <a:lnTo>
                    <a:pt x="435" y="25"/>
                  </a:lnTo>
                  <a:lnTo>
                    <a:pt x="441" y="23"/>
                  </a:lnTo>
                  <a:lnTo>
                    <a:pt x="455" y="28"/>
                  </a:lnTo>
                  <a:lnTo>
                    <a:pt x="455" y="29"/>
                  </a:lnTo>
                  <a:lnTo>
                    <a:pt x="436" y="43"/>
                  </a:lnTo>
                  <a:lnTo>
                    <a:pt x="427" y="53"/>
                  </a:lnTo>
                  <a:lnTo>
                    <a:pt x="439" y="49"/>
                  </a:lnTo>
                  <a:lnTo>
                    <a:pt x="441" y="49"/>
                  </a:lnTo>
                  <a:lnTo>
                    <a:pt x="441" y="55"/>
                  </a:lnTo>
                  <a:lnTo>
                    <a:pt x="449" y="55"/>
                  </a:lnTo>
                  <a:lnTo>
                    <a:pt x="481" y="37"/>
                  </a:lnTo>
                  <a:lnTo>
                    <a:pt x="481" y="38"/>
                  </a:lnTo>
                  <a:lnTo>
                    <a:pt x="473" y="49"/>
                  </a:lnTo>
                  <a:lnTo>
                    <a:pt x="473" y="52"/>
                  </a:lnTo>
                  <a:lnTo>
                    <a:pt x="478" y="49"/>
                  </a:lnTo>
                  <a:lnTo>
                    <a:pt x="479" y="49"/>
                  </a:lnTo>
                  <a:lnTo>
                    <a:pt x="488" y="56"/>
                  </a:lnTo>
                  <a:lnTo>
                    <a:pt x="495" y="58"/>
                  </a:lnTo>
                  <a:lnTo>
                    <a:pt x="501" y="52"/>
                  </a:lnTo>
                  <a:lnTo>
                    <a:pt x="516" y="52"/>
                  </a:lnTo>
                  <a:lnTo>
                    <a:pt x="518" y="55"/>
                  </a:lnTo>
                  <a:lnTo>
                    <a:pt x="524" y="56"/>
                  </a:lnTo>
                  <a:lnTo>
                    <a:pt x="526" y="56"/>
                  </a:lnTo>
                  <a:lnTo>
                    <a:pt x="526" y="58"/>
                  </a:lnTo>
                  <a:lnTo>
                    <a:pt x="531" y="65"/>
                  </a:lnTo>
                  <a:lnTo>
                    <a:pt x="531" y="66"/>
                  </a:lnTo>
                  <a:lnTo>
                    <a:pt x="522" y="66"/>
                  </a:lnTo>
                  <a:lnTo>
                    <a:pt x="521" y="69"/>
                  </a:lnTo>
                  <a:lnTo>
                    <a:pt x="519" y="69"/>
                  </a:lnTo>
                  <a:lnTo>
                    <a:pt x="513" y="65"/>
                  </a:lnTo>
                  <a:lnTo>
                    <a:pt x="495" y="74"/>
                  </a:lnTo>
                  <a:lnTo>
                    <a:pt x="495" y="69"/>
                  </a:lnTo>
                  <a:lnTo>
                    <a:pt x="489" y="74"/>
                  </a:lnTo>
                  <a:lnTo>
                    <a:pt x="481" y="89"/>
                  </a:lnTo>
                  <a:lnTo>
                    <a:pt x="481" y="90"/>
                  </a:lnTo>
                  <a:lnTo>
                    <a:pt x="485" y="87"/>
                  </a:lnTo>
                  <a:lnTo>
                    <a:pt x="488" y="78"/>
                  </a:lnTo>
                  <a:lnTo>
                    <a:pt x="489" y="78"/>
                  </a:lnTo>
                  <a:lnTo>
                    <a:pt x="491" y="81"/>
                  </a:lnTo>
                  <a:lnTo>
                    <a:pt x="491" y="83"/>
                  </a:lnTo>
                  <a:lnTo>
                    <a:pt x="485" y="93"/>
                  </a:lnTo>
                  <a:lnTo>
                    <a:pt x="481" y="117"/>
                  </a:lnTo>
                  <a:lnTo>
                    <a:pt x="481" y="133"/>
                  </a:lnTo>
                  <a:lnTo>
                    <a:pt x="485" y="141"/>
                  </a:lnTo>
                  <a:lnTo>
                    <a:pt x="489" y="144"/>
                  </a:lnTo>
                  <a:lnTo>
                    <a:pt x="494" y="139"/>
                  </a:lnTo>
                  <a:lnTo>
                    <a:pt x="500" y="127"/>
                  </a:lnTo>
                  <a:lnTo>
                    <a:pt x="500" y="118"/>
                  </a:lnTo>
                  <a:lnTo>
                    <a:pt x="497" y="109"/>
                  </a:lnTo>
                  <a:lnTo>
                    <a:pt x="500" y="90"/>
                  </a:lnTo>
                  <a:lnTo>
                    <a:pt x="507" y="81"/>
                  </a:lnTo>
                  <a:lnTo>
                    <a:pt x="509" y="81"/>
                  </a:lnTo>
                  <a:lnTo>
                    <a:pt x="509" y="86"/>
                  </a:lnTo>
                  <a:lnTo>
                    <a:pt x="510" y="86"/>
                  </a:lnTo>
                  <a:lnTo>
                    <a:pt x="510" y="78"/>
                  </a:lnTo>
                  <a:lnTo>
                    <a:pt x="512" y="78"/>
                  </a:lnTo>
                  <a:lnTo>
                    <a:pt x="516" y="77"/>
                  </a:lnTo>
                  <a:lnTo>
                    <a:pt x="516" y="71"/>
                  </a:lnTo>
                  <a:lnTo>
                    <a:pt x="525" y="71"/>
                  </a:lnTo>
                  <a:lnTo>
                    <a:pt x="537" y="78"/>
                  </a:lnTo>
                  <a:lnTo>
                    <a:pt x="538" y="78"/>
                  </a:lnTo>
                  <a:lnTo>
                    <a:pt x="538" y="80"/>
                  </a:lnTo>
                  <a:lnTo>
                    <a:pt x="540" y="95"/>
                  </a:lnTo>
                  <a:lnTo>
                    <a:pt x="532" y="106"/>
                  </a:lnTo>
                  <a:lnTo>
                    <a:pt x="534" y="108"/>
                  </a:lnTo>
                  <a:lnTo>
                    <a:pt x="538" y="104"/>
                  </a:lnTo>
                  <a:lnTo>
                    <a:pt x="544" y="101"/>
                  </a:lnTo>
                  <a:lnTo>
                    <a:pt x="546" y="101"/>
                  </a:lnTo>
                  <a:lnTo>
                    <a:pt x="546" y="102"/>
                  </a:lnTo>
                  <a:lnTo>
                    <a:pt x="552" y="120"/>
                  </a:lnTo>
                  <a:lnTo>
                    <a:pt x="549" y="127"/>
                  </a:lnTo>
                  <a:lnTo>
                    <a:pt x="549" y="129"/>
                  </a:lnTo>
                  <a:lnTo>
                    <a:pt x="547" y="129"/>
                  </a:lnTo>
                  <a:lnTo>
                    <a:pt x="546" y="132"/>
                  </a:lnTo>
                  <a:lnTo>
                    <a:pt x="543" y="139"/>
                  </a:lnTo>
                  <a:lnTo>
                    <a:pt x="538" y="144"/>
                  </a:lnTo>
                  <a:lnTo>
                    <a:pt x="543" y="145"/>
                  </a:lnTo>
                  <a:lnTo>
                    <a:pt x="559" y="145"/>
                  </a:lnTo>
                  <a:lnTo>
                    <a:pt x="583" y="135"/>
                  </a:lnTo>
                  <a:lnTo>
                    <a:pt x="596" y="124"/>
                  </a:lnTo>
                  <a:lnTo>
                    <a:pt x="595" y="117"/>
                  </a:lnTo>
                  <a:lnTo>
                    <a:pt x="607" y="112"/>
                  </a:lnTo>
                  <a:lnTo>
                    <a:pt x="623" y="114"/>
                  </a:lnTo>
                  <a:lnTo>
                    <a:pt x="632" y="111"/>
                  </a:lnTo>
                  <a:lnTo>
                    <a:pt x="632" y="105"/>
                  </a:lnTo>
                  <a:lnTo>
                    <a:pt x="633" y="102"/>
                  </a:lnTo>
                  <a:lnTo>
                    <a:pt x="630" y="102"/>
                  </a:lnTo>
                  <a:lnTo>
                    <a:pt x="630" y="101"/>
                  </a:lnTo>
                  <a:lnTo>
                    <a:pt x="638" y="92"/>
                  </a:lnTo>
                  <a:lnTo>
                    <a:pt x="648" y="84"/>
                  </a:lnTo>
                  <a:lnTo>
                    <a:pt x="692" y="84"/>
                  </a:lnTo>
                  <a:lnTo>
                    <a:pt x="695" y="80"/>
                  </a:lnTo>
                  <a:lnTo>
                    <a:pt x="704" y="78"/>
                  </a:lnTo>
                  <a:lnTo>
                    <a:pt x="713" y="50"/>
                  </a:lnTo>
                  <a:lnTo>
                    <a:pt x="721" y="38"/>
                  </a:lnTo>
                  <a:lnTo>
                    <a:pt x="722" y="38"/>
                  </a:lnTo>
                  <a:lnTo>
                    <a:pt x="728" y="43"/>
                  </a:lnTo>
                  <a:lnTo>
                    <a:pt x="735" y="40"/>
                  </a:lnTo>
                  <a:lnTo>
                    <a:pt x="737" y="40"/>
                  </a:lnTo>
                  <a:lnTo>
                    <a:pt x="743" y="46"/>
                  </a:lnTo>
                  <a:lnTo>
                    <a:pt x="743" y="71"/>
                  </a:lnTo>
                  <a:lnTo>
                    <a:pt x="746" y="72"/>
                  </a:lnTo>
                  <a:lnTo>
                    <a:pt x="746" y="74"/>
                  </a:lnTo>
                  <a:lnTo>
                    <a:pt x="747" y="80"/>
                  </a:lnTo>
                  <a:lnTo>
                    <a:pt x="753" y="80"/>
                  </a:lnTo>
                  <a:lnTo>
                    <a:pt x="753" y="81"/>
                  </a:lnTo>
                  <a:lnTo>
                    <a:pt x="752" y="86"/>
                  </a:lnTo>
                  <a:lnTo>
                    <a:pt x="753" y="89"/>
                  </a:lnTo>
                  <a:lnTo>
                    <a:pt x="752" y="90"/>
                  </a:lnTo>
                  <a:lnTo>
                    <a:pt x="735" y="99"/>
                  </a:lnTo>
                  <a:lnTo>
                    <a:pt x="730" y="95"/>
                  </a:lnTo>
                  <a:lnTo>
                    <a:pt x="727" y="102"/>
                  </a:lnTo>
                  <a:lnTo>
                    <a:pt x="727" y="104"/>
                  </a:lnTo>
                  <a:lnTo>
                    <a:pt x="725" y="104"/>
                  </a:lnTo>
                  <a:lnTo>
                    <a:pt x="712" y="109"/>
                  </a:lnTo>
                  <a:lnTo>
                    <a:pt x="703" y="133"/>
                  </a:lnTo>
                  <a:lnTo>
                    <a:pt x="710" y="142"/>
                  </a:lnTo>
                  <a:lnTo>
                    <a:pt x="713" y="142"/>
                  </a:lnTo>
                  <a:lnTo>
                    <a:pt x="713" y="139"/>
                  </a:lnTo>
                  <a:lnTo>
                    <a:pt x="715" y="138"/>
                  </a:lnTo>
                  <a:lnTo>
                    <a:pt x="715" y="139"/>
                  </a:lnTo>
                  <a:lnTo>
                    <a:pt x="716" y="144"/>
                  </a:lnTo>
                  <a:lnTo>
                    <a:pt x="712" y="144"/>
                  </a:lnTo>
                  <a:lnTo>
                    <a:pt x="709" y="145"/>
                  </a:lnTo>
                  <a:lnTo>
                    <a:pt x="706" y="145"/>
                  </a:lnTo>
                  <a:lnTo>
                    <a:pt x="703" y="147"/>
                  </a:lnTo>
                  <a:lnTo>
                    <a:pt x="700" y="147"/>
                  </a:lnTo>
                  <a:lnTo>
                    <a:pt x="698" y="145"/>
                  </a:lnTo>
                  <a:lnTo>
                    <a:pt x="694" y="149"/>
                  </a:lnTo>
                  <a:lnTo>
                    <a:pt x="675" y="152"/>
                  </a:lnTo>
                  <a:lnTo>
                    <a:pt x="660" y="161"/>
                  </a:lnTo>
                  <a:lnTo>
                    <a:pt x="660" y="164"/>
                  </a:lnTo>
                  <a:lnTo>
                    <a:pt x="663" y="170"/>
                  </a:lnTo>
                  <a:lnTo>
                    <a:pt x="660" y="179"/>
                  </a:lnTo>
                  <a:lnTo>
                    <a:pt x="651" y="191"/>
                  </a:lnTo>
                  <a:lnTo>
                    <a:pt x="650" y="191"/>
                  </a:lnTo>
                  <a:lnTo>
                    <a:pt x="650" y="187"/>
                  </a:lnTo>
                  <a:lnTo>
                    <a:pt x="644" y="182"/>
                  </a:lnTo>
                  <a:lnTo>
                    <a:pt x="650" y="197"/>
                  </a:lnTo>
                  <a:lnTo>
                    <a:pt x="638" y="221"/>
                  </a:lnTo>
                  <a:lnTo>
                    <a:pt x="636" y="221"/>
                  </a:lnTo>
                  <a:lnTo>
                    <a:pt x="635" y="215"/>
                  </a:lnTo>
                  <a:lnTo>
                    <a:pt x="639" y="207"/>
                  </a:lnTo>
                  <a:lnTo>
                    <a:pt x="632" y="200"/>
                  </a:lnTo>
                  <a:lnTo>
                    <a:pt x="632" y="198"/>
                  </a:lnTo>
                  <a:lnTo>
                    <a:pt x="633" y="192"/>
                  </a:lnTo>
                  <a:lnTo>
                    <a:pt x="632" y="192"/>
                  </a:lnTo>
                  <a:lnTo>
                    <a:pt x="632" y="191"/>
                  </a:lnTo>
                  <a:lnTo>
                    <a:pt x="635" y="182"/>
                  </a:lnTo>
                  <a:lnTo>
                    <a:pt x="629" y="187"/>
                  </a:lnTo>
                  <a:lnTo>
                    <a:pt x="629" y="198"/>
                  </a:lnTo>
                  <a:lnTo>
                    <a:pt x="632" y="204"/>
                  </a:lnTo>
                  <a:lnTo>
                    <a:pt x="630" y="204"/>
                  </a:lnTo>
                  <a:lnTo>
                    <a:pt x="620" y="198"/>
                  </a:lnTo>
                  <a:lnTo>
                    <a:pt x="632" y="209"/>
                  </a:lnTo>
                  <a:lnTo>
                    <a:pt x="633" y="209"/>
                  </a:lnTo>
                  <a:lnTo>
                    <a:pt x="633" y="210"/>
                  </a:lnTo>
                  <a:lnTo>
                    <a:pt x="630" y="212"/>
                  </a:lnTo>
                  <a:lnTo>
                    <a:pt x="633" y="221"/>
                  </a:lnTo>
                  <a:lnTo>
                    <a:pt x="633" y="222"/>
                  </a:lnTo>
                  <a:lnTo>
                    <a:pt x="632" y="224"/>
                  </a:lnTo>
                  <a:lnTo>
                    <a:pt x="636" y="224"/>
                  </a:lnTo>
                  <a:lnTo>
                    <a:pt x="639" y="237"/>
                  </a:lnTo>
                  <a:lnTo>
                    <a:pt x="639" y="238"/>
                  </a:lnTo>
                  <a:lnTo>
                    <a:pt x="638" y="238"/>
                  </a:lnTo>
                  <a:lnTo>
                    <a:pt x="633" y="237"/>
                  </a:lnTo>
                  <a:lnTo>
                    <a:pt x="630" y="238"/>
                  </a:lnTo>
                  <a:lnTo>
                    <a:pt x="629" y="238"/>
                  </a:lnTo>
                  <a:lnTo>
                    <a:pt x="627" y="237"/>
                  </a:lnTo>
                  <a:lnTo>
                    <a:pt x="627" y="240"/>
                  </a:lnTo>
                  <a:lnTo>
                    <a:pt x="635" y="240"/>
                  </a:lnTo>
                  <a:lnTo>
                    <a:pt x="636" y="241"/>
                  </a:lnTo>
                  <a:lnTo>
                    <a:pt x="636" y="240"/>
                  </a:lnTo>
                  <a:lnTo>
                    <a:pt x="638" y="240"/>
                  </a:lnTo>
                  <a:lnTo>
                    <a:pt x="639" y="244"/>
                  </a:lnTo>
                  <a:lnTo>
                    <a:pt x="641" y="244"/>
                  </a:lnTo>
                  <a:lnTo>
                    <a:pt x="635" y="250"/>
                  </a:lnTo>
                  <a:lnTo>
                    <a:pt x="633" y="250"/>
                  </a:lnTo>
                  <a:lnTo>
                    <a:pt x="629" y="247"/>
                  </a:lnTo>
                  <a:lnTo>
                    <a:pt x="627" y="249"/>
                  </a:lnTo>
                  <a:lnTo>
                    <a:pt x="630" y="250"/>
                  </a:lnTo>
                  <a:lnTo>
                    <a:pt x="630" y="252"/>
                  </a:lnTo>
                  <a:lnTo>
                    <a:pt x="629" y="253"/>
                  </a:lnTo>
                  <a:lnTo>
                    <a:pt x="630" y="253"/>
                  </a:lnTo>
                  <a:lnTo>
                    <a:pt x="630" y="259"/>
                  </a:lnTo>
                  <a:lnTo>
                    <a:pt x="617" y="264"/>
                  </a:lnTo>
                  <a:lnTo>
                    <a:pt x="612" y="270"/>
                  </a:lnTo>
                  <a:lnTo>
                    <a:pt x="598" y="277"/>
                  </a:lnTo>
                  <a:lnTo>
                    <a:pt x="593" y="284"/>
                  </a:lnTo>
                  <a:lnTo>
                    <a:pt x="581" y="293"/>
                  </a:lnTo>
                  <a:lnTo>
                    <a:pt x="574" y="293"/>
                  </a:lnTo>
                  <a:lnTo>
                    <a:pt x="575" y="296"/>
                  </a:lnTo>
                  <a:lnTo>
                    <a:pt x="575" y="298"/>
                  </a:lnTo>
                  <a:lnTo>
                    <a:pt x="571" y="301"/>
                  </a:lnTo>
                  <a:lnTo>
                    <a:pt x="562" y="323"/>
                  </a:lnTo>
                  <a:lnTo>
                    <a:pt x="581" y="376"/>
                  </a:lnTo>
                  <a:lnTo>
                    <a:pt x="581" y="390"/>
                  </a:lnTo>
                  <a:lnTo>
                    <a:pt x="578" y="400"/>
                  </a:lnTo>
                  <a:lnTo>
                    <a:pt x="568" y="403"/>
                  </a:lnTo>
                  <a:lnTo>
                    <a:pt x="566" y="403"/>
                  </a:lnTo>
                  <a:lnTo>
                    <a:pt x="564" y="394"/>
                  </a:lnTo>
                  <a:lnTo>
                    <a:pt x="559" y="391"/>
                  </a:lnTo>
                  <a:lnTo>
                    <a:pt x="555" y="378"/>
                  </a:lnTo>
                  <a:lnTo>
                    <a:pt x="553" y="378"/>
                  </a:lnTo>
                  <a:lnTo>
                    <a:pt x="547" y="370"/>
                  </a:lnTo>
                  <a:lnTo>
                    <a:pt x="549" y="364"/>
                  </a:lnTo>
                  <a:lnTo>
                    <a:pt x="546" y="364"/>
                  </a:lnTo>
                  <a:lnTo>
                    <a:pt x="546" y="344"/>
                  </a:lnTo>
                  <a:lnTo>
                    <a:pt x="529" y="330"/>
                  </a:lnTo>
                  <a:lnTo>
                    <a:pt x="513" y="336"/>
                  </a:lnTo>
                  <a:lnTo>
                    <a:pt x="500" y="324"/>
                  </a:lnTo>
                  <a:lnTo>
                    <a:pt x="497" y="324"/>
                  </a:lnTo>
                  <a:lnTo>
                    <a:pt x="494" y="326"/>
                  </a:lnTo>
                  <a:lnTo>
                    <a:pt x="489" y="326"/>
                  </a:lnTo>
                  <a:lnTo>
                    <a:pt x="489" y="324"/>
                  </a:lnTo>
                  <a:lnTo>
                    <a:pt x="479" y="329"/>
                  </a:lnTo>
                  <a:lnTo>
                    <a:pt x="478" y="329"/>
                  </a:lnTo>
                  <a:lnTo>
                    <a:pt x="478" y="321"/>
                  </a:lnTo>
                  <a:lnTo>
                    <a:pt x="475" y="326"/>
                  </a:lnTo>
                  <a:lnTo>
                    <a:pt x="475" y="327"/>
                  </a:lnTo>
                  <a:lnTo>
                    <a:pt x="448" y="327"/>
                  </a:lnTo>
                  <a:lnTo>
                    <a:pt x="448" y="330"/>
                  </a:lnTo>
                  <a:lnTo>
                    <a:pt x="451" y="330"/>
                  </a:lnTo>
                  <a:lnTo>
                    <a:pt x="454" y="329"/>
                  </a:lnTo>
                  <a:lnTo>
                    <a:pt x="461" y="329"/>
                  </a:lnTo>
                  <a:lnTo>
                    <a:pt x="461" y="330"/>
                  </a:lnTo>
                  <a:lnTo>
                    <a:pt x="457" y="338"/>
                  </a:lnTo>
                  <a:lnTo>
                    <a:pt x="463" y="344"/>
                  </a:lnTo>
                  <a:lnTo>
                    <a:pt x="463" y="345"/>
                  </a:lnTo>
                  <a:lnTo>
                    <a:pt x="460" y="347"/>
                  </a:lnTo>
                  <a:lnTo>
                    <a:pt x="452" y="341"/>
                  </a:lnTo>
                  <a:lnTo>
                    <a:pt x="449" y="345"/>
                  </a:lnTo>
                  <a:lnTo>
                    <a:pt x="441" y="345"/>
                  </a:lnTo>
                  <a:lnTo>
                    <a:pt x="427" y="336"/>
                  </a:lnTo>
                  <a:lnTo>
                    <a:pt x="423" y="339"/>
                  </a:lnTo>
                  <a:lnTo>
                    <a:pt x="400" y="336"/>
                  </a:lnTo>
                  <a:lnTo>
                    <a:pt x="390" y="341"/>
                  </a:lnTo>
                  <a:lnTo>
                    <a:pt x="389" y="341"/>
                  </a:lnTo>
                  <a:lnTo>
                    <a:pt x="389" y="339"/>
                  </a:lnTo>
                  <a:lnTo>
                    <a:pt x="390" y="338"/>
                  </a:lnTo>
                  <a:lnTo>
                    <a:pt x="389" y="336"/>
                  </a:lnTo>
                  <a:lnTo>
                    <a:pt x="386" y="348"/>
                  </a:lnTo>
                  <a:lnTo>
                    <a:pt x="386" y="350"/>
                  </a:lnTo>
                  <a:lnTo>
                    <a:pt x="378" y="353"/>
                  </a:lnTo>
                  <a:lnTo>
                    <a:pt x="368" y="353"/>
                  </a:lnTo>
                  <a:lnTo>
                    <a:pt x="369" y="356"/>
                  </a:lnTo>
                  <a:lnTo>
                    <a:pt x="369" y="357"/>
                  </a:lnTo>
                  <a:lnTo>
                    <a:pt x="357" y="364"/>
                  </a:lnTo>
                  <a:lnTo>
                    <a:pt x="359" y="372"/>
                  </a:lnTo>
                  <a:lnTo>
                    <a:pt x="359" y="373"/>
                  </a:lnTo>
                  <a:lnTo>
                    <a:pt x="356" y="373"/>
                  </a:lnTo>
                  <a:lnTo>
                    <a:pt x="357" y="375"/>
                  </a:lnTo>
                  <a:lnTo>
                    <a:pt x="356" y="381"/>
                  </a:lnTo>
                  <a:lnTo>
                    <a:pt x="360" y="393"/>
                  </a:lnTo>
                  <a:lnTo>
                    <a:pt x="360" y="394"/>
                  </a:lnTo>
                  <a:lnTo>
                    <a:pt x="334" y="385"/>
                  </a:lnTo>
                  <a:lnTo>
                    <a:pt x="325" y="367"/>
                  </a:lnTo>
                  <a:lnTo>
                    <a:pt x="316" y="357"/>
                  </a:lnTo>
                  <a:lnTo>
                    <a:pt x="312" y="345"/>
                  </a:lnTo>
                  <a:lnTo>
                    <a:pt x="301" y="335"/>
                  </a:lnTo>
                  <a:lnTo>
                    <a:pt x="286" y="336"/>
                  </a:lnTo>
                  <a:lnTo>
                    <a:pt x="279" y="348"/>
                  </a:lnTo>
                  <a:lnTo>
                    <a:pt x="277" y="348"/>
                  </a:lnTo>
                  <a:lnTo>
                    <a:pt x="264" y="339"/>
                  </a:lnTo>
                  <a:lnTo>
                    <a:pt x="258" y="332"/>
                  </a:lnTo>
                  <a:lnTo>
                    <a:pt x="255" y="323"/>
                  </a:lnTo>
                  <a:lnTo>
                    <a:pt x="237" y="305"/>
                  </a:lnTo>
                  <a:lnTo>
                    <a:pt x="214" y="305"/>
                  </a:lnTo>
                  <a:lnTo>
                    <a:pt x="214" y="313"/>
                  </a:lnTo>
                  <a:lnTo>
                    <a:pt x="178" y="314"/>
                  </a:lnTo>
                  <a:lnTo>
                    <a:pt x="128" y="292"/>
                  </a:lnTo>
                  <a:lnTo>
                    <a:pt x="125" y="292"/>
                  </a:lnTo>
                  <a:lnTo>
                    <a:pt x="117" y="293"/>
                  </a:lnTo>
                  <a:lnTo>
                    <a:pt x="108" y="293"/>
                  </a:lnTo>
                  <a:lnTo>
                    <a:pt x="101" y="295"/>
                  </a:lnTo>
                  <a:lnTo>
                    <a:pt x="98" y="295"/>
                  </a:lnTo>
                  <a:lnTo>
                    <a:pt x="98" y="293"/>
                  </a:lnTo>
                  <a:lnTo>
                    <a:pt x="95" y="284"/>
                  </a:lnTo>
                  <a:lnTo>
                    <a:pt x="88" y="277"/>
                  </a:lnTo>
                  <a:lnTo>
                    <a:pt x="83" y="276"/>
                  </a:lnTo>
                  <a:lnTo>
                    <a:pt x="80" y="271"/>
                  </a:lnTo>
                  <a:lnTo>
                    <a:pt x="54" y="262"/>
                  </a:lnTo>
                  <a:lnTo>
                    <a:pt x="54" y="253"/>
                  </a:lnTo>
                  <a:lnTo>
                    <a:pt x="37" y="234"/>
                  </a:lnTo>
                  <a:lnTo>
                    <a:pt x="37" y="225"/>
                  </a:lnTo>
                  <a:lnTo>
                    <a:pt x="31" y="221"/>
                  </a:lnTo>
                  <a:lnTo>
                    <a:pt x="28" y="212"/>
                  </a:lnTo>
                  <a:lnTo>
                    <a:pt x="30" y="210"/>
                  </a:lnTo>
                  <a:lnTo>
                    <a:pt x="31" y="210"/>
                  </a:lnTo>
                  <a:lnTo>
                    <a:pt x="30" y="207"/>
                  </a:lnTo>
                  <a:lnTo>
                    <a:pt x="33" y="204"/>
                  </a:lnTo>
                  <a:lnTo>
                    <a:pt x="30" y="204"/>
                  </a:lnTo>
                  <a:lnTo>
                    <a:pt x="28" y="207"/>
                  </a:lnTo>
                  <a:lnTo>
                    <a:pt x="28" y="209"/>
                  </a:lnTo>
                  <a:lnTo>
                    <a:pt x="27" y="209"/>
                  </a:lnTo>
                  <a:lnTo>
                    <a:pt x="23" y="206"/>
                  </a:lnTo>
                  <a:lnTo>
                    <a:pt x="14" y="192"/>
                  </a:lnTo>
                  <a:lnTo>
                    <a:pt x="12" y="178"/>
                  </a:lnTo>
                  <a:lnTo>
                    <a:pt x="5" y="167"/>
                  </a:lnTo>
                  <a:lnTo>
                    <a:pt x="8" y="148"/>
                  </a:lnTo>
                  <a:lnTo>
                    <a:pt x="6" y="141"/>
                  </a:lnTo>
                  <a:lnTo>
                    <a:pt x="3" y="123"/>
                  </a:lnTo>
                  <a:lnTo>
                    <a:pt x="6" y="112"/>
                  </a:lnTo>
                  <a:lnTo>
                    <a:pt x="9" y="65"/>
                  </a:lnTo>
                  <a:lnTo>
                    <a:pt x="9" y="64"/>
                  </a:lnTo>
                  <a:lnTo>
                    <a:pt x="11" y="64"/>
                  </a:lnTo>
                  <a:lnTo>
                    <a:pt x="17" y="62"/>
                  </a:lnTo>
                  <a:lnTo>
                    <a:pt x="9" y="59"/>
                  </a:lnTo>
                  <a:lnTo>
                    <a:pt x="8" y="59"/>
                  </a:lnTo>
                  <a:lnTo>
                    <a:pt x="8" y="53"/>
                  </a:lnTo>
                  <a:lnTo>
                    <a:pt x="9" y="53"/>
                  </a:lnTo>
                  <a:lnTo>
                    <a:pt x="11" y="55"/>
                  </a:lnTo>
                  <a:lnTo>
                    <a:pt x="11" y="53"/>
                  </a:lnTo>
                  <a:lnTo>
                    <a:pt x="8" y="52"/>
                  </a:lnTo>
                  <a:lnTo>
                    <a:pt x="8" y="47"/>
                  </a:lnTo>
                  <a:lnTo>
                    <a:pt x="6" y="47"/>
                  </a:lnTo>
                  <a:lnTo>
                    <a:pt x="6" y="46"/>
                  </a:lnTo>
                  <a:lnTo>
                    <a:pt x="0" y="23"/>
                  </a:lnTo>
                  <a:lnTo>
                    <a:pt x="0" y="19"/>
                  </a:lnTo>
                  <a:lnTo>
                    <a:pt x="2" y="19"/>
                  </a:lnTo>
                  <a:lnTo>
                    <a:pt x="25" y="23"/>
                  </a:lnTo>
                  <a:lnTo>
                    <a:pt x="25" y="29"/>
                  </a:lnTo>
                  <a:lnTo>
                    <a:pt x="23" y="35"/>
                  </a:lnTo>
                  <a:lnTo>
                    <a:pt x="24" y="38"/>
                  </a:lnTo>
                  <a:lnTo>
                    <a:pt x="30" y="28"/>
                  </a:lnTo>
                  <a:lnTo>
                    <a:pt x="30" y="21"/>
                  </a:lnTo>
                  <a:lnTo>
                    <a:pt x="27" y="19"/>
                  </a:lnTo>
                  <a:lnTo>
                    <a:pt x="27" y="18"/>
                  </a:lnTo>
                  <a:lnTo>
                    <a:pt x="30" y="13"/>
                  </a:lnTo>
                  <a:lnTo>
                    <a:pt x="24" y="9"/>
                  </a:lnTo>
                  <a:lnTo>
                    <a:pt x="24" y="7"/>
                  </a:lnTo>
                  <a:lnTo>
                    <a:pt x="384" y="9"/>
                  </a:lnTo>
                  <a:lnTo>
                    <a:pt x="38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5" name="USA - Offshore">
              <a:extLst>
                <a:ext uri="{FF2B5EF4-FFF2-40B4-BE49-F238E27FC236}">
                  <a16:creationId xmlns:a16="http://schemas.microsoft.com/office/drawing/2014/main" id="{BB66DB30-1011-BD6F-71C8-3EB69A6D57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6295" y="3524854"/>
              <a:ext cx="590909" cy="388519"/>
            </a:xfrm>
            <a:custGeom>
              <a:avLst/>
              <a:gdLst/>
              <a:ahLst/>
              <a:cxnLst/>
              <a:rect l="l" t="t" r="r" b="b"/>
              <a:pathLst>
                <a:path w="595620" h="391616">
                  <a:moveTo>
                    <a:pt x="14572" y="373401"/>
                  </a:moveTo>
                  <a:lnTo>
                    <a:pt x="16394" y="373401"/>
                  </a:lnTo>
                  <a:lnTo>
                    <a:pt x="16394" y="377044"/>
                  </a:lnTo>
                  <a:lnTo>
                    <a:pt x="3643" y="391616"/>
                  </a:lnTo>
                  <a:lnTo>
                    <a:pt x="0" y="391616"/>
                  </a:lnTo>
                  <a:lnTo>
                    <a:pt x="0" y="389795"/>
                  </a:lnTo>
                  <a:lnTo>
                    <a:pt x="3643" y="384330"/>
                  </a:lnTo>
                  <a:lnTo>
                    <a:pt x="3643" y="382509"/>
                  </a:lnTo>
                  <a:close/>
                  <a:moveTo>
                    <a:pt x="591977" y="0"/>
                  </a:moveTo>
                  <a:lnTo>
                    <a:pt x="595620" y="0"/>
                  </a:lnTo>
                  <a:lnTo>
                    <a:pt x="586513" y="10929"/>
                  </a:lnTo>
                  <a:lnTo>
                    <a:pt x="551905" y="21858"/>
                  </a:lnTo>
                  <a:lnTo>
                    <a:pt x="551905" y="20037"/>
                  </a:lnTo>
                  <a:lnTo>
                    <a:pt x="557370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6" name="Hawaii">
              <a:extLst>
                <a:ext uri="{FF2B5EF4-FFF2-40B4-BE49-F238E27FC236}">
                  <a16:creationId xmlns:a16="http://schemas.microsoft.com/office/drawing/2014/main" id="{ABEAAA9A-6EA0-1802-7D58-8414C6EBE8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6313" y="4056129"/>
              <a:ext cx="119266" cy="84933"/>
            </a:xfrm>
            <a:custGeom>
              <a:avLst/>
              <a:gdLst/>
              <a:ahLst/>
              <a:cxnLst/>
              <a:rect l="l" t="t" r="r" b="b"/>
              <a:pathLst>
                <a:path w="120217" h="85610">
                  <a:moveTo>
                    <a:pt x="91073" y="51001"/>
                  </a:moveTo>
                  <a:lnTo>
                    <a:pt x="94716" y="51001"/>
                  </a:lnTo>
                  <a:lnTo>
                    <a:pt x="111109" y="56466"/>
                  </a:lnTo>
                  <a:lnTo>
                    <a:pt x="120217" y="67395"/>
                  </a:lnTo>
                  <a:lnTo>
                    <a:pt x="118396" y="76502"/>
                  </a:lnTo>
                  <a:lnTo>
                    <a:pt x="118396" y="78324"/>
                  </a:lnTo>
                  <a:lnTo>
                    <a:pt x="107466" y="78324"/>
                  </a:lnTo>
                  <a:lnTo>
                    <a:pt x="100180" y="85610"/>
                  </a:lnTo>
                  <a:lnTo>
                    <a:pt x="96537" y="85610"/>
                  </a:lnTo>
                  <a:lnTo>
                    <a:pt x="96537" y="83789"/>
                  </a:lnTo>
                  <a:lnTo>
                    <a:pt x="94716" y="83789"/>
                  </a:lnTo>
                  <a:lnTo>
                    <a:pt x="89251" y="67395"/>
                  </a:lnTo>
                  <a:lnTo>
                    <a:pt x="91073" y="54644"/>
                  </a:lnTo>
                  <a:close/>
                  <a:moveTo>
                    <a:pt x="58287" y="23680"/>
                  </a:moveTo>
                  <a:lnTo>
                    <a:pt x="61930" y="23680"/>
                  </a:lnTo>
                  <a:lnTo>
                    <a:pt x="72859" y="29145"/>
                  </a:lnTo>
                  <a:lnTo>
                    <a:pt x="74681" y="29145"/>
                  </a:lnTo>
                  <a:lnTo>
                    <a:pt x="74681" y="32787"/>
                  </a:lnTo>
                  <a:lnTo>
                    <a:pt x="83788" y="32787"/>
                  </a:lnTo>
                  <a:lnTo>
                    <a:pt x="91074" y="38251"/>
                  </a:lnTo>
                  <a:lnTo>
                    <a:pt x="91074" y="40073"/>
                  </a:lnTo>
                  <a:lnTo>
                    <a:pt x="83788" y="43716"/>
                  </a:lnTo>
                  <a:lnTo>
                    <a:pt x="80145" y="43716"/>
                  </a:lnTo>
                  <a:lnTo>
                    <a:pt x="72860" y="32788"/>
                  </a:lnTo>
                  <a:lnTo>
                    <a:pt x="58287" y="32788"/>
                  </a:lnTo>
                  <a:close/>
                  <a:moveTo>
                    <a:pt x="40072" y="12751"/>
                  </a:moveTo>
                  <a:lnTo>
                    <a:pt x="41893" y="12751"/>
                  </a:lnTo>
                  <a:lnTo>
                    <a:pt x="51001" y="21858"/>
                  </a:lnTo>
                  <a:lnTo>
                    <a:pt x="51001" y="23680"/>
                  </a:lnTo>
                  <a:lnTo>
                    <a:pt x="41893" y="23680"/>
                  </a:lnTo>
                  <a:lnTo>
                    <a:pt x="40072" y="18215"/>
                  </a:lnTo>
                  <a:close/>
                  <a:moveTo>
                    <a:pt x="1822" y="0"/>
                  </a:moveTo>
                  <a:lnTo>
                    <a:pt x="5465" y="0"/>
                  </a:lnTo>
                  <a:lnTo>
                    <a:pt x="12751" y="1821"/>
                  </a:lnTo>
                  <a:lnTo>
                    <a:pt x="12751" y="5465"/>
                  </a:lnTo>
                  <a:lnTo>
                    <a:pt x="7286" y="10929"/>
                  </a:lnTo>
                  <a:lnTo>
                    <a:pt x="7286" y="12751"/>
                  </a:lnTo>
                  <a:lnTo>
                    <a:pt x="5465" y="12751"/>
                  </a:lnTo>
                  <a:lnTo>
                    <a:pt x="5465" y="10929"/>
                  </a:lnTo>
                  <a:lnTo>
                    <a:pt x="0" y="7286"/>
                  </a:lnTo>
                  <a:lnTo>
                    <a:pt x="0" y="5465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7" name="Puerto Rico">
              <a:extLst>
                <a:ext uri="{FF2B5EF4-FFF2-40B4-BE49-F238E27FC236}">
                  <a16:creationId xmlns:a16="http://schemas.microsoft.com/office/drawing/2014/main" id="{0C809A6E-2E66-1F0D-F122-90CF4AF3EB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9243" y="4144677"/>
              <a:ext cx="37948" cy="16264"/>
            </a:xfrm>
            <a:custGeom>
              <a:avLst/>
              <a:gdLst>
                <a:gd name="T0" fmla="*/ 1 w 21"/>
                <a:gd name="T1" fmla="*/ 0 h 9"/>
                <a:gd name="T2" fmla="*/ 19 w 21"/>
                <a:gd name="T3" fmla="*/ 0 h 9"/>
                <a:gd name="T4" fmla="*/ 19 w 21"/>
                <a:gd name="T5" fmla="*/ 1 h 9"/>
                <a:gd name="T6" fmla="*/ 21 w 21"/>
                <a:gd name="T7" fmla="*/ 4 h 9"/>
                <a:gd name="T8" fmla="*/ 21 w 21"/>
                <a:gd name="T9" fmla="*/ 6 h 9"/>
                <a:gd name="T10" fmla="*/ 13 w 21"/>
                <a:gd name="T11" fmla="*/ 9 h 9"/>
                <a:gd name="T12" fmla="*/ 3 w 21"/>
                <a:gd name="T13" fmla="*/ 9 h 9"/>
                <a:gd name="T14" fmla="*/ 0 w 21"/>
                <a:gd name="T15" fmla="*/ 4 h 9"/>
                <a:gd name="T16" fmla="*/ 1 w 21"/>
                <a:gd name="T1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9">
                  <a:moveTo>
                    <a:pt x="1" y="0"/>
                  </a:moveTo>
                  <a:lnTo>
                    <a:pt x="19" y="0"/>
                  </a:lnTo>
                  <a:lnTo>
                    <a:pt x="19" y="1"/>
                  </a:lnTo>
                  <a:lnTo>
                    <a:pt x="21" y="4"/>
                  </a:lnTo>
                  <a:lnTo>
                    <a:pt x="21" y="6"/>
                  </a:lnTo>
                  <a:lnTo>
                    <a:pt x="13" y="9"/>
                  </a:lnTo>
                  <a:lnTo>
                    <a:pt x="3" y="9"/>
                  </a:lnTo>
                  <a:lnTo>
                    <a:pt x="0" y="4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8" name="Panama">
              <a:extLst>
                <a:ext uri="{FF2B5EF4-FFF2-40B4-BE49-F238E27FC236}">
                  <a16:creationId xmlns:a16="http://schemas.microsoft.com/office/drawing/2014/main" id="{B2E177FF-F267-B5DF-347D-D122E8143D4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6989" y="4361524"/>
              <a:ext cx="139145" cy="59634"/>
            </a:xfrm>
            <a:custGeom>
              <a:avLst/>
              <a:gdLst>
                <a:gd name="T0" fmla="*/ 6 w 77"/>
                <a:gd name="T1" fmla="*/ 0 h 33"/>
                <a:gd name="T2" fmla="*/ 10 w 77"/>
                <a:gd name="T3" fmla="*/ 2 h 33"/>
                <a:gd name="T4" fmla="*/ 12 w 77"/>
                <a:gd name="T5" fmla="*/ 7 h 33"/>
                <a:gd name="T6" fmla="*/ 23 w 77"/>
                <a:gd name="T7" fmla="*/ 10 h 33"/>
                <a:gd name="T8" fmla="*/ 37 w 77"/>
                <a:gd name="T9" fmla="*/ 4 h 33"/>
                <a:gd name="T10" fmla="*/ 38 w 77"/>
                <a:gd name="T11" fmla="*/ 4 h 33"/>
                <a:gd name="T12" fmla="*/ 40 w 77"/>
                <a:gd name="T13" fmla="*/ 6 h 33"/>
                <a:gd name="T14" fmla="*/ 43 w 77"/>
                <a:gd name="T15" fmla="*/ 0 h 33"/>
                <a:gd name="T16" fmla="*/ 50 w 77"/>
                <a:gd name="T17" fmla="*/ 0 h 33"/>
                <a:gd name="T18" fmla="*/ 64 w 77"/>
                <a:gd name="T19" fmla="*/ 3 h 33"/>
                <a:gd name="T20" fmla="*/ 74 w 77"/>
                <a:gd name="T21" fmla="*/ 13 h 33"/>
                <a:gd name="T22" fmla="*/ 74 w 77"/>
                <a:gd name="T23" fmla="*/ 16 h 33"/>
                <a:gd name="T24" fmla="*/ 77 w 77"/>
                <a:gd name="T25" fmla="*/ 21 h 33"/>
                <a:gd name="T26" fmla="*/ 77 w 77"/>
                <a:gd name="T27" fmla="*/ 22 h 33"/>
                <a:gd name="T28" fmla="*/ 72 w 77"/>
                <a:gd name="T29" fmla="*/ 27 h 33"/>
                <a:gd name="T30" fmla="*/ 69 w 77"/>
                <a:gd name="T31" fmla="*/ 27 h 33"/>
                <a:gd name="T32" fmla="*/ 68 w 77"/>
                <a:gd name="T33" fmla="*/ 31 h 33"/>
                <a:gd name="T34" fmla="*/ 66 w 77"/>
                <a:gd name="T35" fmla="*/ 31 h 33"/>
                <a:gd name="T36" fmla="*/ 61 w 77"/>
                <a:gd name="T37" fmla="*/ 22 h 33"/>
                <a:gd name="T38" fmla="*/ 64 w 77"/>
                <a:gd name="T39" fmla="*/ 16 h 33"/>
                <a:gd name="T40" fmla="*/ 61 w 77"/>
                <a:gd name="T41" fmla="*/ 16 h 33"/>
                <a:gd name="T42" fmla="*/ 50 w 77"/>
                <a:gd name="T43" fmla="*/ 9 h 33"/>
                <a:gd name="T44" fmla="*/ 34 w 77"/>
                <a:gd name="T45" fmla="*/ 19 h 33"/>
                <a:gd name="T46" fmla="*/ 34 w 77"/>
                <a:gd name="T47" fmla="*/ 22 h 33"/>
                <a:gd name="T48" fmla="*/ 38 w 77"/>
                <a:gd name="T49" fmla="*/ 28 h 33"/>
                <a:gd name="T50" fmla="*/ 38 w 77"/>
                <a:gd name="T51" fmla="*/ 30 h 33"/>
                <a:gd name="T52" fmla="*/ 32 w 77"/>
                <a:gd name="T53" fmla="*/ 33 h 33"/>
                <a:gd name="T54" fmla="*/ 28 w 77"/>
                <a:gd name="T55" fmla="*/ 33 h 33"/>
                <a:gd name="T56" fmla="*/ 26 w 77"/>
                <a:gd name="T57" fmla="*/ 27 h 33"/>
                <a:gd name="T58" fmla="*/ 22 w 77"/>
                <a:gd name="T59" fmla="*/ 27 h 33"/>
                <a:gd name="T60" fmla="*/ 16 w 77"/>
                <a:gd name="T61" fmla="*/ 19 h 33"/>
                <a:gd name="T62" fmla="*/ 4 w 77"/>
                <a:gd name="T63" fmla="*/ 18 h 33"/>
                <a:gd name="T64" fmla="*/ 3 w 77"/>
                <a:gd name="T65" fmla="*/ 21 h 33"/>
                <a:gd name="T66" fmla="*/ 1 w 77"/>
                <a:gd name="T67" fmla="*/ 21 h 33"/>
                <a:gd name="T68" fmla="*/ 0 w 77"/>
                <a:gd name="T69" fmla="*/ 16 h 33"/>
                <a:gd name="T70" fmla="*/ 3 w 77"/>
                <a:gd name="T71" fmla="*/ 7 h 33"/>
                <a:gd name="T72" fmla="*/ 1 w 77"/>
                <a:gd name="T73" fmla="*/ 6 h 33"/>
                <a:gd name="T74" fmla="*/ 1 w 77"/>
                <a:gd name="T75" fmla="*/ 2 h 33"/>
                <a:gd name="T76" fmla="*/ 6 w 77"/>
                <a:gd name="T7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77" h="33">
                  <a:moveTo>
                    <a:pt x="6" y="0"/>
                  </a:moveTo>
                  <a:lnTo>
                    <a:pt x="10" y="2"/>
                  </a:lnTo>
                  <a:lnTo>
                    <a:pt x="12" y="7"/>
                  </a:lnTo>
                  <a:lnTo>
                    <a:pt x="23" y="10"/>
                  </a:lnTo>
                  <a:lnTo>
                    <a:pt x="37" y="4"/>
                  </a:lnTo>
                  <a:lnTo>
                    <a:pt x="38" y="4"/>
                  </a:lnTo>
                  <a:lnTo>
                    <a:pt x="40" y="6"/>
                  </a:lnTo>
                  <a:lnTo>
                    <a:pt x="43" y="0"/>
                  </a:lnTo>
                  <a:lnTo>
                    <a:pt x="50" y="0"/>
                  </a:lnTo>
                  <a:lnTo>
                    <a:pt x="64" y="3"/>
                  </a:lnTo>
                  <a:lnTo>
                    <a:pt x="74" y="13"/>
                  </a:lnTo>
                  <a:lnTo>
                    <a:pt x="74" y="16"/>
                  </a:lnTo>
                  <a:lnTo>
                    <a:pt x="77" y="21"/>
                  </a:lnTo>
                  <a:lnTo>
                    <a:pt x="77" y="22"/>
                  </a:lnTo>
                  <a:lnTo>
                    <a:pt x="72" y="27"/>
                  </a:lnTo>
                  <a:lnTo>
                    <a:pt x="69" y="27"/>
                  </a:lnTo>
                  <a:lnTo>
                    <a:pt x="68" y="31"/>
                  </a:lnTo>
                  <a:lnTo>
                    <a:pt x="66" y="31"/>
                  </a:lnTo>
                  <a:lnTo>
                    <a:pt x="61" y="22"/>
                  </a:lnTo>
                  <a:lnTo>
                    <a:pt x="64" y="16"/>
                  </a:lnTo>
                  <a:lnTo>
                    <a:pt x="61" y="16"/>
                  </a:lnTo>
                  <a:lnTo>
                    <a:pt x="50" y="9"/>
                  </a:lnTo>
                  <a:lnTo>
                    <a:pt x="34" y="19"/>
                  </a:lnTo>
                  <a:lnTo>
                    <a:pt x="34" y="22"/>
                  </a:lnTo>
                  <a:lnTo>
                    <a:pt x="38" y="28"/>
                  </a:lnTo>
                  <a:lnTo>
                    <a:pt x="38" y="30"/>
                  </a:lnTo>
                  <a:lnTo>
                    <a:pt x="32" y="33"/>
                  </a:lnTo>
                  <a:lnTo>
                    <a:pt x="28" y="33"/>
                  </a:lnTo>
                  <a:lnTo>
                    <a:pt x="26" y="27"/>
                  </a:lnTo>
                  <a:lnTo>
                    <a:pt x="22" y="27"/>
                  </a:lnTo>
                  <a:lnTo>
                    <a:pt x="16" y="19"/>
                  </a:lnTo>
                  <a:lnTo>
                    <a:pt x="4" y="18"/>
                  </a:lnTo>
                  <a:lnTo>
                    <a:pt x="3" y="21"/>
                  </a:lnTo>
                  <a:lnTo>
                    <a:pt x="1" y="21"/>
                  </a:lnTo>
                  <a:lnTo>
                    <a:pt x="0" y="16"/>
                  </a:lnTo>
                  <a:lnTo>
                    <a:pt x="3" y="7"/>
                  </a:lnTo>
                  <a:lnTo>
                    <a:pt x="1" y="6"/>
                  </a:lnTo>
                  <a:lnTo>
                    <a:pt x="1" y="2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89" name="Nicaragua">
              <a:extLst>
                <a:ext uri="{FF2B5EF4-FFF2-40B4-BE49-F238E27FC236}">
                  <a16:creationId xmlns:a16="http://schemas.microsoft.com/office/drawing/2014/main" id="{C21459A6-39F3-ECBB-9752-E8978A66F5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8565" y="4233222"/>
              <a:ext cx="104809" cy="104809"/>
            </a:xfrm>
            <a:custGeom>
              <a:avLst/>
              <a:gdLst>
                <a:gd name="T0" fmla="*/ 57 w 58"/>
                <a:gd name="T1" fmla="*/ 0 h 58"/>
                <a:gd name="T2" fmla="*/ 58 w 58"/>
                <a:gd name="T3" fmla="*/ 0 h 58"/>
                <a:gd name="T4" fmla="*/ 51 w 58"/>
                <a:gd name="T5" fmla="*/ 47 h 58"/>
                <a:gd name="T6" fmla="*/ 52 w 58"/>
                <a:gd name="T7" fmla="*/ 53 h 58"/>
                <a:gd name="T8" fmla="*/ 52 w 58"/>
                <a:gd name="T9" fmla="*/ 55 h 58"/>
                <a:gd name="T10" fmla="*/ 46 w 58"/>
                <a:gd name="T11" fmla="*/ 58 h 58"/>
                <a:gd name="T12" fmla="*/ 45 w 58"/>
                <a:gd name="T13" fmla="*/ 58 h 58"/>
                <a:gd name="T14" fmla="*/ 41 w 58"/>
                <a:gd name="T15" fmla="*/ 53 h 58"/>
                <a:gd name="T16" fmla="*/ 24 w 58"/>
                <a:gd name="T17" fmla="*/ 52 h 58"/>
                <a:gd name="T18" fmla="*/ 0 w 58"/>
                <a:gd name="T19" fmla="*/ 28 h 58"/>
                <a:gd name="T20" fmla="*/ 0 w 58"/>
                <a:gd name="T21" fmla="*/ 27 h 58"/>
                <a:gd name="T22" fmla="*/ 3 w 58"/>
                <a:gd name="T23" fmla="*/ 27 h 58"/>
                <a:gd name="T24" fmla="*/ 8 w 58"/>
                <a:gd name="T25" fmla="*/ 25 h 58"/>
                <a:gd name="T26" fmla="*/ 11 w 58"/>
                <a:gd name="T27" fmla="*/ 22 h 58"/>
                <a:gd name="T28" fmla="*/ 11 w 58"/>
                <a:gd name="T29" fmla="*/ 16 h 58"/>
                <a:gd name="T30" fmla="*/ 17 w 58"/>
                <a:gd name="T31" fmla="*/ 16 h 58"/>
                <a:gd name="T32" fmla="*/ 18 w 58"/>
                <a:gd name="T33" fmla="*/ 12 h 58"/>
                <a:gd name="T34" fmla="*/ 20 w 58"/>
                <a:gd name="T35" fmla="*/ 12 h 58"/>
                <a:gd name="T36" fmla="*/ 24 w 58"/>
                <a:gd name="T37" fmla="*/ 13 h 58"/>
                <a:gd name="T38" fmla="*/ 32 w 58"/>
                <a:gd name="T39" fmla="*/ 9 h 58"/>
                <a:gd name="T40" fmla="*/ 36 w 58"/>
                <a:gd name="T41" fmla="*/ 1 h 58"/>
                <a:gd name="T42" fmla="*/ 38 w 58"/>
                <a:gd name="T43" fmla="*/ 1 h 58"/>
                <a:gd name="T44" fmla="*/ 43 w 58"/>
                <a:gd name="T45" fmla="*/ 4 h 58"/>
                <a:gd name="T46" fmla="*/ 57 w 58"/>
                <a:gd name="T47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58">
                  <a:moveTo>
                    <a:pt x="57" y="0"/>
                  </a:moveTo>
                  <a:lnTo>
                    <a:pt x="58" y="0"/>
                  </a:lnTo>
                  <a:lnTo>
                    <a:pt x="51" y="47"/>
                  </a:lnTo>
                  <a:lnTo>
                    <a:pt x="52" y="53"/>
                  </a:lnTo>
                  <a:lnTo>
                    <a:pt x="52" y="55"/>
                  </a:lnTo>
                  <a:lnTo>
                    <a:pt x="46" y="58"/>
                  </a:lnTo>
                  <a:lnTo>
                    <a:pt x="45" y="58"/>
                  </a:lnTo>
                  <a:lnTo>
                    <a:pt x="41" y="53"/>
                  </a:lnTo>
                  <a:lnTo>
                    <a:pt x="24" y="52"/>
                  </a:lnTo>
                  <a:lnTo>
                    <a:pt x="0" y="28"/>
                  </a:lnTo>
                  <a:lnTo>
                    <a:pt x="0" y="27"/>
                  </a:lnTo>
                  <a:lnTo>
                    <a:pt x="3" y="27"/>
                  </a:lnTo>
                  <a:lnTo>
                    <a:pt x="8" y="25"/>
                  </a:lnTo>
                  <a:lnTo>
                    <a:pt x="11" y="22"/>
                  </a:lnTo>
                  <a:lnTo>
                    <a:pt x="11" y="16"/>
                  </a:lnTo>
                  <a:lnTo>
                    <a:pt x="17" y="16"/>
                  </a:lnTo>
                  <a:lnTo>
                    <a:pt x="18" y="12"/>
                  </a:lnTo>
                  <a:lnTo>
                    <a:pt x="20" y="12"/>
                  </a:lnTo>
                  <a:lnTo>
                    <a:pt x="24" y="13"/>
                  </a:lnTo>
                  <a:lnTo>
                    <a:pt x="32" y="9"/>
                  </a:lnTo>
                  <a:lnTo>
                    <a:pt x="36" y="1"/>
                  </a:lnTo>
                  <a:lnTo>
                    <a:pt x="38" y="1"/>
                  </a:lnTo>
                  <a:lnTo>
                    <a:pt x="43" y="4"/>
                  </a:lnTo>
                  <a:lnTo>
                    <a:pt x="5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0" name="Mexico">
              <a:extLst>
                <a:ext uri="{FF2B5EF4-FFF2-40B4-BE49-F238E27FC236}">
                  <a16:creationId xmlns:a16="http://schemas.microsoft.com/office/drawing/2014/main" id="{E57FDE24-1B11-BE92-DA55-55641BC3087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2846" y="3774229"/>
              <a:ext cx="715596" cy="469837"/>
            </a:xfrm>
            <a:custGeom>
              <a:avLst/>
              <a:gdLst>
                <a:gd name="T0" fmla="*/ 114 w 396"/>
                <a:gd name="T1" fmla="*/ 21 h 260"/>
                <a:gd name="T2" fmla="*/ 139 w 396"/>
                <a:gd name="T3" fmla="*/ 14 h 260"/>
                <a:gd name="T4" fmla="*/ 162 w 396"/>
                <a:gd name="T5" fmla="*/ 40 h 260"/>
                <a:gd name="T6" fmla="*/ 187 w 396"/>
                <a:gd name="T7" fmla="*/ 45 h 260"/>
                <a:gd name="T8" fmla="*/ 205 w 396"/>
                <a:gd name="T9" fmla="*/ 43 h 260"/>
                <a:gd name="T10" fmla="*/ 228 w 396"/>
                <a:gd name="T11" fmla="*/ 77 h 260"/>
                <a:gd name="T12" fmla="*/ 262 w 396"/>
                <a:gd name="T13" fmla="*/ 109 h 260"/>
                <a:gd name="T14" fmla="*/ 255 w 396"/>
                <a:gd name="T15" fmla="*/ 138 h 260"/>
                <a:gd name="T16" fmla="*/ 261 w 396"/>
                <a:gd name="T17" fmla="*/ 172 h 260"/>
                <a:gd name="T18" fmla="*/ 280 w 396"/>
                <a:gd name="T19" fmla="*/ 200 h 260"/>
                <a:gd name="T20" fmla="*/ 322 w 396"/>
                <a:gd name="T21" fmla="*/ 202 h 260"/>
                <a:gd name="T22" fmla="*/ 337 w 396"/>
                <a:gd name="T23" fmla="*/ 199 h 260"/>
                <a:gd name="T24" fmla="*/ 378 w 396"/>
                <a:gd name="T25" fmla="*/ 162 h 260"/>
                <a:gd name="T26" fmla="*/ 385 w 396"/>
                <a:gd name="T27" fmla="*/ 163 h 260"/>
                <a:gd name="T28" fmla="*/ 390 w 396"/>
                <a:gd name="T29" fmla="*/ 163 h 260"/>
                <a:gd name="T30" fmla="*/ 396 w 396"/>
                <a:gd name="T31" fmla="*/ 168 h 260"/>
                <a:gd name="T32" fmla="*/ 387 w 396"/>
                <a:gd name="T33" fmla="*/ 190 h 260"/>
                <a:gd name="T34" fmla="*/ 387 w 396"/>
                <a:gd name="T35" fmla="*/ 195 h 260"/>
                <a:gd name="T36" fmla="*/ 378 w 396"/>
                <a:gd name="T37" fmla="*/ 206 h 260"/>
                <a:gd name="T38" fmla="*/ 374 w 396"/>
                <a:gd name="T39" fmla="*/ 208 h 260"/>
                <a:gd name="T40" fmla="*/ 343 w 396"/>
                <a:gd name="T41" fmla="*/ 215 h 260"/>
                <a:gd name="T42" fmla="*/ 338 w 396"/>
                <a:gd name="T43" fmla="*/ 221 h 260"/>
                <a:gd name="T44" fmla="*/ 348 w 396"/>
                <a:gd name="T45" fmla="*/ 238 h 260"/>
                <a:gd name="T46" fmla="*/ 328 w 396"/>
                <a:gd name="T47" fmla="*/ 252 h 260"/>
                <a:gd name="T48" fmla="*/ 308 w 396"/>
                <a:gd name="T49" fmla="*/ 243 h 260"/>
                <a:gd name="T50" fmla="*/ 274 w 396"/>
                <a:gd name="T51" fmla="*/ 246 h 260"/>
                <a:gd name="T52" fmla="*/ 240 w 396"/>
                <a:gd name="T53" fmla="*/ 233 h 260"/>
                <a:gd name="T54" fmla="*/ 181 w 396"/>
                <a:gd name="T55" fmla="*/ 209 h 260"/>
                <a:gd name="T56" fmla="*/ 154 w 396"/>
                <a:gd name="T57" fmla="*/ 190 h 260"/>
                <a:gd name="T58" fmla="*/ 156 w 396"/>
                <a:gd name="T59" fmla="*/ 178 h 260"/>
                <a:gd name="T60" fmla="*/ 150 w 396"/>
                <a:gd name="T61" fmla="*/ 150 h 260"/>
                <a:gd name="T62" fmla="*/ 122 w 396"/>
                <a:gd name="T63" fmla="*/ 123 h 260"/>
                <a:gd name="T64" fmla="*/ 116 w 396"/>
                <a:gd name="T65" fmla="*/ 113 h 260"/>
                <a:gd name="T66" fmla="*/ 107 w 396"/>
                <a:gd name="T67" fmla="*/ 107 h 260"/>
                <a:gd name="T68" fmla="*/ 101 w 396"/>
                <a:gd name="T69" fmla="*/ 103 h 260"/>
                <a:gd name="T70" fmla="*/ 86 w 396"/>
                <a:gd name="T71" fmla="*/ 74 h 260"/>
                <a:gd name="T72" fmla="*/ 58 w 396"/>
                <a:gd name="T73" fmla="*/ 43 h 260"/>
                <a:gd name="T74" fmla="*/ 39 w 396"/>
                <a:gd name="T75" fmla="*/ 21 h 260"/>
                <a:gd name="T76" fmla="*/ 39 w 396"/>
                <a:gd name="T77" fmla="*/ 46 h 260"/>
                <a:gd name="T78" fmla="*/ 52 w 396"/>
                <a:gd name="T79" fmla="*/ 60 h 260"/>
                <a:gd name="T80" fmla="*/ 71 w 396"/>
                <a:gd name="T81" fmla="*/ 89 h 260"/>
                <a:gd name="T82" fmla="*/ 89 w 396"/>
                <a:gd name="T83" fmla="*/ 126 h 260"/>
                <a:gd name="T84" fmla="*/ 102 w 396"/>
                <a:gd name="T85" fmla="*/ 137 h 260"/>
                <a:gd name="T86" fmla="*/ 88 w 396"/>
                <a:gd name="T87" fmla="*/ 135 h 260"/>
                <a:gd name="T88" fmla="*/ 64 w 396"/>
                <a:gd name="T89" fmla="*/ 119 h 260"/>
                <a:gd name="T90" fmla="*/ 55 w 396"/>
                <a:gd name="T91" fmla="*/ 94 h 260"/>
                <a:gd name="T92" fmla="*/ 48 w 396"/>
                <a:gd name="T93" fmla="*/ 91 h 260"/>
                <a:gd name="T94" fmla="*/ 39 w 396"/>
                <a:gd name="T95" fmla="*/ 74 h 260"/>
                <a:gd name="T96" fmla="*/ 19 w 396"/>
                <a:gd name="T97" fmla="*/ 46 h 260"/>
                <a:gd name="T98" fmla="*/ 8 w 396"/>
                <a:gd name="T99" fmla="*/ 15 h 260"/>
                <a:gd name="T100" fmla="*/ 31 w 396"/>
                <a:gd name="T101" fmla="*/ 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96" h="260">
                  <a:moveTo>
                    <a:pt x="31" y="0"/>
                  </a:moveTo>
                  <a:lnTo>
                    <a:pt x="80" y="23"/>
                  </a:lnTo>
                  <a:lnTo>
                    <a:pt x="114" y="21"/>
                  </a:lnTo>
                  <a:lnTo>
                    <a:pt x="114" y="15"/>
                  </a:lnTo>
                  <a:lnTo>
                    <a:pt x="116" y="14"/>
                  </a:lnTo>
                  <a:lnTo>
                    <a:pt x="139" y="14"/>
                  </a:lnTo>
                  <a:lnTo>
                    <a:pt x="139" y="15"/>
                  </a:lnTo>
                  <a:lnTo>
                    <a:pt x="159" y="31"/>
                  </a:lnTo>
                  <a:lnTo>
                    <a:pt x="162" y="40"/>
                  </a:lnTo>
                  <a:lnTo>
                    <a:pt x="166" y="48"/>
                  </a:lnTo>
                  <a:lnTo>
                    <a:pt x="179" y="57"/>
                  </a:lnTo>
                  <a:lnTo>
                    <a:pt x="187" y="45"/>
                  </a:lnTo>
                  <a:lnTo>
                    <a:pt x="193" y="45"/>
                  </a:lnTo>
                  <a:lnTo>
                    <a:pt x="197" y="43"/>
                  </a:lnTo>
                  <a:lnTo>
                    <a:pt x="205" y="43"/>
                  </a:lnTo>
                  <a:lnTo>
                    <a:pt x="215" y="54"/>
                  </a:lnTo>
                  <a:lnTo>
                    <a:pt x="219" y="66"/>
                  </a:lnTo>
                  <a:lnTo>
                    <a:pt x="228" y="77"/>
                  </a:lnTo>
                  <a:lnTo>
                    <a:pt x="236" y="94"/>
                  </a:lnTo>
                  <a:lnTo>
                    <a:pt x="262" y="103"/>
                  </a:lnTo>
                  <a:lnTo>
                    <a:pt x="262" y="109"/>
                  </a:lnTo>
                  <a:lnTo>
                    <a:pt x="257" y="112"/>
                  </a:lnTo>
                  <a:lnTo>
                    <a:pt x="252" y="120"/>
                  </a:lnTo>
                  <a:lnTo>
                    <a:pt x="255" y="138"/>
                  </a:lnTo>
                  <a:lnTo>
                    <a:pt x="255" y="156"/>
                  </a:lnTo>
                  <a:lnTo>
                    <a:pt x="261" y="165"/>
                  </a:lnTo>
                  <a:lnTo>
                    <a:pt x="261" y="172"/>
                  </a:lnTo>
                  <a:lnTo>
                    <a:pt x="270" y="186"/>
                  </a:lnTo>
                  <a:lnTo>
                    <a:pt x="274" y="196"/>
                  </a:lnTo>
                  <a:lnTo>
                    <a:pt x="280" y="200"/>
                  </a:lnTo>
                  <a:lnTo>
                    <a:pt x="289" y="203"/>
                  </a:lnTo>
                  <a:lnTo>
                    <a:pt x="297" y="209"/>
                  </a:lnTo>
                  <a:lnTo>
                    <a:pt x="322" y="202"/>
                  </a:lnTo>
                  <a:lnTo>
                    <a:pt x="334" y="205"/>
                  </a:lnTo>
                  <a:lnTo>
                    <a:pt x="337" y="203"/>
                  </a:lnTo>
                  <a:lnTo>
                    <a:pt x="337" y="199"/>
                  </a:lnTo>
                  <a:lnTo>
                    <a:pt x="343" y="195"/>
                  </a:lnTo>
                  <a:lnTo>
                    <a:pt x="348" y="169"/>
                  </a:lnTo>
                  <a:lnTo>
                    <a:pt x="378" y="162"/>
                  </a:lnTo>
                  <a:lnTo>
                    <a:pt x="384" y="162"/>
                  </a:lnTo>
                  <a:lnTo>
                    <a:pt x="384" y="165"/>
                  </a:lnTo>
                  <a:lnTo>
                    <a:pt x="385" y="163"/>
                  </a:lnTo>
                  <a:lnTo>
                    <a:pt x="385" y="162"/>
                  </a:lnTo>
                  <a:lnTo>
                    <a:pt x="388" y="162"/>
                  </a:lnTo>
                  <a:lnTo>
                    <a:pt x="390" y="163"/>
                  </a:lnTo>
                  <a:lnTo>
                    <a:pt x="393" y="163"/>
                  </a:lnTo>
                  <a:lnTo>
                    <a:pt x="393" y="165"/>
                  </a:lnTo>
                  <a:lnTo>
                    <a:pt x="396" y="168"/>
                  </a:lnTo>
                  <a:lnTo>
                    <a:pt x="396" y="169"/>
                  </a:lnTo>
                  <a:lnTo>
                    <a:pt x="385" y="190"/>
                  </a:lnTo>
                  <a:lnTo>
                    <a:pt x="387" y="190"/>
                  </a:lnTo>
                  <a:lnTo>
                    <a:pt x="387" y="192"/>
                  </a:lnTo>
                  <a:lnTo>
                    <a:pt x="385" y="193"/>
                  </a:lnTo>
                  <a:lnTo>
                    <a:pt x="387" y="195"/>
                  </a:lnTo>
                  <a:lnTo>
                    <a:pt x="383" y="212"/>
                  </a:lnTo>
                  <a:lnTo>
                    <a:pt x="381" y="212"/>
                  </a:lnTo>
                  <a:lnTo>
                    <a:pt x="378" y="206"/>
                  </a:lnTo>
                  <a:lnTo>
                    <a:pt x="378" y="202"/>
                  </a:lnTo>
                  <a:lnTo>
                    <a:pt x="375" y="206"/>
                  </a:lnTo>
                  <a:lnTo>
                    <a:pt x="374" y="208"/>
                  </a:lnTo>
                  <a:lnTo>
                    <a:pt x="369" y="214"/>
                  </a:lnTo>
                  <a:lnTo>
                    <a:pt x="365" y="215"/>
                  </a:lnTo>
                  <a:lnTo>
                    <a:pt x="343" y="215"/>
                  </a:lnTo>
                  <a:lnTo>
                    <a:pt x="343" y="223"/>
                  </a:lnTo>
                  <a:lnTo>
                    <a:pt x="340" y="223"/>
                  </a:lnTo>
                  <a:lnTo>
                    <a:pt x="338" y="221"/>
                  </a:lnTo>
                  <a:lnTo>
                    <a:pt x="337" y="221"/>
                  </a:lnTo>
                  <a:lnTo>
                    <a:pt x="344" y="229"/>
                  </a:lnTo>
                  <a:lnTo>
                    <a:pt x="348" y="238"/>
                  </a:lnTo>
                  <a:lnTo>
                    <a:pt x="348" y="239"/>
                  </a:lnTo>
                  <a:lnTo>
                    <a:pt x="335" y="239"/>
                  </a:lnTo>
                  <a:lnTo>
                    <a:pt x="328" y="252"/>
                  </a:lnTo>
                  <a:lnTo>
                    <a:pt x="325" y="258"/>
                  </a:lnTo>
                  <a:lnTo>
                    <a:pt x="325" y="260"/>
                  </a:lnTo>
                  <a:lnTo>
                    <a:pt x="308" y="243"/>
                  </a:lnTo>
                  <a:lnTo>
                    <a:pt x="294" y="238"/>
                  </a:lnTo>
                  <a:lnTo>
                    <a:pt x="289" y="239"/>
                  </a:lnTo>
                  <a:lnTo>
                    <a:pt x="274" y="246"/>
                  </a:lnTo>
                  <a:lnTo>
                    <a:pt x="273" y="246"/>
                  </a:lnTo>
                  <a:lnTo>
                    <a:pt x="254" y="241"/>
                  </a:lnTo>
                  <a:lnTo>
                    <a:pt x="240" y="233"/>
                  </a:lnTo>
                  <a:lnTo>
                    <a:pt x="212" y="226"/>
                  </a:lnTo>
                  <a:lnTo>
                    <a:pt x="200" y="214"/>
                  </a:lnTo>
                  <a:lnTo>
                    <a:pt x="181" y="209"/>
                  </a:lnTo>
                  <a:lnTo>
                    <a:pt x="174" y="203"/>
                  </a:lnTo>
                  <a:lnTo>
                    <a:pt x="162" y="196"/>
                  </a:lnTo>
                  <a:lnTo>
                    <a:pt x="154" y="190"/>
                  </a:lnTo>
                  <a:lnTo>
                    <a:pt x="151" y="181"/>
                  </a:lnTo>
                  <a:lnTo>
                    <a:pt x="151" y="180"/>
                  </a:lnTo>
                  <a:lnTo>
                    <a:pt x="156" y="178"/>
                  </a:lnTo>
                  <a:lnTo>
                    <a:pt x="154" y="175"/>
                  </a:lnTo>
                  <a:lnTo>
                    <a:pt x="157" y="168"/>
                  </a:lnTo>
                  <a:lnTo>
                    <a:pt x="150" y="150"/>
                  </a:lnTo>
                  <a:lnTo>
                    <a:pt x="141" y="143"/>
                  </a:lnTo>
                  <a:lnTo>
                    <a:pt x="134" y="132"/>
                  </a:lnTo>
                  <a:lnTo>
                    <a:pt x="122" y="123"/>
                  </a:lnTo>
                  <a:lnTo>
                    <a:pt x="122" y="122"/>
                  </a:lnTo>
                  <a:lnTo>
                    <a:pt x="120" y="116"/>
                  </a:lnTo>
                  <a:lnTo>
                    <a:pt x="116" y="113"/>
                  </a:lnTo>
                  <a:lnTo>
                    <a:pt x="108" y="110"/>
                  </a:lnTo>
                  <a:lnTo>
                    <a:pt x="107" y="110"/>
                  </a:lnTo>
                  <a:lnTo>
                    <a:pt x="107" y="107"/>
                  </a:lnTo>
                  <a:lnTo>
                    <a:pt x="104" y="107"/>
                  </a:lnTo>
                  <a:lnTo>
                    <a:pt x="101" y="104"/>
                  </a:lnTo>
                  <a:lnTo>
                    <a:pt x="101" y="103"/>
                  </a:lnTo>
                  <a:lnTo>
                    <a:pt x="105" y="97"/>
                  </a:lnTo>
                  <a:lnTo>
                    <a:pt x="88" y="83"/>
                  </a:lnTo>
                  <a:lnTo>
                    <a:pt x="86" y="74"/>
                  </a:lnTo>
                  <a:lnTo>
                    <a:pt x="80" y="73"/>
                  </a:lnTo>
                  <a:lnTo>
                    <a:pt x="70" y="63"/>
                  </a:lnTo>
                  <a:lnTo>
                    <a:pt x="58" y="43"/>
                  </a:lnTo>
                  <a:lnTo>
                    <a:pt x="52" y="26"/>
                  </a:lnTo>
                  <a:lnTo>
                    <a:pt x="45" y="20"/>
                  </a:lnTo>
                  <a:lnTo>
                    <a:pt x="39" y="21"/>
                  </a:lnTo>
                  <a:lnTo>
                    <a:pt x="31" y="14"/>
                  </a:lnTo>
                  <a:lnTo>
                    <a:pt x="36" y="40"/>
                  </a:lnTo>
                  <a:lnTo>
                    <a:pt x="39" y="46"/>
                  </a:lnTo>
                  <a:lnTo>
                    <a:pt x="48" y="52"/>
                  </a:lnTo>
                  <a:lnTo>
                    <a:pt x="50" y="58"/>
                  </a:lnTo>
                  <a:lnTo>
                    <a:pt x="52" y="60"/>
                  </a:lnTo>
                  <a:lnTo>
                    <a:pt x="53" y="60"/>
                  </a:lnTo>
                  <a:lnTo>
                    <a:pt x="70" y="89"/>
                  </a:lnTo>
                  <a:lnTo>
                    <a:pt x="71" y="89"/>
                  </a:lnTo>
                  <a:lnTo>
                    <a:pt x="74" y="91"/>
                  </a:lnTo>
                  <a:lnTo>
                    <a:pt x="88" y="126"/>
                  </a:lnTo>
                  <a:lnTo>
                    <a:pt x="89" y="126"/>
                  </a:lnTo>
                  <a:lnTo>
                    <a:pt x="92" y="125"/>
                  </a:lnTo>
                  <a:lnTo>
                    <a:pt x="92" y="126"/>
                  </a:lnTo>
                  <a:lnTo>
                    <a:pt x="102" y="137"/>
                  </a:lnTo>
                  <a:lnTo>
                    <a:pt x="101" y="143"/>
                  </a:lnTo>
                  <a:lnTo>
                    <a:pt x="95" y="147"/>
                  </a:lnTo>
                  <a:lnTo>
                    <a:pt x="88" y="135"/>
                  </a:lnTo>
                  <a:lnTo>
                    <a:pt x="70" y="120"/>
                  </a:lnTo>
                  <a:lnTo>
                    <a:pt x="64" y="120"/>
                  </a:lnTo>
                  <a:lnTo>
                    <a:pt x="64" y="119"/>
                  </a:lnTo>
                  <a:lnTo>
                    <a:pt x="65" y="106"/>
                  </a:lnTo>
                  <a:lnTo>
                    <a:pt x="64" y="98"/>
                  </a:lnTo>
                  <a:lnTo>
                    <a:pt x="55" y="94"/>
                  </a:lnTo>
                  <a:lnTo>
                    <a:pt x="53" y="89"/>
                  </a:lnTo>
                  <a:lnTo>
                    <a:pt x="52" y="91"/>
                  </a:lnTo>
                  <a:lnTo>
                    <a:pt x="48" y="91"/>
                  </a:lnTo>
                  <a:lnTo>
                    <a:pt x="28" y="77"/>
                  </a:lnTo>
                  <a:lnTo>
                    <a:pt x="28" y="74"/>
                  </a:lnTo>
                  <a:lnTo>
                    <a:pt x="39" y="74"/>
                  </a:lnTo>
                  <a:lnTo>
                    <a:pt x="40" y="66"/>
                  </a:lnTo>
                  <a:lnTo>
                    <a:pt x="28" y="51"/>
                  </a:lnTo>
                  <a:lnTo>
                    <a:pt x="19" y="46"/>
                  </a:lnTo>
                  <a:lnTo>
                    <a:pt x="18" y="37"/>
                  </a:lnTo>
                  <a:lnTo>
                    <a:pt x="15" y="37"/>
                  </a:lnTo>
                  <a:lnTo>
                    <a:pt x="8" y="15"/>
                  </a:lnTo>
                  <a:lnTo>
                    <a:pt x="0" y="5"/>
                  </a:lnTo>
                  <a:lnTo>
                    <a:pt x="0" y="3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1" name="Martinique">
              <a:extLst>
                <a:ext uri="{FF2B5EF4-FFF2-40B4-BE49-F238E27FC236}">
                  <a16:creationId xmlns:a16="http://schemas.microsoft.com/office/drawing/2014/main" id="{F691BD80-AF60-63B9-A6B7-56391ED501A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0195" y="4235030"/>
              <a:ext cx="10843" cy="14457"/>
            </a:xfrm>
            <a:custGeom>
              <a:avLst/>
              <a:gdLst>
                <a:gd name="T0" fmla="*/ 0 w 6"/>
                <a:gd name="T1" fmla="*/ 0 h 8"/>
                <a:gd name="T2" fmla="*/ 2 w 6"/>
                <a:gd name="T3" fmla="*/ 0 h 8"/>
                <a:gd name="T4" fmla="*/ 6 w 6"/>
                <a:gd name="T5" fmla="*/ 6 h 8"/>
                <a:gd name="T6" fmla="*/ 6 w 6"/>
                <a:gd name="T7" fmla="*/ 8 h 8"/>
                <a:gd name="T8" fmla="*/ 3 w 6"/>
                <a:gd name="T9" fmla="*/ 8 h 8"/>
                <a:gd name="T10" fmla="*/ 3 w 6"/>
                <a:gd name="T11" fmla="*/ 6 h 8"/>
                <a:gd name="T12" fmla="*/ 0 w 6"/>
                <a:gd name="T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8">
                  <a:moveTo>
                    <a:pt x="0" y="0"/>
                  </a:moveTo>
                  <a:lnTo>
                    <a:pt x="2" y="0"/>
                  </a:lnTo>
                  <a:lnTo>
                    <a:pt x="6" y="6"/>
                  </a:lnTo>
                  <a:lnTo>
                    <a:pt x="6" y="8"/>
                  </a:lnTo>
                  <a:lnTo>
                    <a:pt x="3" y="8"/>
                  </a:lnTo>
                  <a:lnTo>
                    <a:pt x="3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2" name="Lago de Nicaragua">
              <a:extLst>
                <a:ext uri="{FF2B5EF4-FFF2-40B4-BE49-F238E27FC236}">
                  <a16:creationId xmlns:a16="http://schemas.microsoft.com/office/drawing/2014/main" id="{4EF62560-A66D-468A-37C2-6AB1888D85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0127" y="4301891"/>
              <a:ext cx="23493" cy="25299"/>
            </a:xfrm>
            <a:custGeom>
              <a:avLst/>
              <a:gdLst>
                <a:gd name="T0" fmla="*/ 0 w 13"/>
                <a:gd name="T1" fmla="*/ 0 h 14"/>
                <a:gd name="T2" fmla="*/ 3 w 13"/>
                <a:gd name="T3" fmla="*/ 0 h 14"/>
                <a:gd name="T4" fmla="*/ 10 w 13"/>
                <a:gd name="T5" fmla="*/ 6 h 14"/>
                <a:gd name="T6" fmla="*/ 13 w 13"/>
                <a:gd name="T7" fmla="*/ 14 h 14"/>
                <a:gd name="T8" fmla="*/ 3 w 13"/>
                <a:gd name="T9" fmla="*/ 11 h 14"/>
                <a:gd name="T10" fmla="*/ 0 w 13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4">
                  <a:moveTo>
                    <a:pt x="0" y="0"/>
                  </a:moveTo>
                  <a:lnTo>
                    <a:pt x="3" y="0"/>
                  </a:lnTo>
                  <a:lnTo>
                    <a:pt x="10" y="6"/>
                  </a:lnTo>
                  <a:lnTo>
                    <a:pt x="13" y="14"/>
                  </a:lnTo>
                  <a:lnTo>
                    <a:pt x="3" y="1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3" name="Honduras">
              <a:extLst>
                <a:ext uri="{FF2B5EF4-FFF2-40B4-BE49-F238E27FC236}">
                  <a16:creationId xmlns:a16="http://schemas.microsoft.com/office/drawing/2014/main" id="{A60F90A2-D792-80F4-EF5C-FC54E1B3EE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7003" y="4206117"/>
              <a:ext cx="144565" cy="75897"/>
            </a:xfrm>
            <a:custGeom>
              <a:avLst/>
              <a:gdLst>
                <a:gd name="T0" fmla="*/ 56 w 80"/>
                <a:gd name="T1" fmla="*/ 0 h 42"/>
                <a:gd name="T2" fmla="*/ 69 w 80"/>
                <a:gd name="T3" fmla="*/ 4 h 42"/>
                <a:gd name="T4" fmla="*/ 80 w 80"/>
                <a:gd name="T5" fmla="*/ 15 h 42"/>
                <a:gd name="T6" fmla="*/ 80 w 80"/>
                <a:gd name="T7" fmla="*/ 16 h 42"/>
                <a:gd name="T8" fmla="*/ 66 w 80"/>
                <a:gd name="T9" fmla="*/ 21 h 42"/>
                <a:gd name="T10" fmla="*/ 61 w 80"/>
                <a:gd name="T11" fmla="*/ 18 h 42"/>
                <a:gd name="T12" fmla="*/ 56 w 80"/>
                <a:gd name="T13" fmla="*/ 24 h 42"/>
                <a:gd name="T14" fmla="*/ 47 w 80"/>
                <a:gd name="T15" fmla="*/ 30 h 42"/>
                <a:gd name="T16" fmla="*/ 43 w 80"/>
                <a:gd name="T17" fmla="*/ 28 h 42"/>
                <a:gd name="T18" fmla="*/ 41 w 80"/>
                <a:gd name="T19" fmla="*/ 33 h 42"/>
                <a:gd name="T20" fmla="*/ 35 w 80"/>
                <a:gd name="T21" fmla="*/ 33 h 42"/>
                <a:gd name="T22" fmla="*/ 35 w 80"/>
                <a:gd name="T23" fmla="*/ 37 h 42"/>
                <a:gd name="T24" fmla="*/ 31 w 80"/>
                <a:gd name="T25" fmla="*/ 40 h 42"/>
                <a:gd name="T26" fmla="*/ 26 w 80"/>
                <a:gd name="T27" fmla="*/ 42 h 42"/>
                <a:gd name="T28" fmla="*/ 23 w 80"/>
                <a:gd name="T29" fmla="*/ 37 h 42"/>
                <a:gd name="T30" fmla="*/ 21 w 80"/>
                <a:gd name="T31" fmla="*/ 37 h 42"/>
                <a:gd name="T32" fmla="*/ 19 w 80"/>
                <a:gd name="T33" fmla="*/ 30 h 42"/>
                <a:gd name="T34" fmla="*/ 12 w 80"/>
                <a:gd name="T35" fmla="*/ 30 h 42"/>
                <a:gd name="T36" fmla="*/ 0 w 80"/>
                <a:gd name="T37" fmla="*/ 22 h 42"/>
                <a:gd name="T38" fmla="*/ 1 w 80"/>
                <a:gd name="T39" fmla="*/ 19 h 42"/>
                <a:gd name="T40" fmla="*/ 1 w 80"/>
                <a:gd name="T41" fmla="*/ 15 h 42"/>
                <a:gd name="T42" fmla="*/ 12 w 80"/>
                <a:gd name="T43" fmla="*/ 6 h 42"/>
                <a:gd name="T44" fmla="*/ 13 w 80"/>
                <a:gd name="T45" fmla="*/ 3 h 42"/>
                <a:gd name="T46" fmla="*/ 56 w 80"/>
                <a:gd name="T47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0" h="42">
                  <a:moveTo>
                    <a:pt x="56" y="0"/>
                  </a:moveTo>
                  <a:lnTo>
                    <a:pt x="69" y="4"/>
                  </a:lnTo>
                  <a:lnTo>
                    <a:pt x="80" y="15"/>
                  </a:lnTo>
                  <a:lnTo>
                    <a:pt x="80" y="16"/>
                  </a:lnTo>
                  <a:lnTo>
                    <a:pt x="66" y="21"/>
                  </a:lnTo>
                  <a:lnTo>
                    <a:pt x="61" y="18"/>
                  </a:lnTo>
                  <a:lnTo>
                    <a:pt x="56" y="24"/>
                  </a:lnTo>
                  <a:lnTo>
                    <a:pt x="47" y="30"/>
                  </a:lnTo>
                  <a:lnTo>
                    <a:pt x="43" y="28"/>
                  </a:lnTo>
                  <a:lnTo>
                    <a:pt x="41" y="33"/>
                  </a:lnTo>
                  <a:lnTo>
                    <a:pt x="35" y="33"/>
                  </a:lnTo>
                  <a:lnTo>
                    <a:pt x="35" y="37"/>
                  </a:lnTo>
                  <a:lnTo>
                    <a:pt x="31" y="40"/>
                  </a:lnTo>
                  <a:lnTo>
                    <a:pt x="26" y="42"/>
                  </a:lnTo>
                  <a:lnTo>
                    <a:pt x="23" y="37"/>
                  </a:lnTo>
                  <a:lnTo>
                    <a:pt x="21" y="37"/>
                  </a:lnTo>
                  <a:lnTo>
                    <a:pt x="19" y="30"/>
                  </a:lnTo>
                  <a:lnTo>
                    <a:pt x="12" y="30"/>
                  </a:lnTo>
                  <a:lnTo>
                    <a:pt x="0" y="22"/>
                  </a:lnTo>
                  <a:lnTo>
                    <a:pt x="1" y="19"/>
                  </a:lnTo>
                  <a:lnTo>
                    <a:pt x="1" y="15"/>
                  </a:lnTo>
                  <a:lnTo>
                    <a:pt x="12" y="6"/>
                  </a:lnTo>
                  <a:lnTo>
                    <a:pt x="13" y="3"/>
                  </a:lnTo>
                  <a:lnTo>
                    <a:pt x="5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4" name="Haiti">
              <a:extLst>
                <a:ext uri="{FF2B5EF4-FFF2-40B4-BE49-F238E27FC236}">
                  <a16:creationId xmlns:a16="http://schemas.microsoft.com/office/drawing/2014/main" id="{A0A1561D-A468-E6EB-180E-4773E7C0769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9380" y="4106729"/>
              <a:ext cx="66862" cy="50597"/>
            </a:xfrm>
            <a:custGeom>
              <a:avLst/>
              <a:gdLst/>
              <a:ahLst/>
              <a:cxnLst/>
              <a:rect l="l" t="t" r="r" b="b"/>
              <a:pathLst>
                <a:path w="67395" h="51000">
                  <a:moveTo>
                    <a:pt x="27322" y="27322"/>
                  </a:moveTo>
                  <a:lnTo>
                    <a:pt x="36430" y="27322"/>
                  </a:lnTo>
                  <a:lnTo>
                    <a:pt x="38251" y="32787"/>
                  </a:lnTo>
                  <a:lnTo>
                    <a:pt x="41894" y="34608"/>
                  </a:lnTo>
                  <a:lnTo>
                    <a:pt x="38251" y="34608"/>
                  </a:lnTo>
                  <a:lnTo>
                    <a:pt x="30965" y="32787"/>
                  </a:lnTo>
                  <a:lnTo>
                    <a:pt x="27322" y="29144"/>
                  </a:lnTo>
                  <a:close/>
                  <a:moveTo>
                    <a:pt x="36430" y="0"/>
                  </a:moveTo>
                  <a:lnTo>
                    <a:pt x="38252" y="0"/>
                  </a:lnTo>
                  <a:lnTo>
                    <a:pt x="43716" y="3643"/>
                  </a:lnTo>
                  <a:lnTo>
                    <a:pt x="43716" y="5465"/>
                  </a:lnTo>
                  <a:lnTo>
                    <a:pt x="41899" y="5465"/>
                  </a:lnTo>
                  <a:lnTo>
                    <a:pt x="52823" y="9107"/>
                  </a:lnTo>
                  <a:lnTo>
                    <a:pt x="63752" y="5464"/>
                  </a:lnTo>
                  <a:lnTo>
                    <a:pt x="67395" y="21857"/>
                  </a:lnTo>
                  <a:lnTo>
                    <a:pt x="63752" y="38250"/>
                  </a:lnTo>
                  <a:lnTo>
                    <a:pt x="65574" y="51000"/>
                  </a:lnTo>
                  <a:lnTo>
                    <a:pt x="63752" y="51000"/>
                  </a:lnTo>
                  <a:lnTo>
                    <a:pt x="54645" y="49179"/>
                  </a:lnTo>
                  <a:lnTo>
                    <a:pt x="41894" y="51000"/>
                  </a:lnTo>
                  <a:lnTo>
                    <a:pt x="21858" y="45536"/>
                  </a:lnTo>
                  <a:lnTo>
                    <a:pt x="14572" y="51000"/>
                  </a:lnTo>
                  <a:lnTo>
                    <a:pt x="0" y="40071"/>
                  </a:lnTo>
                  <a:lnTo>
                    <a:pt x="0" y="38250"/>
                  </a:lnTo>
                  <a:lnTo>
                    <a:pt x="47359" y="38250"/>
                  </a:lnTo>
                  <a:lnTo>
                    <a:pt x="47359" y="34607"/>
                  </a:lnTo>
                  <a:lnTo>
                    <a:pt x="38251" y="29143"/>
                  </a:lnTo>
                  <a:lnTo>
                    <a:pt x="38251" y="16392"/>
                  </a:lnTo>
                  <a:lnTo>
                    <a:pt x="25501" y="10928"/>
                  </a:lnTo>
                  <a:lnTo>
                    <a:pt x="21858" y="10928"/>
                  </a:lnTo>
                  <a:lnTo>
                    <a:pt x="21858" y="9107"/>
                  </a:lnTo>
                  <a:lnTo>
                    <a:pt x="36430" y="3642"/>
                  </a:lnTo>
                  <a:lnTo>
                    <a:pt x="36430" y="364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5" name="Jamaica">
              <a:extLst>
                <a:ext uri="{FF2B5EF4-FFF2-40B4-BE49-F238E27FC236}">
                  <a16:creationId xmlns:a16="http://schemas.microsoft.com/office/drawing/2014/main" id="{8A9BF4EE-1942-14C0-6FF8-57A1139B7C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7219" y="4144677"/>
              <a:ext cx="52405" cy="21685"/>
            </a:xfrm>
            <a:custGeom>
              <a:avLst/>
              <a:gdLst>
                <a:gd name="T0" fmla="*/ 5 w 29"/>
                <a:gd name="T1" fmla="*/ 0 h 12"/>
                <a:gd name="T2" fmla="*/ 16 w 29"/>
                <a:gd name="T3" fmla="*/ 0 h 12"/>
                <a:gd name="T4" fmla="*/ 26 w 29"/>
                <a:gd name="T5" fmla="*/ 4 h 12"/>
                <a:gd name="T6" fmla="*/ 29 w 29"/>
                <a:gd name="T7" fmla="*/ 9 h 12"/>
                <a:gd name="T8" fmla="*/ 22 w 29"/>
                <a:gd name="T9" fmla="*/ 9 h 12"/>
                <a:gd name="T10" fmla="*/ 16 w 29"/>
                <a:gd name="T11" fmla="*/ 12 h 12"/>
                <a:gd name="T12" fmla="*/ 8 w 29"/>
                <a:gd name="T13" fmla="*/ 10 h 12"/>
                <a:gd name="T14" fmla="*/ 0 w 29"/>
                <a:gd name="T15" fmla="*/ 4 h 12"/>
                <a:gd name="T16" fmla="*/ 0 w 29"/>
                <a:gd name="T17" fmla="*/ 3 h 12"/>
                <a:gd name="T18" fmla="*/ 5 w 29"/>
                <a:gd name="T1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" h="12">
                  <a:moveTo>
                    <a:pt x="5" y="0"/>
                  </a:moveTo>
                  <a:lnTo>
                    <a:pt x="16" y="0"/>
                  </a:lnTo>
                  <a:lnTo>
                    <a:pt x="26" y="4"/>
                  </a:lnTo>
                  <a:lnTo>
                    <a:pt x="29" y="9"/>
                  </a:lnTo>
                  <a:lnTo>
                    <a:pt x="22" y="9"/>
                  </a:lnTo>
                  <a:lnTo>
                    <a:pt x="16" y="12"/>
                  </a:lnTo>
                  <a:lnTo>
                    <a:pt x="8" y="10"/>
                  </a:lnTo>
                  <a:lnTo>
                    <a:pt x="0" y="4"/>
                  </a:lnTo>
                  <a:lnTo>
                    <a:pt x="0" y="3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6" name="Guadeloupe">
              <a:extLst>
                <a:ext uri="{FF2B5EF4-FFF2-40B4-BE49-F238E27FC236}">
                  <a16:creationId xmlns:a16="http://schemas.microsoft.com/office/drawing/2014/main" id="{83FB0554-E7F2-2366-D30E-5503C7D9EF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7546" y="4195275"/>
              <a:ext cx="16264" cy="14457"/>
            </a:xfrm>
            <a:custGeom>
              <a:avLst/>
              <a:gdLst>
                <a:gd name="T0" fmla="*/ 4 w 9"/>
                <a:gd name="T1" fmla="*/ 0 h 8"/>
                <a:gd name="T2" fmla="*/ 6 w 9"/>
                <a:gd name="T3" fmla="*/ 0 h 8"/>
                <a:gd name="T4" fmla="*/ 9 w 9"/>
                <a:gd name="T5" fmla="*/ 3 h 8"/>
                <a:gd name="T6" fmla="*/ 9 w 9"/>
                <a:gd name="T7" fmla="*/ 5 h 8"/>
                <a:gd name="T8" fmla="*/ 1 w 9"/>
                <a:gd name="T9" fmla="*/ 8 h 8"/>
                <a:gd name="T10" fmla="*/ 0 w 9"/>
                <a:gd name="T11" fmla="*/ 8 h 8"/>
                <a:gd name="T12" fmla="*/ 0 w 9"/>
                <a:gd name="T13" fmla="*/ 2 h 8"/>
                <a:gd name="T14" fmla="*/ 1 w 9"/>
                <a:gd name="T15" fmla="*/ 2 h 8"/>
                <a:gd name="T16" fmla="*/ 4 w 9"/>
                <a:gd name="T1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8">
                  <a:moveTo>
                    <a:pt x="4" y="0"/>
                  </a:moveTo>
                  <a:lnTo>
                    <a:pt x="6" y="0"/>
                  </a:lnTo>
                  <a:lnTo>
                    <a:pt x="9" y="3"/>
                  </a:lnTo>
                  <a:lnTo>
                    <a:pt x="9" y="5"/>
                  </a:lnTo>
                  <a:lnTo>
                    <a:pt x="1" y="8"/>
                  </a:lnTo>
                  <a:lnTo>
                    <a:pt x="0" y="8"/>
                  </a:lnTo>
                  <a:lnTo>
                    <a:pt x="0" y="2"/>
                  </a:lnTo>
                  <a:lnTo>
                    <a:pt x="1" y="2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7" name="Guatemala">
              <a:extLst>
                <a:ext uri="{FF2B5EF4-FFF2-40B4-BE49-F238E27FC236}">
                  <a16:creationId xmlns:a16="http://schemas.microsoft.com/office/drawing/2014/main" id="{DC4372EC-F202-A694-2BC8-6A3D492240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6527" y="4160940"/>
              <a:ext cx="97581" cy="104809"/>
            </a:xfrm>
            <a:custGeom>
              <a:avLst/>
              <a:gdLst>
                <a:gd name="T0" fmla="*/ 20 w 54"/>
                <a:gd name="T1" fmla="*/ 0 h 58"/>
                <a:gd name="T2" fmla="*/ 42 w 54"/>
                <a:gd name="T3" fmla="*/ 0 h 58"/>
                <a:gd name="T4" fmla="*/ 42 w 54"/>
                <a:gd name="T5" fmla="*/ 25 h 58"/>
                <a:gd name="T6" fmla="*/ 46 w 54"/>
                <a:gd name="T7" fmla="*/ 25 h 58"/>
                <a:gd name="T8" fmla="*/ 54 w 54"/>
                <a:gd name="T9" fmla="*/ 28 h 58"/>
                <a:gd name="T10" fmla="*/ 54 w 54"/>
                <a:gd name="T11" fmla="*/ 29 h 58"/>
                <a:gd name="T12" fmla="*/ 52 w 54"/>
                <a:gd name="T13" fmla="*/ 32 h 58"/>
                <a:gd name="T14" fmla="*/ 42 w 54"/>
                <a:gd name="T15" fmla="*/ 40 h 58"/>
                <a:gd name="T16" fmla="*/ 42 w 54"/>
                <a:gd name="T17" fmla="*/ 44 h 58"/>
                <a:gd name="T18" fmla="*/ 39 w 54"/>
                <a:gd name="T19" fmla="*/ 47 h 58"/>
                <a:gd name="T20" fmla="*/ 31 w 54"/>
                <a:gd name="T21" fmla="*/ 58 h 58"/>
                <a:gd name="T22" fmla="*/ 30 w 54"/>
                <a:gd name="T23" fmla="*/ 58 h 58"/>
                <a:gd name="T24" fmla="*/ 14 w 54"/>
                <a:gd name="T25" fmla="*/ 55 h 58"/>
                <a:gd name="T26" fmla="*/ 2 w 54"/>
                <a:gd name="T27" fmla="*/ 46 h 58"/>
                <a:gd name="T28" fmla="*/ 0 w 54"/>
                <a:gd name="T29" fmla="*/ 44 h 58"/>
                <a:gd name="T30" fmla="*/ 3 w 54"/>
                <a:gd name="T31" fmla="*/ 38 h 58"/>
                <a:gd name="T32" fmla="*/ 12 w 54"/>
                <a:gd name="T33" fmla="*/ 25 h 58"/>
                <a:gd name="T34" fmla="*/ 12 w 54"/>
                <a:gd name="T35" fmla="*/ 24 h 58"/>
                <a:gd name="T36" fmla="*/ 22 w 54"/>
                <a:gd name="T37" fmla="*/ 24 h 58"/>
                <a:gd name="T38" fmla="*/ 20 w 54"/>
                <a:gd name="T39" fmla="*/ 16 h 58"/>
                <a:gd name="T40" fmla="*/ 11 w 54"/>
                <a:gd name="T41" fmla="*/ 7 h 58"/>
                <a:gd name="T42" fmla="*/ 11 w 54"/>
                <a:gd name="T43" fmla="*/ 6 h 58"/>
                <a:gd name="T44" fmla="*/ 14 w 54"/>
                <a:gd name="T45" fmla="*/ 6 h 58"/>
                <a:gd name="T46" fmla="*/ 15 w 54"/>
                <a:gd name="T47" fmla="*/ 7 h 58"/>
                <a:gd name="T48" fmla="*/ 18 w 54"/>
                <a:gd name="T49" fmla="*/ 7 h 58"/>
                <a:gd name="T50" fmla="*/ 20 w 54"/>
                <a:gd name="T51" fmla="*/ 1 h 58"/>
                <a:gd name="T52" fmla="*/ 20 w 54"/>
                <a:gd name="T5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4" h="58">
                  <a:moveTo>
                    <a:pt x="20" y="0"/>
                  </a:moveTo>
                  <a:lnTo>
                    <a:pt x="42" y="0"/>
                  </a:lnTo>
                  <a:lnTo>
                    <a:pt x="42" y="25"/>
                  </a:lnTo>
                  <a:lnTo>
                    <a:pt x="46" y="25"/>
                  </a:lnTo>
                  <a:lnTo>
                    <a:pt x="54" y="28"/>
                  </a:lnTo>
                  <a:lnTo>
                    <a:pt x="54" y="29"/>
                  </a:lnTo>
                  <a:lnTo>
                    <a:pt x="52" y="32"/>
                  </a:lnTo>
                  <a:lnTo>
                    <a:pt x="42" y="40"/>
                  </a:lnTo>
                  <a:lnTo>
                    <a:pt x="42" y="44"/>
                  </a:lnTo>
                  <a:lnTo>
                    <a:pt x="39" y="47"/>
                  </a:lnTo>
                  <a:lnTo>
                    <a:pt x="31" y="58"/>
                  </a:lnTo>
                  <a:lnTo>
                    <a:pt x="30" y="58"/>
                  </a:lnTo>
                  <a:lnTo>
                    <a:pt x="14" y="55"/>
                  </a:lnTo>
                  <a:lnTo>
                    <a:pt x="2" y="46"/>
                  </a:lnTo>
                  <a:lnTo>
                    <a:pt x="0" y="44"/>
                  </a:lnTo>
                  <a:lnTo>
                    <a:pt x="3" y="38"/>
                  </a:lnTo>
                  <a:lnTo>
                    <a:pt x="12" y="25"/>
                  </a:lnTo>
                  <a:lnTo>
                    <a:pt x="12" y="24"/>
                  </a:lnTo>
                  <a:lnTo>
                    <a:pt x="22" y="24"/>
                  </a:lnTo>
                  <a:lnTo>
                    <a:pt x="20" y="16"/>
                  </a:lnTo>
                  <a:lnTo>
                    <a:pt x="11" y="7"/>
                  </a:lnTo>
                  <a:lnTo>
                    <a:pt x="11" y="6"/>
                  </a:lnTo>
                  <a:lnTo>
                    <a:pt x="14" y="6"/>
                  </a:lnTo>
                  <a:lnTo>
                    <a:pt x="15" y="7"/>
                  </a:lnTo>
                  <a:lnTo>
                    <a:pt x="18" y="7"/>
                  </a:lnTo>
                  <a:lnTo>
                    <a:pt x="20" y="1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8" name="El Salvador">
              <a:extLst>
                <a:ext uri="{FF2B5EF4-FFF2-40B4-BE49-F238E27FC236}">
                  <a16:creationId xmlns:a16="http://schemas.microsoft.com/office/drawing/2014/main" id="{3591AACB-D2EA-AB4A-5173-C561D14B95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0739" y="4245872"/>
              <a:ext cx="56019" cy="32527"/>
            </a:xfrm>
            <a:custGeom>
              <a:avLst/>
              <a:gdLst>
                <a:gd name="T0" fmla="*/ 9 w 31"/>
                <a:gd name="T1" fmla="*/ 0 h 18"/>
                <a:gd name="T2" fmla="*/ 21 w 31"/>
                <a:gd name="T3" fmla="*/ 8 h 18"/>
                <a:gd name="T4" fmla="*/ 28 w 31"/>
                <a:gd name="T5" fmla="*/ 6 h 18"/>
                <a:gd name="T6" fmla="*/ 30 w 31"/>
                <a:gd name="T7" fmla="*/ 6 h 18"/>
                <a:gd name="T8" fmla="*/ 30 w 31"/>
                <a:gd name="T9" fmla="*/ 8 h 18"/>
                <a:gd name="T10" fmla="*/ 31 w 31"/>
                <a:gd name="T11" fmla="*/ 14 h 18"/>
                <a:gd name="T12" fmla="*/ 31 w 31"/>
                <a:gd name="T13" fmla="*/ 15 h 18"/>
                <a:gd name="T14" fmla="*/ 25 w 31"/>
                <a:gd name="T15" fmla="*/ 18 h 18"/>
                <a:gd name="T16" fmla="*/ 18 w 31"/>
                <a:gd name="T17" fmla="*/ 18 h 18"/>
                <a:gd name="T18" fmla="*/ 0 w 31"/>
                <a:gd name="T19" fmla="*/ 11 h 18"/>
                <a:gd name="T20" fmla="*/ 0 w 31"/>
                <a:gd name="T21" fmla="*/ 9 h 18"/>
                <a:gd name="T22" fmla="*/ 9 w 31"/>
                <a:gd name="T2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1" h="18">
                  <a:moveTo>
                    <a:pt x="9" y="0"/>
                  </a:moveTo>
                  <a:lnTo>
                    <a:pt x="21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8"/>
                  </a:lnTo>
                  <a:lnTo>
                    <a:pt x="31" y="14"/>
                  </a:lnTo>
                  <a:lnTo>
                    <a:pt x="31" y="15"/>
                  </a:lnTo>
                  <a:lnTo>
                    <a:pt x="25" y="18"/>
                  </a:lnTo>
                  <a:lnTo>
                    <a:pt x="18" y="18"/>
                  </a:lnTo>
                  <a:lnTo>
                    <a:pt x="0" y="11"/>
                  </a:lnTo>
                  <a:lnTo>
                    <a:pt x="0" y="9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299" name="Dominican Republic">
              <a:extLst>
                <a:ext uri="{FF2B5EF4-FFF2-40B4-BE49-F238E27FC236}">
                  <a16:creationId xmlns:a16="http://schemas.microsoft.com/office/drawing/2014/main" id="{C0D5BCC9-617A-7FAA-C1B1-E226B303801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9012" y="4110342"/>
              <a:ext cx="84933" cy="57826"/>
            </a:xfrm>
            <a:custGeom>
              <a:avLst/>
              <a:gdLst>
                <a:gd name="T0" fmla="*/ 15 w 47"/>
                <a:gd name="T1" fmla="*/ 0 h 32"/>
                <a:gd name="T2" fmla="*/ 25 w 47"/>
                <a:gd name="T3" fmla="*/ 3 h 32"/>
                <a:gd name="T4" fmla="*/ 28 w 47"/>
                <a:gd name="T5" fmla="*/ 7 h 32"/>
                <a:gd name="T6" fmla="*/ 36 w 47"/>
                <a:gd name="T7" fmla="*/ 9 h 32"/>
                <a:gd name="T8" fmla="*/ 36 w 47"/>
                <a:gd name="T9" fmla="*/ 10 h 32"/>
                <a:gd name="T10" fmla="*/ 33 w 47"/>
                <a:gd name="T11" fmla="*/ 12 h 32"/>
                <a:gd name="T12" fmla="*/ 40 w 47"/>
                <a:gd name="T13" fmla="*/ 13 h 32"/>
                <a:gd name="T14" fmla="*/ 47 w 47"/>
                <a:gd name="T15" fmla="*/ 17 h 32"/>
                <a:gd name="T16" fmla="*/ 47 w 47"/>
                <a:gd name="T17" fmla="*/ 19 h 32"/>
                <a:gd name="T18" fmla="*/ 45 w 47"/>
                <a:gd name="T19" fmla="*/ 23 h 32"/>
                <a:gd name="T20" fmla="*/ 43 w 47"/>
                <a:gd name="T21" fmla="*/ 23 h 32"/>
                <a:gd name="T22" fmla="*/ 42 w 47"/>
                <a:gd name="T23" fmla="*/ 22 h 32"/>
                <a:gd name="T24" fmla="*/ 34 w 47"/>
                <a:gd name="T25" fmla="*/ 22 h 32"/>
                <a:gd name="T26" fmla="*/ 33 w 47"/>
                <a:gd name="T27" fmla="*/ 20 h 32"/>
                <a:gd name="T28" fmla="*/ 31 w 47"/>
                <a:gd name="T29" fmla="*/ 20 h 32"/>
                <a:gd name="T30" fmla="*/ 18 w 47"/>
                <a:gd name="T31" fmla="*/ 26 h 32"/>
                <a:gd name="T32" fmla="*/ 18 w 47"/>
                <a:gd name="T33" fmla="*/ 25 h 32"/>
                <a:gd name="T34" fmla="*/ 15 w 47"/>
                <a:gd name="T35" fmla="*/ 22 h 32"/>
                <a:gd name="T36" fmla="*/ 6 w 47"/>
                <a:gd name="T37" fmla="*/ 32 h 32"/>
                <a:gd name="T38" fmla="*/ 4 w 47"/>
                <a:gd name="T39" fmla="*/ 32 h 32"/>
                <a:gd name="T40" fmla="*/ 2 w 47"/>
                <a:gd name="T41" fmla="*/ 26 h 32"/>
                <a:gd name="T42" fmla="*/ 0 w 47"/>
                <a:gd name="T43" fmla="*/ 19 h 32"/>
                <a:gd name="T44" fmla="*/ 3 w 47"/>
                <a:gd name="T45" fmla="*/ 10 h 32"/>
                <a:gd name="T46" fmla="*/ 2 w 47"/>
                <a:gd name="T47" fmla="*/ 1 h 32"/>
                <a:gd name="T48" fmla="*/ 15 w 47"/>
                <a:gd name="T4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7" h="32">
                  <a:moveTo>
                    <a:pt x="15" y="0"/>
                  </a:moveTo>
                  <a:lnTo>
                    <a:pt x="25" y="3"/>
                  </a:lnTo>
                  <a:lnTo>
                    <a:pt x="28" y="7"/>
                  </a:lnTo>
                  <a:lnTo>
                    <a:pt x="36" y="9"/>
                  </a:lnTo>
                  <a:lnTo>
                    <a:pt x="36" y="10"/>
                  </a:lnTo>
                  <a:lnTo>
                    <a:pt x="33" y="12"/>
                  </a:lnTo>
                  <a:lnTo>
                    <a:pt x="40" y="13"/>
                  </a:lnTo>
                  <a:lnTo>
                    <a:pt x="47" y="17"/>
                  </a:lnTo>
                  <a:lnTo>
                    <a:pt x="47" y="19"/>
                  </a:lnTo>
                  <a:lnTo>
                    <a:pt x="45" y="23"/>
                  </a:lnTo>
                  <a:lnTo>
                    <a:pt x="43" y="23"/>
                  </a:lnTo>
                  <a:lnTo>
                    <a:pt x="42" y="22"/>
                  </a:lnTo>
                  <a:lnTo>
                    <a:pt x="34" y="22"/>
                  </a:lnTo>
                  <a:lnTo>
                    <a:pt x="33" y="20"/>
                  </a:lnTo>
                  <a:lnTo>
                    <a:pt x="31" y="20"/>
                  </a:lnTo>
                  <a:lnTo>
                    <a:pt x="18" y="26"/>
                  </a:lnTo>
                  <a:lnTo>
                    <a:pt x="18" y="25"/>
                  </a:lnTo>
                  <a:lnTo>
                    <a:pt x="15" y="22"/>
                  </a:lnTo>
                  <a:lnTo>
                    <a:pt x="6" y="32"/>
                  </a:lnTo>
                  <a:lnTo>
                    <a:pt x="4" y="32"/>
                  </a:lnTo>
                  <a:lnTo>
                    <a:pt x="2" y="26"/>
                  </a:lnTo>
                  <a:lnTo>
                    <a:pt x="0" y="19"/>
                  </a:lnTo>
                  <a:lnTo>
                    <a:pt x="3" y="10"/>
                  </a:lnTo>
                  <a:lnTo>
                    <a:pt x="2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0" name="Costa Rica">
              <a:extLst>
                <a:ext uri="{FF2B5EF4-FFF2-40B4-BE49-F238E27FC236}">
                  <a16:creationId xmlns:a16="http://schemas.microsoft.com/office/drawing/2014/main" id="{7FB51EC5-CA78-FA7C-621D-901F615591C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0127" y="4323576"/>
              <a:ext cx="77705" cy="70476"/>
            </a:xfrm>
            <a:custGeom>
              <a:avLst/>
              <a:gdLst>
                <a:gd name="T0" fmla="*/ 1 w 43"/>
                <a:gd name="T1" fmla="*/ 0 h 39"/>
                <a:gd name="T2" fmla="*/ 7 w 43"/>
                <a:gd name="T3" fmla="*/ 0 h 39"/>
                <a:gd name="T4" fmla="*/ 12 w 43"/>
                <a:gd name="T5" fmla="*/ 2 h 39"/>
                <a:gd name="T6" fmla="*/ 18 w 43"/>
                <a:gd name="T7" fmla="*/ 2 h 39"/>
                <a:gd name="T8" fmla="*/ 22 w 43"/>
                <a:gd name="T9" fmla="*/ 6 h 39"/>
                <a:gd name="T10" fmla="*/ 28 w 43"/>
                <a:gd name="T11" fmla="*/ 3 h 39"/>
                <a:gd name="T12" fmla="*/ 29 w 43"/>
                <a:gd name="T13" fmla="*/ 3 h 39"/>
                <a:gd name="T14" fmla="*/ 34 w 43"/>
                <a:gd name="T15" fmla="*/ 14 h 39"/>
                <a:gd name="T16" fmla="*/ 43 w 43"/>
                <a:gd name="T17" fmla="*/ 21 h 39"/>
                <a:gd name="T18" fmla="*/ 40 w 43"/>
                <a:gd name="T19" fmla="*/ 24 h 39"/>
                <a:gd name="T20" fmla="*/ 40 w 43"/>
                <a:gd name="T21" fmla="*/ 27 h 39"/>
                <a:gd name="T22" fmla="*/ 41 w 43"/>
                <a:gd name="T23" fmla="*/ 27 h 39"/>
                <a:gd name="T24" fmla="*/ 41 w 43"/>
                <a:gd name="T25" fmla="*/ 28 h 39"/>
                <a:gd name="T26" fmla="*/ 38 w 43"/>
                <a:gd name="T27" fmla="*/ 37 h 39"/>
                <a:gd name="T28" fmla="*/ 38 w 43"/>
                <a:gd name="T29" fmla="*/ 39 h 39"/>
                <a:gd name="T30" fmla="*/ 37 w 43"/>
                <a:gd name="T31" fmla="*/ 39 h 39"/>
                <a:gd name="T32" fmla="*/ 37 w 43"/>
                <a:gd name="T33" fmla="*/ 37 h 39"/>
                <a:gd name="T34" fmla="*/ 34 w 43"/>
                <a:gd name="T35" fmla="*/ 36 h 39"/>
                <a:gd name="T36" fmla="*/ 34 w 43"/>
                <a:gd name="T37" fmla="*/ 37 h 39"/>
                <a:gd name="T38" fmla="*/ 32 w 43"/>
                <a:gd name="T39" fmla="*/ 37 h 39"/>
                <a:gd name="T40" fmla="*/ 28 w 43"/>
                <a:gd name="T41" fmla="*/ 36 h 39"/>
                <a:gd name="T42" fmla="*/ 28 w 43"/>
                <a:gd name="T43" fmla="*/ 28 h 39"/>
                <a:gd name="T44" fmla="*/ 18 w 43"/>
                <a:gd name="T45" fmla="*/ 24 h 39"/>
                <a:gd name="T46" fmla="*/ 12 w 43"/>
                <a:gd name="T47" fmla="*/ 15 h 39"/>
                <a:gd name="T48" fmla="*/ 12 w 43"/>
                <a:gd name="T49" fmla="*/ 21 h 39"/>
                <a:gd name="T50" fmla="*/ 10 w 43"/>
                <a:gd name="T51" fmla="*/ 21 h 39"/>
                <a:gd name="T52" fmla="*/ 3 w 43"/>
                <a:gd name="T53" fmla="*/ 17 h 39"/>
                <a:gd name="T54" fmla="*/ 0 w 43"/>
                <a:gd name="T55" fmla="*/ 11 h 39"/>
                <a:gd name="T56" fmla="*/ 1 w 43"/>
                <a:gd name="T57" fmla="*/ 2 h 39"/>
                <a:gd name="T58" fmla="*/ 1 w 43"/>
                <a:gd name="T5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3" h="39">
                  <a:moveTo>
                    <a:pt x="1" y="0"/>
                  </a:moveTo>
                  <a:lnTo>
                    <a:pt x="7" y="0"/>
                  </a:lnTo>
                  <a:lnTo>
                    <a:pt x="12" y="2"/>
                  </a:lnTo>
                  <a:lnTo>
                    <a:pt x="18" y="2"/>
                  </a:lnTo>
                  <a:lnTo>
                    <a:pt x="22" y="6"/>
                  </a:lnTo>
                  <a:lnTo>
                    <a:pt x="28" y="3"/>
                  </a:lnTo>
                  <a:lnTo>
                    <a:pt x="29" y="3"/>
                  </a:lnTo>
                  <a:lnTo>
                    <a:pt x="34" y="14"/>
                  </a:lnTo>
                  <a:lnTo>
                    <a:pt x="43" y="21"/>
                  </a:lnTo>
                  <a:lnTo>
                    <a:pt x="40" y="24"/>
                  </a:lnTo>
                  <a:lnTo>
                    <a:pt x="40" y="27"/>
                  </a:lnTo>
                  <a:lnTo>
                    <a:pt x="41" y="27"/>
                  </a:lnTo>
                  <a:lnTo>
                    <a:pt x="41" y="28"/>
                  </a:lnTo>
                  <a:lnTo>
                    <a:pt x="38" y="37"/>
                  </a:lnTo>
                  <a:lnTo>
                    <a:pt x="38" y="39"/>
                  </a:lnTo>
                  <a:lnTo>
                    <a:pt x="37" y="39"/>
                  </a:lnTo>
                  <a:lnTo>
                    <a:pt x="37" y="37"/>
                  </a:lnTo>
                  <a:lnTo>
                    <a:pt x="34" y="36"/>
                  </a:lnTo>
                  <a:lnTo>
                    <a:pt x="34" y="37"/>
                  </a:lnTo>
                  <a:lnTo>
                    <a:pt x="32" y="37"/>
                  </a:lnTo>
                  <a:lnTo>
                    <a:pt x="28" y="36"/>
                  </a:lnTo>
                  <a:lnTo>
                    <a:pt x="28" y="28"/>
                  </a:lnTo>
                  <a:lnTo>
                    <a:pt x="18" y="24"/>
                  </a:lnTo>
                  <a:lnTo>
                    <a:pt x="12" y="15"/>
                  </a:lnTo>
                  <a:lnTo>
                    <a:pt x="12" y="21"/>
                  </a:lnTo>
                  <a:lnTo>
                    <a:pt x="10" y="21"/>
                  </a:lnTo>
                  <a:lnTo>
                    <a:pt x="3" y="17"/>
                  </a:lnTo>
                  <a:lnTo>
                    <a:pt x="0" y="11"/>
                  </a:lnTo>
                  <a:lnTo>
                    <a:pt x="1" y="2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1" name="Cuba">
              <a:extLst>
                <a:ext uri="{FF2B5EF4-FFF2-40B4-BE49-F238E27FC236}">
                  <a16:creationId xmlns:a16="http://schemas.microsoft.com/office/drawing/2014/main" id="{C4F007E8-9949-7968-7E03-4B838455F2A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3620" y="4027217"/>
              <a:ext cx="251182" cy="88546"/>
            </a:xfrm>
            <a:custGeom>
              <a:avLst/>
              <a:gdLst/>
              <a:ahLst/>
              <a:cxnLst/>
              <a:rect l="l" t="t" r="r" b="b"/>
              <a:pathLst>
                <a:path w="253184" h="89252">
                  <a:moveTo>
                    <a:pt x="43715" y="34608"/>
                  </a:moveTo>
                  <a:lnTo>
                    <a:pt x="51001" y="34608"/>
                  </a:lnTo>
                  <a:lnTo>
                    <a:pt x="51001" y="45538"/>
                  </a:lnTo>
                  <a:lnTo>
                    <a:pt x="49180" y="45538"/>
                  </a:lnTo>
                  <a:lnTo>
                    <a:pt x="45536" y="47359"/>
                  </a:lnTo>
                  <a:lnTo>
                    <a:pt x="40072" y="47359"/>
                  </a:lnTo>
                  <a:lnTo>
                    <a:pt x="38250" y="45538"/>
                  </a:lnTo>
                  <a:close/>
                  <a:moveTo>
                    <a:pt x="56466" y="0"/>
                  </a:moveTo>
                  <a:lnTo>
                    <a:pt x="76502" y="0"/>
                  </a:lnTo>
                  <a:lnTo>
                    <a:pt x="111110" y="5465"/>
                  </a:lnTo>
                  <a:lnTo>
                    <a:pt x="129324" y="21858"/>
                  </a:lnTo>
                  <a:lnTo>
                    <a:pt x="149360" y="21858"/>
                  </a:lnTo>
                  <a:lnTo>
                    <a:pt x="162111" y="30965"/>
                  </a:lnTo>
                  <a:lnTo>
                    <a:pt x="163930" y="31875"/>
                  </a:lnTo>
                  <a:lnTo>
                    <a:pt x="145717" y="18215"/>
                  </a:lnTo>
                  <a:lnTo>
                    <a:pt x="162111" y="23680"/>
                  </a:lnTo>
                  <a:lnTo>
                    <a:pt x="169397" y="29144"/>
                  </a:lnTo>
                  <a:lnTo>
                    <a:pt x="173040" y="29144"/>
                  </a:lnTo>
                  <a:lnTo>
                    <a:pt x="173040" y="34609"/>
                  </a:lnTo>
                  <a:lnTo>
                    <a:pt x="169399" y="34609"/>
                  </a:lnTo>
                  <a:lnTo>
                    <a:pt x="180325" y="40072"/>
                  </a:lnTo>
                  <a:lnTo>
                    <a:pt x="194897" y="47358"/>
                  </a:lnTo>
                  <a:lnTo>
                    <a:pt x="218576" y="52823"/>
                  </a:lnTo>
                  <a:lnTo>
                    <a:pt x="218576" y="63752"/>
                  </a:lnTo>
                  <a:lnTo>
                    <a:pt x="238612" y="63752"/>
                  </a:lnTo>
                  <a:lnTo>
                    <a:pt x="253184" y="74680"/>
                  </a:lnTo>
                  <a:lnTo>
                    <a:pt x="253184" y="78323"/>
                  </a:lnTo>
                  <a:lnTo>
                    <a:pt x="227684" y="85609"/>
                  </a:lnTo>
                  <a:lnTo>
                    <a:pt x="227684" y="89252"/>
                  </a:lnTo>
                  <a:lnTo>
                    <a:pt x="173040" y="89252"/>
                  </a:lnTo>
                  <a:lnTo>
                    <a:pt x="167575" y="85609"/>
                  </a:lnTo>
                  <a:lnTo>
                    <a:pt x="167575" y="83788"/>
                  </a:lnTo>
                  <a:lnTo>
                    <a:pt x="180325" y="72859"/>
                  </a:lnTo>
                  <a:lnTo>
                    <a:pt x="160289" y="67394"/>
                  </a:lnTo>
                  <a:lnTo>
                    <a:pt x="145718" y="45537"/>
                  </a:lnTo>
                  <a:lnTo>
                    <a:pt x="116574" y="41894"/>
                  </a:lnTo>
                  <a:lnTo>
                    <a:pt x="100181" y="30965"/>
                  </a:lnTo>
                  <a:lnTo>
                    <a:pt x="67394" y="29144"/>
                  </a:lnTo>
                  <a:lnTo>
                    <a:pt x="61930" y="23679"/>
                  </a:lnTo>
                  <a:lnTo>
                    <a:pt x="65573" y="21858"/>
                  </a:lnTo>
                  <a:lnTo>
                    <a:pt x="71037" y="18215"/>
                  </a:lnTo>
                  <a:lnTo>
                    <a:pt x="51001" y="18215"/>
                  </a:lnTo>
                  <a:lnTo>
                    <a:pt x="40072" y="27322"/>
                  </a:lnTo>
                  <a:lnTo>
                    <a:pt x="23679" y="29144"/>
                  </a:lnTo>
                  <a:lnTo>
                    <a:pt x="10929" y="40072"/>
                  </a:lnTo>
                  <a:lnTo>
                    <a:pt x="9107" y="40072"/>
                  </a:lnTo>
                  <a:lnTo>
                    <a:pt x="0" y="36430"/>
                  </a:lnTo>
                  <a:lnTo>
                    <a:pt x="0" y="34608"/>
                  </a:lnTo>
                  <a:lnTo>
                    <a:pt x="9107" y="30965"/>
                  </a:lnTo>
                  <a:lnTo>
                    <a:pt x="10929" y="18215"/>
                  </a:lnTo>
                  <a:lnTo>
                    <a:pt x="23679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2" name="Belize">
              <a:extLst>
                <a:ext uri="{FF2B5EF4-FFF2-40B4-BE49-F238E27FC236}">
                  <a16:creationId xmlns:a16="http://schemas.microsoft.com/office/drawing/2014/main" id="{6C45F7B2-8094-321B-CB48-00E35A761CC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8810" y="4146484"/>
              <a:ext cx="30721" cy="63248"/>
            </a:xfrm>
            <a:custGeom>
              <a:avLst/>
              <a:gdLst>
                <a:gd name="T0" fmla="*/ 9 w 17"/>
                <a:gd name="T1" fmla="*/ 0 h 35"/>
                <a:gd name="T2" fmla="*/ 12 w 17"/>
                <a:gd name="T3" fmla="*/ 0 h 35"/>
                <a:gd name="T4" fmla="*/ 17 w 17"/>
                <a:gd name="T5" fmla="*/ 3 h 35"/>
                <a:gd name="T6" fmla="*/ 14 w 17"/>
                <a:gd name="T7" fmla="*/ 21 h 35"/>
                <a:gd name="T8" fmla="*/ 6 w 17"/>
                <a:gd name="T9" fmla="*/ 35 h 35"/>
                <a:gd name="T10" fmla="*/ 0 w 17"/>
                <a:gd name="T11" fmla="*/ 35 h 35"/>
                <a:gd name="T12" fmla="*/ 0 w 17"/>
                <a:gd name="T13" fmla="*/ 8 h 35"/>
                <a:gd name="T14" fmla="*/ 2 w 17"/>
                <a:gd name="T15" fmla="*/ 8 h 35"/>
                <a:gd name="T16" fmla="*/ 6 w 17"/>
                <a:gd name="T17" fmla="*/ 6 h 35"/>
                <a:gd name="T18" fmla="*/ 9 w 17"/>
                <a:gd name="T1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" h="35">
                  <a:moveTo>
                    <a:pt x="9" y="0"/>
                  </a:moveTo>
                  <a:lnTo>
                    <a:pt x="12" y="0"/>
                  </a:lnTo>
                  <a:lnTo>
                    <a:pt x="17" y="3"/>
                  </a:lnTo>
                  <a:lnTo>
                    <a:pt x="14" y="21"/>
                  </a:lnTo>
                  <a:lnTo>
                    <a:pt x="6" y="35"/>
                  </a:lnTo>
                  <a:lnTo>
                    <a:pt x="0" y="35"/>
                  </a:lnTo>
                  <a:lnTo>
                    <a:pt x="0" y="8"/>
                  </a:lnTo>
                  <a:lnTo>
                    <a:pt x="2" y="8"/>
                  </a:lnTo>
                  <a:lnTo>
                    <a:pt x="6" y="6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3" name="Greenland - Offshore">
              <a:extLst>
                <a:ext uri="{FF2B5EF4-FFF2-40B4-BE49-F238E27FC236}">
                  <a16:creationId xmlns:a16="http://schemas.microsoft.com/office/drawing/2014/main" id="{B1F6F3DD-2CF0-FD51-7355-8F0FFF5761AC}"/>
                </a:ext>
              </a:extLst>
            </p:cNvPr>
            <p:cNvSpPr/>
            <p:nvPr/>
          </p:nvSpPr>
          <p:spPr>
            <a:xfrm>
              <a:off x="4114830" y="727607"/>
              <a:ext cx="1315871" cy="1577254"/>
            </a:xfrm>
            <a:custGeom>
              <a:avLst/>
              <a:gdLst/>
              <a:ahLst/>
              <a:cxnLst/>
              <a:rect l="l" t="t" r="r" b="b"/>
              <a:pathLst>
                <a:path w="1326361" h="1589827">
                  <a:moveTo>
                    <a:pt x="507533" y="1543579"/>
                  </a:moveTo>
                  <a:cubicBezTo>
                    <a:pt x="512900" y="1544838"/>
                    <a:pt x="518803" y="1546575"/>
                    <a:pt x="524230" y="1548071"/>
                  </a:cubicBezTo>
                  <a:cubicBezTo>
                    <a:pt x="520712" y="1557115"/>
                    <a:pt x="518208" y="1566522"/>
                    <a:pt x="514986" y="1575685"/>
                  </a:cubicBezTo>
                  <a:cubicBezTo>
                    <a:pt x="511052" y="1570295"/>
                    <a:pt x="507175" y="1563764"/>
                    <a:pt x="509738" y="1556935"/>
                  </a:cubicBezTo>
                  <a:cubicBezTo>
                    <a:pt x="511886" y="1552264"/>
                    <a:pt x="509561" y="1547772"/>
                    <a:pt x="507533" y="1543579"/>
                  </a:cubicBezTo>
                  <a:close/>
                  <a:moveTo>
                    <a:pt x="435827" y="1516730"/>
                  </a:moveTo>
                  <a:cubicBezTo>
                    <a:pt x="440086" y="1516856"/>
                    <a:pt x="444712" y="1518259"/>
                    <a:pt x="448332" y="1519095"/>
                  </a:cubicBezTo>
                  <a:cubicBezTo>
                    <a:pt x="466780" y="1522381"/>
                    <a:pt x="471689" y="1544779"/>
                    <a:pt x="488641" y="1550805"/>
                  </a:cubicBezTo>
                  <a:cubicBezTo>
                    <a:pt x="501156" y="1555291"/>
                    <a:pt x="497141" y="1573798"/>
                    <a:pt x="486065" y="1577738"/>
                  </a:cubicBezTo>
                  <a:cubicBezTo>
                    <a:pt x="472948" y="1583590"/>
                    <a:pt x="456484" y="1596254"/>
                    <a:pt x="442644" y="1585866"/>
                  </a:cubicBezTo>
                  <a:cubicBezTo>
                    <a:pt x="437613" y="1583474"/>
                    <a:pt x="439832" y="1578160"/>
                    <a:pt x="440726" y="1574096"/>
                  </a:cubicBezTo>
                  <a:cubicBezTo>
                    <a:pt x="432469" y="1570877"/>
                    <a:pt x="424383" y="1566631"/>
                    <a:pt x="419889" y="1558693"/>
                  </a:cubicBezTo>
                  <a:cubicBezTo>
                    <a:pt x="424619" y="1558329"/>
                    <a:pt x="429349" y="1558213"/>
                    <a:pt x="434143" y="1558213"/>
                  </a:cubicBezTo>
                  <a:lnTo>
                    <a:pt x="422221" y="1551939"/>
                  </a:lnTo>
                  <a:cubicBezTo>
                    <a:pt x="424440" y="1548239"/>
                    <a:pt x="426837" y="1544597"/>
                    <a:pt x="429292" y="1541071"/>
                  </a:cubicBezTo>
                  <a:cubicBezTo>
                    <a:pt x="427731" y="1534863"/>
                    <a:pt x="423961" y="1528473"/>
                    <a:pt x="425521" y="1522025"/>
                  </a:cubicBezTo>
                  <a:cubicBezTo>
                    <a:pt x="427675" y="1517755"/>
                    <a:pt x="431567" y="1516604"/>
                    <a:pt x="435827" y="1516730"/>
                  </a:cubicBezTo>
                  <a:close/>
                  <a:moveTo>
                    <a:pt x="491142" y="1467836"/>
                  </a:moveTo>
                  <a:cubicBezTo>
                    <a:pt x="495965" y="1471117"/>
                    <a:pt x="500551" y="1474697"/>
                    <a:pt x="504667" y="1478873"/>
                  </a:cubicBezTo>
                  <a:cubicBezTo>
                    <a:pt x="499257" y="1478337"/>
                    <a:pt x="493907" y="1477680"/>
                    <a:pt x="488614" y="1476845"/>
                  </a:cubicBezTo>
                  <a:cubicBezTo>
                    <a:pt x="489495" y="1473861"/>
                    <a:pt x="490319" y="1470819"/>
                    <a:pt x="491142" y="1467836"/>
                  </a:cubicBezTo>
                  <a:close/>
                  <a:moveTo>
                    <a:pt x="1130402" y="1459810"/>
                  </a:moveTo>
                  <a:cubicBezTo>
                    <a:pt x="1128682" y="1462037"/>
                    <a:pt x="1127016" y="1464323"/>
                    <a:pt x="1125289" y="1466550"/>
                  </a:cubicBezTo>
                  <a:cubicBezTo>
                    <a:pt x="1130700" y="1474013"/>
                    <a:pt x="1131655" y="1483521"/>
                    <a:pt x="1133734" y="1492306"/>
                  </a:cubicBezTo>
                  <a:cubicBezTo>
                    <a:pt x="1125648" y="1496578"/>
                    <a:pt x="1117975" y="1501568"/>
                    <a:pt x="1109835" y="1505664"/>
                  </a:cubicBezTo>
                  <a:cubicBezTo>
                    <a:pt x="1108467" y="1504036"/>
                    <a:pt x="1107336" y="1502355"/>
                    <a:pt x="1106205" y="1500669"/>
                  </a:cubicBezTo>
                  <a:cubicBezTo>
                    <a:pt x="1092945" y="1504159"/>
                    <a:pt x="1079508" y="1506927"/>
                    <a:pt x="1066011" y="1508972"/>
                  </a:cubicBezTo>
                  <a:cubicBezTo>
                    <a:pt x="1067440" y="1499764"/>
                    <a:pt x="1073501" y="1493024"/>
                    <a:pt x="1080700" y="1487729"/>
                  </a:cubicBezTo>
                  <a:cubicBezTo>
                    <a:pt x="1077964" y="1484843"/>
                    <a:pt x="1073860" y="1481953"/>
                    <a:pt x="1075343" y="1477381"/>
                  </a:cubicBezTo>
                  <a:cubicBezTo>
                    <a:pt x="1078262" y="1471845"/>
                    <a:pt x="1084025" y="1476176"/>
                    <a:pt x="1087296" y="1478944"/>
                  </a:cubicBezTo>
                  <a:cubicBezTo>
                    <a:pt x="1102995" y="1475758"/>
                    <a:pt x="1116194" y="1466732"/>
                    <a:pt x="1130402" y="1459810"/>
                  </a:cubicBezTo>
                  <a:close/>
                  <a:moveTo>
                    <a:pt x="456196" y="1443761"/>
                  </a:moveTo>
                  <a:cubicBezTo>
                    <a:pt x="458846" y="1451381"/>
                    <a:pt x="461027" y="1459659"/>
                    <a:pt x="457432" y="1467338"/>
                  </a:cubicBezTo>
                  <a:cubicBezTo>
                    <a:pt x="453426" y="1463679"/>
                    <a:pt x="444471" y="1461279"/>
                    <a:pt x="447122" y="1454260"/>
                  </a:cubicBezTo>
                  <a:cubicBezTo>
                    <a:pt x="448595" y="1449641"/>
                    <a:pt x="452719" y="1446760"/>
                    <a:pt x="456196" y="1443761"/>
                  </a:cubicBezTo>
                  <a:close/>
                  <a:moveTo>
                    <a:pt x="462472" y="1416624"/>
                  </a:moveTo>
                  <a:cubicBezTo>
                    <a:pt x="465245" y="1414724"/>
                    <a:pt x="469375" y="1414812"/>
                    <a:pt x="475069" y="1417969"/>
                  </a:cubicBezTo>
                  <a:cubicBezTo>
                    <a:pt x="470538" y="1422821"/>
                    <a:pt x="464812" y="1426388"/>
                    <a:pt x="458014" y="1427206"/>
                  </a:cubicBezTo>
                  <a:cubicBezTo>
                    <a:pt x="458283" y="1422412"/>
                    <a:pt x="459699" y="1418525"/>
                    <a:pt x="462472" y="1416624"/>
                  </a:cubicBezTo>
                  <a:close/>
                  <a:moveTo>
                    <a:pt x="394347" y="1327877"/>
                  </a:moveTo>
                  <a:lnTo>
                    <a:pt x="403415" y="1328229"/>
                  </a:lnTo>
                  <a:cubicBezTo>
                    <a:pt x="403534" y="1330981"/>
                    <a:pt x="403653" y="1333792"/>
                    <a:pt x="403832" y="1336661"/>
                  </a:cubicBezTo>
                  <a:cubicBezTo>
                    <a:pt x="400134" y="1337540"/>
                    <a:pt x="396435" y="1338477"/>
                    <a:pt x="392796" y="1339414"/>
                  </a:cubicBezTo>
                  <a:cubicBezTo>
                    <a:pt x="393393" y="1335549"/>
                    <a:pt x="393930" y="1331683"/>
                    <a:pt x="394347" y="1327877"/>
                  </a:cubicBezTo>
                  <a:close/>
                  <a:moveTo>
                    <a:pt x="1152289" y="1322477"/>
                  </a:moveTo>
                  <a:cubicBezTo>
                    <a:pt x="1163487" y="1320854"/>
                    <a:pt x="1175042" y="1322117"/>
                    <a:pt x="1185637" y="1326203"/>
                  </a:cubicBezTo>
                  <a:cubicBezTo>
                    <a:pt x="1192047" y="1331790"/>
                    <a:pt x="1194980" y="1340810"/>
                    <a:pt x="1202820" y="1344834"/>
                  </a:cubicBezTo>
                  <a:cubicBezTo>
                    <a:pt x="1208687" y="1348803"/>
                    <a:pt x="1218508" y="1351926"/>
                    <a:pt x="1215515" y="1361002"/>
                  </a:cubicBezTo>
                  <a:cubicBezTo>
                    <a:pt x="1208449" y="1359378"/>
                    <a:pt x="1201383" y="1357817"/>
                    <a:pt x="1194258" y="1356672"/>
                  </a:cubicBezTo>
                  <a:cubicBezTo>
                    <a:pt x="1198748" y="1362924"/>
                    <a:pt x="1205337" y="1366955"/>
                    <a:pt x="1211084" y="1371819"/>
                  </a:cubicBezTo>
                  <a:cubicBezTo>
                    <a:pt x="1211025" y="1375608"/>
                    <a:pt x="1210303" y="1379334"/>
                    <a:pt x="1209946" y="1383060"/>
                  </a:cubicBezTo>
                  <a:cubicBezTo>
                    <a:pt x="1201086" y="1381797"/>
                    <a:pt x="1194258" y="1376087"/>
                    <a:pt x="1188391" y="1369897"/>
                  </a:cubicBezTo>
                  <a:cubicBezTo>
                    <a:pt x="1180492" y="1360342"/>
                    <a:pt x="1167440" y="1357518"/>
                    <a:pt x="1159831" y="1347658"/>
                  </a:cubicBezTo>
                  <a:cubicBezTo>
                    <a:pt x="1153488" y="1341046"/>
                    <a:pt x="1154925" y="1330589"/>
                    <a:pt x="1152289" y="1322477"/>
                  </a:cubicBezTo>
                  <a:close/>
                  <a:moveTo>
                    <a:pt x="1146272" y="1317342"/>
                  </a:moveTo>
                  <a:cubicBezTo>
                    <a:pt x="1145610" y="1321335"/>
                    <a:pt x="1144947" y="1325330"/>
                    <a:pt x="1144285" y="1329381"/>
                  </a:cubicBezTo>
                  <a:cubicBezTo>
                    <a:pt x="1140372" y="1328340"/>
                    <a:pt x="1136520" y="1327239"/>
                    <a:pt x="1132727" y="1326198"/>
                  </a:cubicBezTo>
                  <a:cubicBezTo>
                    <a:pt x="1136820" y="1322725"/>
                    <a:pt x="1141456" y="1319831"/>
                    <a:pt x="1146272" y="1317342"/>
                  </a:cubicBezTo>
                  <a:close/>
                  <a:moveTo>
                    <a:pt x="396431" y="1278717"/>
                  </a:moveTo>
                  <a:lnTo>
                    <a:pt x="406842" y="1281285"/>
                  </a:lnTo>
                  <a:cubicBezTo>
                    <a:pt x="405088" y="1289341"/>
                    <a:pt x="401227" y="1296803"/>
                    <a:pt x="395028" y="1302294"/>
                  </a:cubicBezTo>
                  <a:cubicBezTo>
                    <a:pt x="397074" y="1295728"/>
                    <a:pt x="400057" y="1289520"/>
                    <a:pt x="402981" y="1283312"/>
                  </a:cubicBezTo>
                  <a:lnTo>
                    <a:pt x="393799" y="1287252"/>
                  </a:lnTo>
                  <a:cubicBezTo>
                    <a:pt x="394677" y="1284387"/>
                    <a:pt x="395553" y="1281582"/>
                    <a:pt x="396431" y="1278717"/>
                  </a:cubicBezTo>
                  <a:close/>
                  <a:moveTo>
                    <a:pt x="390786" y="1253633"/>
                  </a:moveTo>
                  <a:cubicBezTo>
                    <a:pt x="385695" y="1258037"/>
                    <a:pt x="379211" y="1260656"/>
                    <a:pt x="372725" y="1257263"/>
                  </a:cubicBezTo>
                  <a:cubicBezTo>
                    <a:pt x="378241" y="1254288"/>
                    <a:pt x="384544" y="1253693"/>
                    <a:pt x="390786" y="1253633"/>
                  </a:cubicBezTo>
                  <a:close/>
                  <a:moveTo>
                    <a:pt x="370893" y="1171591"/>
                  </a:moveTo>
                  <a:cubicBezTo>
                    <a:pt x="373537" y="1170361"/>
                    <a:pt x="377744" y="1173559"/>
                    <a:pt x="375820" y="1176450"/>
                  </a:cubicBezTo>
                  <a:cubicBezTo>
                    <a:pt x="372936" y="1179894"/>
                    <a:pt x="366205" y="1173989"/>
                    <a:pt x="370893" y="1171591"/>
                  </a:cubicBezTo>
                  <a:close/>
                  <a:moveTo>
                    <a:pt x="1289843" y="1166349"/>
                  </a:moveTo>
                  <a:cubicBezTo>
                    <a:pt x="1290793" y="1170845"/>
                    <a:pt x="1291800" y="1175339"/>
                    <a:pt x="1292748" y="1179894"/>
                  </a:cubicBezTo>
                  <a:lnTo>
                    <a:pt x="1278702" y="1177497"/>
                  </a:lnTo>
                  <a:cubicBezTo>
                    <a:pt x="1282259" y="1173661"/>
                    <a:pt x="1285992" y="1169945"/>
                    <a:pt x="1289843" y="1166349"/>
                  </a:cubicBezTo>
                  <a:close/>
                  <a:moveTo>
                    <a:pt x="1257462" y="1134418"/>
                  </a:moveTo>
                  <a:cubicBezTo>
                    <a:pt x="1260468" y="1140962"/>
                    <a:pt x="1264914" y="1146910"/>
                    <a:pt x="1266657" y="1153928"/>
                  </a:cubicBezTo>
                  <a:cubicBezTo>
                    <a:pt x="1264973" y="1159104"/>
                    <a:pt x="1259986" y="1167849"/>
                    <a:pt x="1253495" y="1163446"/>
                  </a:cubicBezTo>
                  <a:cubicBezTo>
                    <a:pt x="1242077" y="1157974"/>
                    <a:pt x="1242738" y="1134240"/>
                    <a:pt x="1257462" y="1134418"/>
                  </a:cubicBezTo>
                  <a:close/>
                  <a:moveTo>
                    <a:pt x="1307932" y="1096613"/>
                  </a:moveTo>
                  <a:cubicBezTo>
                    <a:pt x="1310296" y="1101310"/>
                    <a:pt x="1312543" y="1106129"/>
                    <a:pt x="1314319" y="1111123"/>
                  </a:cubicBezTo>
                  <a:cubicBezTo>
                    <a:pt x="1311243" y="1112490"/>
                    <a:pt x="1308224" y="1113919"/>
                    <a:pt x="1305266" y="1115343"/>
                  </a:cubicBezTo>
                  <a:cubicBezTo>
                    <a:pt x="1308106" y="1120577"/>
                    <a:pt x="1310829" y="1125868"/>
                    <a:pt x="1313608" y="1131164"/>
                  </a:cubicBezTo>
                  <a:cubicBezTo>
                    <a:pt x="1317630" y="1128664"/>
                    <a:pt x="1321653" y="1126165"/>
                    <a:pt x="1325850" y="1123850"/>
                  </a:cubicBezTo>
                  <a:cubicBezTo>
                    <a:pt x="1325139" y="1130744"/>
                    <a:pt x="1323368" y="1137463"/>
                    <a:pt x="1320410" y="1143768"/>
                  </a:cubicBezTo>
                  <a:cubicBezTo>
                    <a:pt x="1318163" y="1140854"/>
                    <a:pt x="1316326" y="1137166"/>
                    <a:pt x="1312779" y="1135681"/>
                  </a:cubicBezTo>
                  <a:cubicBezTo>
                    <a:pt x="1304559" y="1136987"/>
                    <a:pt x="1296514" y="1142042"/>
                    <a:pt x="1288351" y="1137407"/>
                  </a:cubicBezTo>
                  <a:cubicBezTo>
                    <a:pt x="1290720" y="1126585"/>
                    <a:pt x="1285218" y="1112966"/>
                    <a:pt x="1292788" y="1103630"/>
                  </a:cubicBezTo>
                  <a:cubicBezTo>
                    <a:pt x="1297107" y="1105115"/>
                    <a:pt x="1300951" y="1107732"/>
                    <a:pt x="1304913" y="1110114"/>
                  </a:cubicBezTo>
                  <a:cubicBezTo>
                    <a:pt x="1305859" y="1105591"/>
                    <a:pt x="1306806" y="1101074"/>
                    <a:pt x="1307932" y="1096613"/>
                  </a:cubicBezTo>
                  <a:close/>
                  <a:moveTo>
                    <a:pt x="58997" y="996528"/>
                  </a:moveTo>
                  <a:cubicBezTo>
                    <a:pt x="61628" y="993775"/>
                    <a:pt x="66215" y="998302"/>
                    <a:pt x="63401" y="1000993"/>
                  </a:cubicBezTo>
                  <a:cubicBezTo>
                    <a:pt x="60771" y="1003807"/>
                    <a:pt x="56183" y="999220"/>
                    <a:pt x="58997" y="996528"/>
                  </a:cubicBezTo>
                  <a:close/>
                  <a:moveTo>
                    <a:pt x="1245884" y="988757"/>
                  </a:moveTo>
                  <a:cubicBezTo>
                    <a:pt x="1244377" y="992790"/>
                    <a:pt x="1242806" y="996703"/>
                    <a:pt x="1241237" y="1000676"/>
                  </a:cubicBezTo>
                  <a:cubicBezTo>
                    <a:pt x="1246851" y="1001098"/>
                    <a:pt x="1252523" y="1001338"/>
                    <a:pt x="1258133" y="1001879"/>
                  </a:cubicBezTo>
                  <a:cubicBezTo>
                    <a:pt x="1249504" y="1004708"/>
                    <a:pt x="1240513" y="1005311"/>
                    <a:pt x="1232549" y="1000735"/>
                  </a:cubicBezTo>
                  <a:cubicBezTo>
                    <a:pt x="1235445" y="995138"/>
                    <a:pt x="1238945" y="989360"/>
                    <a:pt x="1245884" y="988757"/>
                  </a:cubicBezTo>
                  <a:close/>
                  <a:moveTo>
                    <a:pt x="72320" y="981535"/>
                  </a:moveTo>
                  <a:cubicBezTo>
                    <a:pt x="75409" y="983167"/>
                    <a:pt x="76964" y="985720"/>
                    <a:pt x="72162" y="986928"/>
                  </a:cubicBezTo>
                  <a:cubicBezTo>
                    <a:pt x="69260" y="991764"/>
                    <a:pt x="53674" y="984149"/>
                    <a:pt x="63279" y="981670"/>
                  </a:cubicBezTo>
                  <a:cubicBezTo>
                    <a:pt x="64609" y="979193"/>
                    <a:pt x="69231" y="979903"/>
                    <a:pt x="72320" y="981535"/>
                  </a:cubicBezTo>
                  <a:close/>
                  <a:moveTo>
                    <a:pt x="1226952" y="977216"/>
                  </a:moveTo>
                  <a:cubicBezTo>
                    <a:pt x="1229781" y="978287"/>
                    <a:pt x="1232611" y="979358"/>
                    <a:pt x="1235561" y="980251"/>
                  </a:cubicBezTo>
                  <a:cubicBezTo>
                    <a:pt x="1234537" y="982750"/>
                    <a:pt x="1233514" y="985250"/>
                    <a:pt x="1232551" y="987749"/>
                  </a:cubicBezTo>
                  <a:lnTo>
                    <a:pt x="1222016" y="983286"/>
                  </a:lnTo>
                  <a:cubicBezTo>
                    <a:pt x="1223642" y="981203"/>
                    <a:pt x="1225267" y="979179"/>
                    <a:pt x="1226952" y="977216"/>
                  </a:cubicBezTo>
                  <a:close/>
                  <a:moveTo>
                    <a:pt x="1280804" y="968186"/>
                  </a:moveTo>
                  <a:cubicBezTo>
                    <a:pt x="1284085" y="969320"/>
                    <a:pt x="1288800" y="968543"/>
                    <a:pt x="1291187" y="971586"/>
                  </a:cubicBezTo>
                  <a:cubicBezTo>
                    <a:pt x="1295006" y="979695"/>
                    <a:pt x="1290114" y="988461"/>
                    <a:pt x="1291485" y="996934"/>
                  </a:cubicBezTo>
                  <a:cubicBezTo>
                    <a:pt x="1294231" y="1013690"/>
                    <a:pt x="1298767" y="1030271"/>
                    <a:pt x="1298409" y="1047447"/>
                  </a:cubicBezTo>
                  <a:cubicBezTo>
                    <a:pt x="1291665" y="1027346"/>
                    <a:pt x="1286353" y="1006770"/>
                    <a:pt x="1281340" y="986194"/>
                  </a:cubicBezTo>
                  <a:lnTo>
                    <a:pt x="1289635" y="985782"/>
                  </a:lnTo>
                  <a:cubicBezTo>
                    <a:pt x="1284562" y="981367"/>
                    <a:pt x="1280206" y="975645"/>
                    <a:pt x="1280804" y="968186"/>
                  </a:cubicBezTo>
                  <a:close/>
                  <a:moveTo>
                    <a:pt x="0" y="892298"/>
                  </a:moveTo>
                  <a:cubicBezTo>
                    <a:pt x="11154" y="890430"/>
                    <a:pt x="22427" y="892478"/>
                    <a:pt x="30601" y="900735"/>
                  </a:cubicBezTo>
                  <a:cubicBezTo>
                    <a:pt x="19805" y="907485"/>
                    <a:pt x="6203" y="903147"/>
                    <a:pt x="0" y="892298"/>
                  </a:cubicBezTo>
                  <a:close/>
                  <a:moveTo>
                    <a:pt x="32607" y="887776"/>
                  </a:moveTo>
                  <a:cubicBezTo>
                    <a:pt x="42291" y="887419"/>
                    <a:pt x="51380" y="890683"/>
                    <a:pt x="59696" y="895312"/>
                  </a:cubicBezTo>
                  <a:cubicBezTo>
                    <a:pt x="51499" y="896261"/>
                    <a:pt x="43418" y="897388"/>
                    <a:pt x="35281" y="898456"/>
                  </a:cubicBezTo>
                  <a:close/>
                  <a:moveTo>
                    <a:pt x="149779" y="881835"/>
                  </a:moveTo>
                  <a:cubicBezTo>
                    <a:pt x="150889" y="882506"/>
                    <a:pt x="151558" y="883803"/>
                    <a:pt x="150616" y="885087"/>
                  </a:cubicBezTo>
                  <a:cubicBezTo>
                    <a:pt x="148974" y="887420"/>
                    <a:pt x="144474" y="884795"/>
                    <a:pt x="146298" y="882345"/>
                  </a:cubicBezTo>
                  <a:cubicBezTo>
                    <a:pt x="147119" y="881121"/>
                    <a:pt x="148670" y="881164"/>
                    <a:pt x="149779" y="881835"/>
                  </a:cubicBezTo>
                  <a:close/>
                  <a:moveTo>
                    <a:pt x="1257634" y="869360"/>
                  </a:moveTo>
                  <a:cubicBezTo>
                    <a:pt x="1260585" y="876111"/>
                    <a:pt x="1263772" y="882677"/>
                    <a:pt x="1266664" y="889427"/>
                  </a:cubicBezTo>
                  <a:cubicBezTo>
                    <a:pt x="1261648" y="884440"/>
                    <a:pt x="1257103" y="879089"/>
                    <a:pt x="1252618" y="873678"/>
                  </a:cubicBezTo>
                  <a:cubicBezTo>
                    <a:pt x="1254211" y="872218"/>
                    <a:pt x="1255923" y="870819"/>
                    <a:pt x="1257634" y="869360"/>
                  </a:cubicBezTo>
                  <a:close/>
                  <a:moveTo>
                    <a:pt x="138730" y="868974"/>
                  </a:moveTo>
                  <a:cubicBezTo>
                    <a:pt x="145978" y="867853"/>
                    <a:pt x="138791" y="878385"/>
                    <a:pt x="136948" y="871467"/>
                  </a:cubicBezTo>
                  <a:close/>
                  <a:moveTo>
                    <a:pt x="1317271" y="840264"/>
                  </a:moveTo>
                  <a:cubicBezTo>
                    <a:pt x="1320341" y="850829"/>
                    <a:pt x="1316327" y="861277"/>
                    <a:pt x="1313494" y="871366"/>
                  </a:cubicBezTo>
                  <a:lnTo>
                    <a:pt x="1304287" y="871366"/>
                  </a:lnTo>
                  <a:cubicBezTo>
                    <a:pt x="1307357" y="860801"/>
                    <a:pt x="1307297" y="847010"/>
                    <a:pt x="1317271" y="840264"/>
                  </a:cubicBezTo>
                  <a:close/>
                  <a:moveTo>
                    <a:pt x="1250612" y="835247"/>
                  </a:moveTo>
                  <a:cubicBezTo>
                    <a:pt x="1263442" y="835666"/>
                    <a:pt x="1272236" y="846093"/>
                    <a:pt x="1282718" y="851904"/>
                  </a:cubicBezTo>
                  <a:lnTo>
                    <a:pt x="1279585" y="856818"/>
                  </a:lnTo>
                  <a:cubicBezTo>
                    <a:pt x="1268502" y="852025"/>
                    <a:pt x="1255011" y="847829"/>
                    <a:pt x="1250612" y="835247"/>
                  </a:cubicBezTo>
                  <a:close/>
                  <a:moveTo>
                    <a:pt x="1253043" y="825974"/>
                  </a:moveTo>
                  <a:cubicBezTo>
                    <a:pt x="1254125" y="829978"/>
                    <a:pt x="1245595" y="830733"/>
                    <a:pt x="1246196" y="826496"/>
                  </a:cubicBezTo>
                  <a:cubicBezTo>
                    <a:pt x="1247277" y="824117"/>
                    <a:pt x="1251542" y="823710"/>
                    <a:pt x="1253043" y="825974"/>
                  </a:cubicBezTo>
                  <a:close/>
                  <a:moveTo>
                    <a:pt x="1255629" y="807408"/>
                  </a:moveTo>
                  <a:cubicBezTo>
                    <a:pt x="1252870" y="810167"/>
                    <a:pt x="1250110" y="812986"/>
                    <a:pt x="1247291" y="815686"/>
                  </a:cubicBezTo>
                  <a:cubicBezTo>
                    <a:pt x="1244592" y="808908"/>
                    <a:pt x="1248851" y="804649"/>
                    <a:pt x="1255629" y="807408"/>
                  </a:cubicBezTo>
                  <a:close/>
                  <a:moveTo>
                    <a:pt x="1272566" y="785584"/>
                  </a:moveTo>
                  <a:cubicBezTo>
                    <a:pt x="1274147" y="790333"/>
                    <a:pt x="1274966" y="795263"/>
                    <a:pt x="1276195" y="800132"/>
                  </a:cubicBezTo>
                  <a:lnTo>
                    <a:pt x="1269172" y="797697"/>
                  </a:lnTo>
                  <a:cubicBezTo>
                    <a:pt x="1270343" y="793680"/>
                    <a:pt x="1271396" y="789602"/>
                    <a:pt x="1272566" y="785584"/>
                  </a:cubicBezTo>
                  <a:close/>
                  <a:moveTo>
                    <a:pt x="1279575" y="782575"/>
                  </a:moveTo>
                  <a:cubicBezTo>
                    <a:pt x="1282841" y="789207"/>
                    <a:pt x="1286109" y="795781"/>
                    <a:pt x="1289739" y="802234"/>
                  </a:cubicBezTo>
                  <a:lnTo>
                    <a:pt x="1281209" y="806655"/>
                  </a:lnTo>
                  <a:cubicBezTo>
                    <a:pt x="1279515" y="798709"/>
                    <a:pt x="1277699" y="790642"/>
                    <a:pt x="1279575" y="782575"/>
                  </a:cubicBezTo>
                  <a:close/>
                  <a:moveTo>
                    <a:pt x="1284312" y="717865"/>
                  </a:moveTo>
                  <a:cubicBezTo>
                    <a:pt x="1284131" y="725319"/>
                    <a:pt x="1283773" y="733254"/>
                    <a:pt x="1279516" y="739690"/>
                  </a:cubicBezTo>
                  <a:cubicBezTo>
                    <a:pt x="1286230" y="744197"/>
                    <a:pt x="1280835" y="747083"/>
                    <a:pt x="1275200" y="748466"/>
                  </a:cubicBezTo>
                  <a:cubicBezTo>
                    <a:pt x="1267167" y="737284"/>
                    <a:pt x="1275560" y="725319"/>
                    <a:pt x="1284312" y="717865"/>
                  </a:cubicBezTo>
                  <a:close/>
                  <a:moveTo>
                    <a:pt x="1321370" y="684253"/>
                  </a:moveTo>
                  <a:cubicBezTo>
                    <a:pt x="1322244" y="690052"/>
                    <a:pt x="1323352" y="695851"/>
                    <a:pt x="1323235" y="701831"/>
                  </a:cubicBezTo>
                  <a:cubicBezTo>
                    <a:pt x="1319972" y="706919"/>
                    <a:pt x="1315601" y="711182"/>
                    <a:pt x="1311813" y="715856"/>
                  </a:cubicBezTo>
                  <a:cubicBezTo>
                    <a:pt x="1312571" y="704729"/>
                    <a:pt x="1313561" y="692833"/>
                    <a:pt x="1321370" y="684253"/>
                  </a:cubicBezTo>
                  <a:close/>
                  <a:moveTo>
                    <a:pt x="1277316" y="543791"/>
                  </a:moveTo>
                  <a:cubicBezTo>
                    <a:pt x="1282332" y="547591"/>
                    <a:pt x="1287231" y="551452"/>
                    <a:pt x="1292248" y="555310"/>
                  </a:cubicBezTo>
                  <a:lnTo>
                    <a:pt x="1291775" y="560774"/>
                  </a:lnTo>
                  <a:cubicBezTo>
                    <a:pt x="1284222" y="564870"/>
                    <a:pt x="1276963" y="569325"/>
                    <a:pt x="1269172" y="572886"/>
                  </a:cubicBezTo>
                  <a:cubicBezTo>
                    <a:pt x="1270884" y="562909"/>
                    <a:pt x="1272714" y="552875"/>
                    <a:pt x="1277316" y="543791"/>
                  </a:cubicBezTo>
                  <a:close/>
                  <a:moveTo>
                    <a:pt x="139955" y="475563"/>
                  </a:moveTo>
                  <a:cubicBezTo>
                    <a:pt x="143661" y="480109"/>
                    <a:pt x="146308" y="485313"/>
                    <a:pt x="147485" y="491115"/>
                  </a:cubicBezTo>
                  <a:cubicBezTo>
                    <a:pt x="141073" y="488423"/>
                    <a:pt x="137954" y="482383"/>
                    <a:pt x="139955" y="475563"/>
                  </a:cubicBezTo>
                  <a:close/>
                  <a:moveTo>
                    <a:pt x="1313282" y="312026"/>
                  </a:moveTo>
                  <a:cubicBezTo>
                    <a:pt x="1318623" y="321604"/>
                    <a:pt x="1323541" y="331476"/>
                    <a:pt x="1326361" y="342125"/>
                  </a:cubicBezTo>
                  <a:lnTo>
                    <a:pt x="1318022" y="341710"/>
                  </a:lnTo>
                  <a:cubicBezTo>
                    <a:pt x="1312863" y="333559"/>
                    <a:pt x="1307643" y="325468"/>
                    <a:pt x="1302783" y="317200"/>
                  </a:cubicBezTo>
                  <a:close/>
                  <a:moveTo>
                    <a:pt x="1275647" y="247312"/>
                  </a:moveTo>
                  <a:lnTo>
                    <a:pt x="1281244" y="247312"/>
                  </a:lnTo>
                  <a:cubicBezTo>
                    <a:pt x="1285946" y="265816"/>
                    <a:pt x="1294043" y="283657"/>
                    <a:pt x="1294758" y="302996"/>
                  </a:cubicBezTo>
                  <a:cubicBezTo>
                    <a:pt x="1288089" y="301743"/>
                    <a:pt x="1280707" y="299293"/>
                    <a:pt x="1280528" y="290701"/>
                  </a:cubicBezTo>
                  <a:cubicBezTo>
                    <a:pt x="1275945" y="277036"/>
                    <a:pt x="1267669" y="261339"/>
                    <a:pt x="1275647" y="247312"/>
                  </a:cubicBezTo>
                  <a:close/>
                  <a:moveTo>
                    <a:pt x="1307848" y="241293"/>
                  </a:moveTo>
                  <a:cubicBezTo>
                    <a:pt x="1311854" y="256183"/>
                    <a:pt x="1316230" y="271073"/>
                    <a:pt x="1317833" y="286441"/>
                  </a:cubicBezTo>
                  <a:cubicBezTo>
                    <a:pt x="1314629" y="283931"/>
                    <a:pt x="1310806" y="281299"/>
                    <a:pt x="1311299" y="276815"/>
                  </a:cubicBezTo>
                  <a:cubicBezTo>
                    <a:pt x="1311299" y="264856"/>
                    <a:pt x="1303287" y="253013"/>
                    <a:pt x="1307848" y="241293"/>
                  </a:cubicBezTo>
                  <a:close/>
                  <a:moveTo>
                    <a:pt x="434381" y="226833"/>
                  </a:moveTo>
                  <a:lnTo>
                    <a:pt x="440614" y="227771"/>
                  </a:lnTo>
                  <a:cubicBezTo>
                    <a:pt x="444343" y="242152"/>
                    <a:pt x="468530" y="252469"/>
                    <a:pt x="478653" y="265756"/>
                  </a:cubicBezTo>
                  <a:cubicBezTo>
                    <a:pt x="482435" y="271592"/>
                    <a:pt x="485898" y="276802"/>
                    <a:pt x="487603" y="283263"/>
                  </a:cubicBezTo>
                  <a:cubicBezTo>
                    <a:pt x="475083" y="289099"/>
                    <a:pt x="464322" y="271175"/>
                    <a:pt x="450044" y="271696"/>
                  </a:cubicBezTo>
                  <a:cubicBezTo>
                    <a:pt x="435020" y="272425"/>
                    <a:pt x="425750" y="263151"/>
                    <a:pt x="426549" y="253719"/>
                  </a:cubicBezTo>
                  <a:cubicBezTo>
                    <a:pt x="425537" y="241891"/>
                    <a:pt x="429959" y="235691"/>
                    <a:pt x="434381" y="226833"/>
                  </a:cubicBezTo>
                  <a:close/>
                  <a:moveTo>
                    <a:pt x="459009" y="226746"/>
                  </a:moveTo>
                  <a:cubicBezTo>
                    <a:pt x="465492" y="228440"/>
                    <a:pt x="469893" y="233109"/>
                    <a:pt x="470547" y="239763"/>
                  </a:cubicBezTo>
                  <a:lnTo>
                    <a:pt x="462399" y="242799"/>
                  </a:lnTo>
                  <a:cubicBezTo>
                    <a:pt x="460793" y="237545"/>
                    <a:pt x="459782" y="232116"/>
                    <a:pt x="459009" y="226746"/>
                  </a:cubicBezTo>
                  <a:close/>
                  <a:moveTo>
                    <a:pt x="509920" y="129928"/>
                  </a:moveTo>
                  <a:cubicBezTo>
                    <a:pt x="513077" y="132244"/>
                    <a:pt x="516173" y="134618"/>
                    <a:pt x="519208" y="136992"/>
                  </a:cubicBezTo>
                  <a:lnTo>
                    <a:pt x="509677" y="139961"/>
                  </a:lnTo>
                  <a:cubicBezTo>
                    <a:pt x="509738" y="136636"/>
                    <a:pt x="509859" y="133253"/>
                    <a:pt x="509920" y="129928"/>
                  </a:cubicBezTo>
                  <a:close/>
                  <a:moveTo>
                    <a:pt x="537330" y="122402"/>
                  </a:moveTo>
                  <a:lnTo>
                    <a:pt x="542936" y="122868"/>
                  </a:lnTo>
                  <a:cubicBezTo>
                    <a:pt x="543890" y="124906"/>
                    <a:pt x="544845" y="126944"/>
                    <a:pt x="545799" y="128924"/>
                  </a:cubicBezTo>
                  <a:cubicBezTo>
                    <a:pt x="542936" y="128866"/>
                    <a:pt x="540133" y="128749"/>
                    <a:pt x="537270" y="128633"/>
                  </a:cubicBezTo>
                  <a:close/>
                  <a:moveTo>
                    <a:pt x="551334" y="112870"/>
                  </a:moveTo>
                  <a:cubicBezTo>
                    <a:pt x="561164" y="118391"/>
                    <a:pt x="574390" y="124150"/>
                    <a:pt x="574031" y="137450"/>
                  </a:cubicBezTo>
                  <a:lnTo>
                    <a:pt x="552049" y="137035"/>
                  </a:lnTo>
                  <a:cubicBezTo>
                    <a:pt x="549307" y="129257"/>
                    <a:pt x="549486" y="120827"/>
                    <a:pt x="551334" y="112870"/>
                  </a:cubicBezTo>
                  <a:close/>
                  <a:moveTo>
                    <a:pt x="578780" y="102835"/>
                  </a:moveTo>
                  <a:cubicBezTo>
                    <a:pt x="589201" y="107743"/>
                    <a:pt x="601020" y="113600"/>
                    <a:pt x="603989" y="125485"/>
                  </a:cubicBezTo>
                  <a:cubicBezTo>
                    <a:pt x="596112" y="127437"/>
                    <a:pt x="585869" y="130926"/>
                    <a:pt x="579628" y="123771"/>
                  </a:cubicBezTo>
                  <a:cubicBezTo>
                    <a:pt x="576900" y="116970"/>
                    <a:pt x="577626" y="109813"/>
                    <a:pt x="578780" y="102835"/>
                  </a:cubicBezTo>
                  <a:close/>
                  <a:moveTo>
                    <a:pt x="604489" y="94807"/>
                  </a:moveTo>
                  <a:cubicBezTo>
                    <a:pt x="614398" y="98470"/>
                    <a:pt x="620006" y="107779"/>
                    <a:pt x="625558" y="116125"/>
                  </a:cubicBezTo>
                  <a:lnTo>
                    <a:pt x="620723" y="118887"/>
                  </a:lnTo>
                  <a:cubicBezTo>
                    <a:pt x="614815" y="111261"/>
                    <a:pt x="608368" y="103815"/>
                    <a:pt x="604489" y="94807"/>
                  </a:cubicBezTo>
                  <a:close/>
                  <a:moveTo>
                    <a:pt x="612515" y="84275"/>
                  </a:moveTo>
                  <a:cubicBezTo>
                    <a:pt x="623146" y="95008"/>
                    <a:pt x="638287" y="100858"/>
                    <a:pt x="646124" y="114305"/>
                  </a:cubicBezTo>
                  <a:cubicBezTo>
                    <a:pt x="626231" y="118888"/>
                    <a:pt x="619223" y="98324"/>
                    <a:pt x="612515" y="84275"/>
                  </a:cubicBezTo>
                  <a:close/>
                  <a:moveTo>
                    <a:pt x="803143" y="67218"/>
                  </a:moveTo>
                  <a:cubicBezTo>
                    <a:pt x="799033" y="72401"/>
                    <a:pt x="795110" y="77762"/>
                    <a:pt x="790517" y="82409"/>
                  </a:cubicBezTo>
                  <a:cubicBezTo>
                    <a:pt x="781695" y="84851"/>
                    <a:pt x="772576" y="85507"/>
                    <a:pt x="763512" y="86281"/>
                  </a:cubicBezTo>
                  <a:cubicBezTo>
                    <a:pt x="769374" y="70196"/>
                    <a:pt x="789007" y="71269"/>
                    <a:pt x="803143" y="67218"/>
                  </a:cubicBezTo>
                  <a:close/>
                  <a:moveTo>
                    <a:pt x="705321" y="58188"/>
                  </a:moveTo>
                  <a:cubicBezTo>
                    <a:pt x="710889" y="58546"/>
                    <a:pt x="716165" y="58968"/>
                    <a:pt x="721795" y="59923"/>
                  </a:cubicBezTo>
                  <a:cubicBezTo>
                    <a:pt x="725986" y="65974"/>
                    <a:pt x="729638" y="72383"/>
                    <a:pt x="733475" y="78727"/>
                  </a:cubicBezTo>
                  <a:cubicBezTo>
                    <a:pt x="731975" y="72204"/>
                    <a:pt x="730419" y="65675"/>
                    <a:pt x="728863" y="59207"/>
                  </a:cubicBezTo>
                  <a:cubicBezTo>
                    <a:pt x="742038" y="59923"/>
                    <a:pt x="753359" y="67292"/>
                    <a:pt x="761506" y="77171"/>
                  </a:cubicBezTo>
                  <a:cubicBezTo>
                    <a:pt x="761265" y="90824"/>
                    <a:pt x="747432" y="100828"/>
                    <a:pt x="734015" y="96875"/>
                  </a:cubicBezTo>
                  <a:cubicBezTo>
                    <a:pt x="722812" y="85315"/>
                    <a:pt x="713828" y="71781"/>
                    <a:pt x="705321" y="58188"/>
                  </a:cubicBezTo>
                  <a:close/>
                  <a:moveTo>
                    <a:pt x="745452" y="46649"/>
                  </a:moveTo>
                  <a:cubicBezTo>
                    <a:pt x="760352" y="53824"/>
                    <a:pt x="780415" y="51232"/>
                    <a:pt x="791102" y="65464"/>
                  </a:cubicBezTo>
                  <a:cubicBezTo>
                    <a:pt x="780119" y="67753"/>
                    <a:pt x="768368" y="70226"/>
                    <a:pt x="757563" y="65824"/>
                  </a:cubicBezTo>
                  <a:cubicBezTo>
                    <a:pt x="751861" y="60819"/>
                    <a:pt x="749606" y="52800"/>
                    <a:pt x="745452" y="46649"/>
                  </a:cubicBezTo>
                  <a:close/>
                  <a:moveTo>
                    <a:pt x="812674" y="45646"/>
                  </a:moveTo>
                  <a:cubicBezTo>
                    <a:pt x="818722" y="45946"/>
                    <a:pt x="824710" y="48761"/>
                    <a:pt x="829729" y="52115"/>
                  </a:cubicBezTo>
                  <a:cubicBezTo>
                    <a:pt x="824952" y="54091"/>
                    <a:pt x="820114" y="55948"/>
                    <a:pt x="815214" y="57685"/>
                  </a:cubicBezTo>
                  <a:cubicBezTo>
                    <a:pt x="814306" y="53672"/>
                    <a:pt x="813460" y="49659"/>
                    <a:pt x="812674" y="45646"/>
                  </a:cubicBezTo>
                  <a:close/>
                  <a:moveTo>
                    <a:pt x="703818" y="41135"/>
                  </a:moveTo>
                  <a:cubicBezTo>
                    <a:pt x="710412" y="42803"/>
                    <a:pt x="716473" y="46020"/>
                    <a:pt x="721879" y="50071"/>
                  </a:cubicBezTo>
                  <a:lnTo>
                    <a:pt x="706314" y="50667"/>
                  </a:lnTo>
                  <a:cubicBezTo>
                    <a:pt x="705422" y="47509"/>
                    <a:pt x="704591" y="44352"/>
                    <a:pt x="703818" y="41135"/>
                  </a:cubicBezTo>
                  <a:close/>
                  <a:moveTo>
                    <a:pt x="691332" y="37620"/>
                  </a:moveTo>
                  <a:cubicBezTo>
                    <a:pt x="691942" y="39667"/>
                    <a:pt x="692612" y="41713"/>
                    <a:pt x="693282" y="43821"/>
                  </a:cubicBezTo>
                  <a:cubicBezTo>
                    <a:pt x="691150" y="44724"/>
                    <a:pt x="689018" y="45687"/>
                    <a:pt x="686946" y="46650"/>
                  </a:cubicBezTo>
                  <a:cubicBezTo>
                    <a:pt x="687068" y="41293"/>
                    <a:pt x="689262" y="39546"/>
                    <a:pt x="691332" y="37620"/>
                  </a:cubicBezTo>
                  <a:close/>
                  <a:moveTo>
                    <a:pt x="741918" y="30597"/>
                  </a:moveTo>
                  <a:cubicBezTo>
                    <a:pt x="745684" y="33598"/>
                    <a:pt x="749390" y="36657"/>
                    <a:pt x="752977" y="39834"/>
                  </a:cubicBezTo>
                  <a:cubicBezTo>
                    <a:pt x="749091" y="39894"/>
                    <a:pt x="745265" y="40012"/>
                    <a:pt x="741439" y="40129"/>
                  </a:cubicBezTo>
                  <a:cubicBezTo>
                    <a:pt x="741618" y="36952"/>
                    <a:pt x="741738" y="33774"/>
                    <a:pt x="741918" y="30597"/>
                  </a:cubicBezTo>
                  <a:close/>
                  <a:moveTo>
                    <a:pt x="699802" y="27922"/>
                  </a:moveTo>
                  <a:cubicBezTo>
                    <a:pt x="710570" y="21567"/>
                    <a:pt x="712424" y="31311"/>
                    <a:pt x="715356" y="37120"/>
                  </a:cubicBezTo>
                  <a:cubicBezTo>
                    <a:pt x="709254" y="35789"/>
                    <a:pt x="703750" y="32883"/>
                    <a:pt x="699802" y="27922"/>
                  </a:cubicBezTo>
                  <a:close/>
                  <a:moveTo>
                    <a:pt x="767316" y="9530"/>
                  </a:moveTo>
                  <a:cubicBezTo>
                    <a:pt x="775352" y="16578"/>
                    <a:pt x="783750" y="23331"/>
                    <a:pt x="790241" y="31991"/>
                  </a:cubicBezTo>
                  <a:cubicBezTo>
                    <a:pt x="797269" y="41788"/>
                    <a:pt x="808820" y="47699"/>
                    <a:pt x="814179" y="58870"/>
                  </a:cubicBezTo>
                  <a:lnTo>
                    <a:pt x="809357" y="61200"/>
                  </a:lnTo>
                  <a:cubicBezTo>
                    <a:pt x="796971" y="55046"/>
                    <a:pt x="785300" y="47104"/>
                    <a:pt x="780353" y="33365"/>
                  </a:cubicBezTo>
                  <a:cubicBezTo>
                    <a:pt x="774815" y="31991"/>
                    <a:pt x="769874" y="30554"/>
                    <a:pt x="764515" y="29180"/>
                  </a:cubicBezTo>
                  <a:cubicBezTo>
                    <a:pt x="765111" y="22551"/>
                    <a:pt x="766184" y="16040"/>
                    <a:pt x="767316" y="9530"/>
                  </a:cubicBezTo>
                  <a:close/>
                  <a:moveTo>
                    <a:pt x="792477" y="0"/>
                  </a:moveTo>
                  <a:lnTo>
                    <a:pt x="798624" y="61"/>
                  </a:lnTo>
                  <a:cubicBezTo>
                    <a:pt x="801309" y="8962"/>
                    <a:pt x="804293" y="17744"/>
                    <a:pt x="807157" y="26587"/>
                  </a:cubicBezTo>
                  <a:cubicBezTo>
                    <a:pt x="801608" y="24782"/>
                    <a:pt x="795461" y="23218"/>
                    <a:pt x="791761" y="18345"/>
                  </a:cubicBezTo>
                  <a:cubicBezTo>
                    <a:pt x="791104" y="12211"/>
                    <a:pt x="792297" y="6136"/>
                    <a:pt x="792477" y="0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4" name="Greenland - Mainland">
              <a:extLst>
                <a:ext uri="{FF2B5EF4-FFF2-40B4-BE49-F238E27FC236}">
                  <a16:creationId xmlns:a16="http://schemas.microsoft.com/office/drawing/2014/main" id="{3FB27EE9-BE8B-9561-3C57-7E25342BF262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4109360" y="685800"/>
              <a:ext cx="1463183" cy="2149496"/>
            </a:xfrm>
            <a:custGeom>
              <a:avLst/>
              <a:gdLst>
                <a:gd name="T0" fmla="*/ 18345 w 24669"/>
                <a:gd name="T1" fmla="*/ 35148 h 36230"/>
                <a:gd name="T2" fmla="*/ 15080 w 24669"/>
                <a:gd name="T3" fmla="*/ 33857 h 36230"/>
                <a:gd name="T4" fmla="*/ 19709 w 24669"/>
                <a:gd name="T5" fmla="*/ 33256 h 36230"/>
                <a:gd name="T6" fmla="*/ 15797 w 24669"/>
                <a:gd name="T7" fmla="*/ 30351 h 36230"/>
                <a:gd name="T8" fmla="*/ 19397 w 24669"/>
                <a:gd name="T9" fmla="*/ 29995 h 36230"/>
                <a:gd name="T10" fmla="*/ 19907 w 24669"/>
                <a:gd name="T11" fmla="*/ 27549 h 36230"/>
                <a:gd name="T12" fmla="*/ 21622 w 24669"/>
                <a:gd name="T13" fmla="*/ 29929 h 36230"/>
                <a:gd name="T14" fmla="*/ 23865 w 24669"/>
                <a:gd name="T15" fmla="*/ 30346 h 36230"/>
                <a:gd name="T16" fmla="*/ 22894 w 24669"/>
                <a:gd name="T17" fmla="*/ 27360 h 36230"/>
                <a:gd name="T18" fmla="*/ 21041 w 24669"/>
                <a:gd name="T19" fmla="*/ 25509 h 36230"/>
                <a:gd name="T20" fmla="*/ 21285 w 24669"/>
                <a:gd name="T21" fmla="*/ 23338 h 36230"/>
                <a:gd name="T22" fmla="*/ 20669 w 24669"/>
                <a:gd name="T23" fmla="*/ 21592 h 36230"/>
                <a:gd name="T24" fmla="*/ 20911 w 24669"/>
                <a:gd name="T25" fmla="*/ 20497 h 36230"/>
                <a:gd name="T26" fmla="*/ 20304 w 24669"/>
                <a:gd name="T27" fmla="*/ 19557 h 36230"/>
                <a:gd name="T28" fmla="*/ 21043 w 24669"/>
                <a:gd name="T29" fmla="*/ 18015 h 36230"/>
                <a:gd name="T30" fmla="*/ 20890 w 24669"/>
                <a:gd name="T31" fmla="*/ 15999 h 36230"/>
                <a:gd name="T32" fmla="*/ 21110 w 24669"/>
                <a:gd name="T33" fmla="*/ 14792 h 36230"/>
                <a:gd name="T34" fmla="*/ 18206 w 24669"/>
                <a:gd name="T35" fmla="*/ 14284 h 36230"/>
                <a:gd name="T36" fmla="*/ 19966 w 24669"/>
                <a:gd name="T37" fmla="*/ 13664 h 36230"/>
                <a:gd name="T38" fmla="*/ 18495 w 24669"/>
                <a:gd name="T39" fmla="*/ 13202 h 36230"/>
                <a:gd name="T40" fmla="*/ 20301 w 24669"/>
                <a:gd name="T41" fmla="*/ 11905 h 36230"/>
                <a:gd name="T42" fmla="*/ 19316 w 24669"/>
                <a:gd name="T43" fmla="*/ 11352 h 36230"/>
                <a:gd name="T44" fmla="*/ 18015 w 24669"/>
                <a:gd name="T45" fmla="*/ 11186 h 36230"/>
                <a:gd name="T46" fmla="*/ 18374 w 24669"/>
                <a:gd name="T47" fmla="*/ 10035 h 36230"/>
                <a:gd name="T48" fmla="*/ 19061 w 24669"/>
                <a:gd name="T49" fmla="*/ 8937 h 36230"/>
                <a:gd name="T50" fmla="*/ 17118 w 24669"/>
                <a:gd name="T51" fmla="*/ 7798 h 36230"/>
                <a:gd name="T52" fmla="*/ 15407 w 24669"/>
                <a:gd name="T53" fmla="*/ 6156 h 36230"/>
                <a:gd name="T54" fmla="*/ 14329 w 24669"/>
                <a:gd name="T55" fmla="*/ 5512 h 36230"/>
                <a:gd name="T56" fmla="*/ 13285 w 24669"/>
                <a:gd name="T57" fmla="*/ 5127 h 36230"/>
                <a:gd name="T58" fmla="*/ 12902 w 24669"/>
                <a:gd name="T59" fmla="*/ 3708 h 36230"/>
                <a:gd name="T60" fmla="*/ 12100 w 24669"/>
                <a:gd name="T61" fmla="*/ 1144 h 36230"/>
                <a:gd name="T62" fmla="*/ 10832 w 24669"/>
                <a:gd name="T63" fmla="*/ 695 h 36230"/>
                <a:gd name="T64" fmla="*/ 9659 w 24669"/>
                <a:gd name="T65" fmla="*/ 1342 h 36230"/>
                <a:gd name="T66" fmla="*/ 8686 w 24669"/>
                <a:gd name="T67" fmla="*/ 3867 h 36230"/>
                <a:gd name="T68" fmla="*/ 8149 w 24669"/>
                <a:gd name="T69" fmla="*/ 4683 h 36230"/>
                <a:gd name="T70" fmla="*/ 7881 w 24669"/>
                <a:gd name="T71" fmla="*/ 7541 h 36230"/>
                <a:gd name="T72" fmla="*/ 7962 w 24669"/>
                <a:gd name="T73" fmla="*/ 8337 h 36230"/>
                <a:gd name="T74" fmla="*/ 9032 w 24669"/>
                <a:gd name="T75" fmla="*/ 9566 h 36230"/>
                <a:gd name="T76" fmla="*/ 8849 w 24669"/>
                <a:gd name="T77" fmla="*/ 10594 h 36230"/>
                <a:gd name="T78" fmla="*/ 7961 w 24669"/>
                <a:gd name="T79" fmla="*/ 11520 h 36230"/>
                <a:gd name="T80" fmla="*/ 6796 w 24669"/>
                <a:gd name="T81" fmla="*/ 11878 h 36230"/>
                <a:gd name="T82" fmla="*/ 7074 w 24669"/>
                <a:gd name="T83" fmla="*/ 13078 h 36230"/>
                <a:gd name="T84" fmla="*/ 6736 w 24669"/>
                <a:gd name="T85" fmla="*/ 14384 h 36230"/>
                <a:gd name="T86" fmla="*/ 6207 w 24669"/>
                <a:gd name="T87" fmla="*/ 15159 h 36230"/>
                <a:gd name="T88" fmla="*/ 5948 w 24669"/>
                <a:gd name="T89" fmla="*/ 16747 h 36230"/>
                <a:gd name="T90" fmla="*/ 3967 w 24669"/>
                <a:gd name="T91" fmla="*/ 18639 h 36230"/>
                <a:gd name="T92" fmla="*/ 2665 w 24669"/>
                <a:gd name="T93" fmla="*/ 18583 h 36230"/>
                <a:gd name="T94" fmla="*/ 870 w 24669"/>
                <a:gd name="T95" fmla="*/ 19481 h 36230"/>
                <a:gd name="T96" fmla="*/ 2344 w 24669"/>
                <a:gd name="T97" fmla="*/ 21109 h 36230"/>
                <a:gd name="T98" fmla="*/ 632 w 24669"/>
                <a:gd name="T99" fmla="*/ 21445 h 36230"/>
                <a:gd name="T100" fmla="*/ 2687 w 24669"/>
                <a:gd name="T101" fmla="*/ 23945 h 36230"/>
                <a:gd name="T102" fmla="*/ 2136 w 24669"/>
                <a:gd name="T103" fmla="*/ 26602 h 36230"/>
                <a:gd name="T104" fmla="*/ 4360 w 24669"/>
                <a:gd name="T105" fmla="*/ 30394 h 36230"/>
                <a:gd name="T106" fmla="*/ 6925 w 24669"/>
                <a:gd name="T107" fmla="*/ 31919 h 36230"/>
                <a:gd name="T108" fmla="*/ 8230 w 24669"/>
                <a:gd name="T109" fmla="*/ 32413 h 36230"/>
                <a:gd name="T110" fmla="*/ 9987 w 24669"/>
                <a:gd name="T111" fmla="*/ 32781 h 36230"/>
                <a:gd name="T112" fmla="*/ 11683 w 24669"/>
                <a:gd name="T113" fmla="*/ 33247 h 36230"/>
                <a:gd name="T114" fmla="*/ 11370 w 24669"/>
                <a:gd name="T115" fmla="*/ 34300 h 36230"/>
                <a:gd name="T116" fmla="*/ 14236 w 24669"/>
                <a:gd name="T117" fmla="*/ 34628 h 36230"/>
                <a:gd name="connsiteX0" fmla="*/ 15246 w 24669"/>
                <a:gd name="connsiteY0" fmla="*/ 36230 h 36230"/>
                <a:gd name="connsiteX1" fmla="*/ 15279 w 24669"/>
                <a:gd name="connsiteY1" fmla="*/ 36230 h 36230"/>
                <a:gd name="connsiteX2" fmla="*/ 15328 w 24669"/>
                <a:gd name="connsiteY2" fmla="*/ 36015 h 36230"/>
                <a:gd name="connsiteX3" fmla="*/ 15392 w 24669"/>
                <a:gd name="connsiteY3" fmla="*/ 36205 h 36230"/>
                <a:gd name="connsiteX4" fmla="*/ 15614 w 24669"/>
                <a:gd name="connsiteY4" fmla="*/ 35682 h 36230"/>
                <a:gd name="connsiteX5" fmla="*/ 15527 w 24669"/>
                <a:gd name="connsiteY5" fmla="*/ 36069 h 36230"/>
                <a:gd name="connsiteX6" fmla="*/ 16398 w 24669"/>
                <a:gd name="connsiteY6" fmla="*/ 35986 h 36230"/>
                <a:gd name="connsiteX7" fmla="*/ 17007 w 24669"/>
                <a:gd name="connsiteY7" fmla="*/ 35695 h 36230"/>
                <a:gd name="connsiteX8" fmla="*/ 16987 w 24669"/>
                <a:gd name="connsiteY8" fmla="*/ 35423 h 36230"/>
                <a:gd name="connsiteX9" fmla="*/ 17558 w 24669"/>
                <a:gd name="connsiteY9" fmla="*/ 35572 h 36230"/>
                <a:gd name="connsiteX10" fmla="*/ 18345 w 24669"/>
                <a:gd name="connsiteY10" fmla="*/ 35148 h 36230"/>
                <a:gd name="connsiteX11" fmla="*/ 17896 w 24669"/>
                <a:gd name="connsiteY11" fmla="*/ 34540 h 36230"/>
                <a:gd name="connsiteX12" fmla="*/ 18156 w 24669"/>
                <a:gd name="connsiteY12" fmla="*/ 34565 h 36230"/>
                <a:gd name="connsiteX13" fmla="*/ 16485 w 24669"/>
                <a:gd name="connsiteY13" fmla="*/ 34572 h 36230"/>
                <a:gd name="connsiteX14" fmla="*/ 15461 w 24669"/>
                <a:gd name="connsiteY14" fmla="*/ 34324 h 36230"/>
                <a:gd name="connsiteX15" fmla="*/ 14623 w 24669"/>
                <a:gd name="connsiteY15" fmla="*/ 34462 h 36230"/>
                <a:gd name="connsiteX16" fmla="*/ 15454 w 24669"/>
                <a:gd name="connsiteY16" fmla="*/ 34149 h 36230"/>
                <a:gd name="connsiteX17" fmla="*/ 14302 w 24669"/>
                <a:gd name="connsiteY17" fmla="*/ 33720 h 36230"/>
                <a:gd name="connsiteX18" fmla="*/ 14241 w 24669"/>
                <a:gd name="connsiteY18" fmla="*/ 33038 h 36230"/>
                <a:gd name="connsiteX19" fmla="*/ 14431 w 24669"/>
                <a:gd name="connsiteY19" fmla="*/ 33601 h 36230"/>
                <a:gd name="connsiteX20" fmla="*/ 14878 w 24669"/>
                <a:gd name="connsiteY20" fmla="*/ 33641 h 36230"/>
                <a:gd name="connsiteX21" fmla="*/ 15080 w 24669"/>
                <a:gd name="connsiteY21" fmla="*/ 33857 h 36230"/>
                <a:gd name="connsiteX22" fmla="*/ 15899 w 24669"/>
                <a:gd name="connsiteY22" fmla="*/ 34061 h 36230"/>
                <a:gd name="connsiteX23" fmla="*/ 16779 w 24669"/>
                <a:gd name="connsiteY23" fmla="*/ 34401 h 36230"/>
                <a:gd name="connsiteX24" fmla="*/ 17953 w 24669"/>
                <a:gd name="connsiteY24" fmla="*/ 34269 h 36230"/>
                <a:gd name="connsiteX25" fmla="*/ 18632 w 24669"/>
                <a:gd name="connsiteY25" fmla="*/ 34414 h 36230"/>
                <a:gd name="connsiteX26" fmla="*/ 18651 w 24669"/>
                <a:gd name="connsiteY26" fmla="*/ 33753 h 36230"/>
                <a:gd name="connsiteX27" fmla="*/ 18360 w 24669"/>
                <a:gd name="connsiteY27" fmla="*/ 33275 h 36230"/>
                <a:gd name="connsiteX28" fmla="*/ 18735 w 24669"/>
                <a:gd name="connsiteY28" fmla="*/ 33596 h 36230"/>
                <a:gd name="connsiteX29" fmla="*/ 19072 w 24669"/>
                <a:gd name="connsiteY29" fmla="*/ 33696 h 36230"/>
                <a:gd name="connsiteX30" fmla="*/ 19107 w 24669"/>
                <a:gd name="connsiteY30" fmla="*/ 33396 h 36230"/>
                <a:gd name="connsiteX31" fmla="*/ 19303 w 24669"/>
                <a:gd name="connsiteY31" fmla="*/ 33465 h 36230"/>
                <a:gd name="connsiteX32" fmla="*/ 19709 w 24669"/>
                <a:gd name="connsiteY32" fmla="*/ 33256 h 36230"/>
                <a:gd name="connsiteX33" fmla="*/ 20191 w 24669"/>
                <a:gd name="connsiteY33" fmla="*/ 32769 h 36230"/>
                <a:gd name="connsiteX34" fmla="*/ 20032 w 24669"/>
                <a:gd name="connsiteY34" fmla="*/ 32330 h 36230"/>
                <a:gd name="connsiteX35" fmla="*/ 19688 w 24669"/>
                <a:gd name="connsiteY35" fmla="*/ 31859 h 36230"/>
                <a:gd name="connsiteX36" fmla="*/ 19033 w 24669"/>
                <a:gd name="connsiteY36" fmla="*/ 31628 h 36230"/>
                <a:gd name="connsiteX37" fmla="*/ 18422 w 24669"/>
                <a:gd name="connsiteY37" fmla="*/ 31361 h 36230"/>
                <a:gd name="connsiteX38" fmla="*/ 17630 w 24669"/>
                <a:gd name="connsiteY38" fmla="*/ 31404 h 36230"/>
                <a:gd name="connsiteX39" fmla="*/ 16589 w 24669"/>
                <a:gd name="connsiteY39" fmla="*/ 31250 h 36230"/>
                <a:gd name="connsiteX40" fmla="*/ 16276 w 24669"/>
                <a:gd name="connsiteY40" fmla="*/ 31043 h 36230"/>
                <a:gd name="connsiteX41" fmla="*/ 15428 w 24669"/>
                <a:gd name="connsiteY41" fmla="*/ 30480 h 36230"/>
                <a:gd name="connsiteX42" fmla="*/ 15368 w 24669"/>
                <a:gd name="connsiteY42" fmla="*/ 29931 h 36230"/>
                <a:gd name="connsiteX43" fmla="*/ 15797 w 24669"/>
                <a:gd name="connsiteY43" fmla="*/ 30351 h 36230"/>
                <a:gd name="connsiteX44" fmla="*/ 16915 w 24669"/>
                <a:gd name="connsiteY44" fmla="*/ 30822 h 36230"/>
                <a:gd name="connsiteX45" fmla="*/ 18388 w 24669"/>
                <a:gd name="connsiteY45" fmla="*/ 30898 h 36230"/>
                <a:gd name="connsiteX46" fmla="*/ 18573 w 24669"/>
                <a:gd name="connsiteY46" fmla="*/ 30470 h 36230"/>
                <a:gd name="connsiteX47" fmla="*/ 19067 w 24669"/>
                <a:gd name="connsiteY47" fmla="*/ 30522 h 36230"/>
                <a:gd name="connsiteX48" fmla="*/ 19106 w 24669"/>
                <a:gd name="connsiteY48" fmla="*/ 30891 h 36230"/>
                <a:gd name="connsiteX49" fmla="*/ 19345 w 24669"/>
                <a:gd name="connsiteY49" fmla="*/ 31034 h 36230"/>
                <a:gd name="connsiteX50" fmla="*/ 19316 w 24669"/>
                <a:gd name="connsiteY50" fmla="*/ 30400 h 36230"/>
                <a:gd name="connsiteX51" fmla="*/ 18676 w 24669"/>
                <a:gd name="connsiteY51" fmla="*/ 29879 h 36230"/>
                <a:gd name="connsiteX52" fmla="*/ 18512 w 24669"/>
                <a:gd name="connsiteY52" fmla="*/ 29676 h 36230"/>
                <a:gd name="connsiteX53" fmla="*/ 18609 w 24669"/>
                <a:gd name="connsiteY53" fmla="*/ 29437 h 36230"/>
                <a:gd name="connsiteX54" fmla="*/ 19397 w 24669"/>
                <a:gd name="connsiteY54" fmla="*/ 29995 h 36230"/>
                <a:gd name="connsiteX55" fmla="*/ 19625 w 24669"/>
                <a:gd name="connsiteY55" fmla="*/ 30196 h 36230"/>
                <a:gd name="connsiteX56" fmla="*/ 19894 w 24669"/>
                <a:gd name="connsiteY56" fmla="*/ 30186 h 36230"/>
                <a:gd name="connsiteX57" fmla="*/ 19912 w 24669"/>
                <a:gd name="connsiteY57" fmla="*/ 30979 h 36230"/>
                <a:gd name="connsiteX58" fmla="*/ 20716 w 24669"/>
                <a:gd name="connsiteY58" fmla="*/ 31262 h 36230"/>
                <a:gd name="connsiteX59" fmla="*/ 20663 w 24669"/>
                <a:gd name="connsiteY59" fmla="*/ 29512 h 36230"/>
                <a:gd name="connsiteX60" fmla="*/ 20335 w 24669"/>
                <a:gd name="connsiteY60" fmla="*/ 28883 h 36230"/>
                <a:gd name="connsiteX61" fmla="*/ 19869 w 24669"/>
                <a:gd name="connsiteY61" fmla="*/ 27843 h 36230"/>
                <a:gd name="connsiteX62" fmla="*/ 19699 w 24669"/>
                <a:gd name="connsiteY62" fmla="*/ 27586 h 36230"/>
                <a:gd name="connsiteX63" fmla="*/ 19808 w 24669"/>
                <a:gd name="connsiteY63" fmla="*/ 27612 h 36230"/>
                <a:gd name="connsiteX64" fmla="*/ 19606 w 24669"/>
                <a:gd name="connsiteY64" fmla="*/ 27298 h 36230"/>
                <a:gd name="connsiteX65" fmla="*/ 19907 w 24669"/>
                <a:gd name="connsiteY65" fmla="*/ 27549 h 36230"/>
                <a:gd name="connsiteX66" fmla="*/ 20065 w 24669"/>
                <a:gd name="connsiteY66" fmla="*/ 28041 h 36230"/>
                <a:gd name="connsiteX67" fmla="*/ 20379 w 24669"/>
                <a:gd name="connsiteY67" fmla="*/ 28296 h 36230"/>
                <a:gd name="connsiteX68" fmla="*/ 20293 w 24669"/>
                <a:gd name="connsiteY68" fmla="*/ 28310 h 36230"/>
                <a:gd name="connsiteX69" fmla="*/ 20714 w 24669"/>
                <a:gd name="connsiteY69" fmla="*/ 28827 h 36230"/>
                <a:gd name="connsiteX70" fmla="*/ 21067 w 24669"/>
                <a:gd name="connsiteY70" fmla="*/ 29461 h 36230"/>
                <a:gd name="connsiteX71" fmla="*/ 21386 w 24669"/>
                <a:gd name="connsiteY71" fmla="*/ 29815 h 36230"/>
                <a:gd name="connsiteX72" fmla="*/ 21176 w 24669"/>
                <a:gd name="connsiteY72" fmla="*/ 29783 h 36230"/>
                <a:gd name="connsiteX73" fmla="*/ 21280 w 24669"/>
                <a:gd name="connsiteY73" fmla="*/ 30202 h 36230"/>
                <a:gd name="connsiteX74" fmla="*/ 21488 w 24669"/>
                <a:gd name="connsiteY74" fmla="*/ 29915 h 36230"/>
                <a:gd name="connsiteX75" fmla="*/ 21479 w 24669"/>
                <a:gd name="connsiteY75" fmla="*/ 29835 h 36230"/>
                <a:gd name="connsiteX76" fmla="*/ 21622 w 24669"/>
                <a:gd name="connsiteY76" fmla="*/ 29929 h 36230"/>
                <a:gd name="connsiteX77" fmla="*/ 21434 w 24669"/>
                <a:gd name="connsiteY77" fmla="*/ 29311 h 36230"/>
                <a:gd name="connsiteX78" fmla="*/ 21809 w 24669"/>
                <a:gd name="connsiteY78" fmla="*/ 29621 h 36230"/>
                <a:gd name="connsiteX79" fmla="*/ 22045 w 24669"/>
                <a:gd name="connsiteY79" fmla="*/ 29417 h 36230"/>
                <a:gd name="connsiteX80" fmla="*/ 22114 w 24669"/>
                <a:gd name="connsiteY80" fmla="*/ 29490 h 36230"/>
                <a:gd name="connsiteX81" fmla="*/ 22241 w 24669"/>
                <a:gd name="connsiteY81" fmla="*/ 29254 h 36230"/>
                <a:gd name="connsiteX82" fmla="*/ 22436 w 24669"/>
                <a:gd name="connsiteY82" fmla="*/ 29648 h 36230"/>
                <a:gd name="connsiteX83" fmla="*/ 22504 w 24669"/>
                <a:gd name="connsiteY83" fmla="*/ 30027 h 36230"/>
                <a:gd name="connsiteX84" fmla="*/ 22665 w 24669"/>
                <a:gd name="connsiteY84" fmla="*/ 30359 h 36230"/>
                <a:gd name="connsiteX85" fmla="*/ 22827 w 24669"/>
                <a:gd name="connsiteY85" fmla="*/ 30387 h 36230"/>
                <a:gd name="connsiteX86" fmla="*/ 23051 w 24669"/>
                <a:gd name="connsiteY86" fmla="*/ 30532 h 36230"/>
                <a:gd name="connsiteX87" fmla="*/ 23865 w 24669"/>
                <a:gd name="connsiteY87" fmla="*/ 30346 h 36230"/>
                <a:gd name="connsiteX88" fmla="*/ 24396 w 24669"/>
                <a:gd name="connsiteY88" fmla="*/ 29962 h 36230"/>
                <a:gd name="connsiteX89" fmla="*/ 24669 w 24669"/>
                <a:gd name="connsiteY89" fmla="*/ 29523 h 36230"/>
                <a:gd name="connsiteX90" fmla="*/ 24669 w 24669"/>
                <a:gd name="connsiteY90" fmla="*/ 29458 h 36230"/>
                <a:gd name="connsiteX91" fmla="*/ 24139 w 24669"/>
                <a:gd name="connsiteY91" fmla="*/ 28815 h 36230"/>
                <a:gd name="connsiteX92" fmla="*/ 23847 w 24669"/>
                <a:gd name="connsiteY92" fmla="*/ 28371 h 36230"/>
                <a:gd name="connsiteX93" fmla="*/ 23481 w 24669"/>
                <a:gd name="connsiteY93" fmla="*/ 28340 h 36230"/>
                <a:gd name="connsiteX94" fmla="*/ 23393 w 24669"/>
                <a:gd name="connsiteY94" fmla="*/ 28212 h 36230"/>
                <a:gd name="connsiteX95" fmla="*/ 23843 w 24669"/>
                <a:gd name="connsiteY95" fmla="*/ 28271 h 36230"/>
                <a:gd name="connsiteX96" fmla="*/ 23503 w 24669"/>
                <a:gd name="connsiteY96" fmla="*/ 27799 h 36230"/>
                <a:gd name="connsiteX97" fmla="*/ 23075 w 24669"/>
                <a:gd name="connsiteY97" fmla="*/ 27532 h 36230"/>
                <a:gd name="connsiteX98" fmla="*/ 22894 w 24669"/>
                <a:gd name="connsiteY98" fmla="*/ 27360 h 36230"/>
                <a:gd name="connsiteX99" fmla="*/ 22248 w 24669"/>
                <a:gd name="connsiteY99" fmla="*/ 27599 h 36230"/>
                <a:gd name="connsiteX100" fmla="*/ 21746 w 24669"/>
                <a:gd name="connsiteY100" fmla="*/ 27248 h 36230"/>
                <a:gd name="connsiteX101" fmla="*/ 21713 w 24669"/>
                <a:gd name="connsiteY101" fmla="*/ 27172 h 36230"/>
                <a:gd name="connsiteX102" fmla="*/ 22029 w 24669"/>
                <a:gd name="connsiteY102" fmla="*/ 27034 h 36230"/>
                <a:gd name="connsiteX103" fmla="*/ 22435 w 24669"/>
                <a:gd name="connsiteY103" fmla="*/ 27174 h 36230"/>
                <a:gd name="connsiteX104" fmla="*/ 22898 w 24669"/>
                <a:gd name="connsiteY104" fmla="*/ 26899 h 36230"/>
                <a:gd name="connsiteX105" fmla="*/ 22540 w 24669"/>
                <a:gd name="connsiteY105" fmla="*/ 26330 h 36230"/>
                <a:gd name="connsiteX106" fmla="*/ 21434 w 24669"/>
                <a:gd name="connsiteY106" fmla="*/ 26496 h 36230"/>
                <a:gd name="connsiteX107" fmla="*/ 21078 w 24669"/>
                <a:gd name="connsiteY107" fmla="*/ 26073 h 36230"/>
                <a:gd name="connsiteX108" fmla="*/ 21190 w 24669"/>
                <a:gd name="connsiteY108" fmla="*/ 26069 h 36230"/>
                <a:gd name="connsiteX109" fmla="*/ 21041 w 24669"/>
                <a:gd name="connsiteY109" fmla="*/ 25509 h 36230"/>
                <a:gd name="connsiteX110" fmla="*/ 21192 w 24669"/>
                <a:gd name="connsiteY110" fmla="*/ 25477 h 36230"/>
                <a:gd name="connsiteX111" fmla="*/ 21584 w 24669"/>
                <a:gd name="connsiteY111" fmla="*/ 25990 h 36230"/>
                <a:gd name="connsiteX112" fmla="*/ 22190 w 24669"/>
                <a:gd name="connsiteY112" fmla="*/ 26112 h 36230"/>
                <a:gd name="connsiteX113" fmla="*/ 22342 w 24669"/>
                <a:gd name="connsiteY113" fmla="*/ 25930 h 36230"/>
                <a:gd name="connsiteX114" fmla="*/ 22058 w 24669"/>
                <a:gd name="connsiteY114" fmla="*/ 25259 h 36230"/>
                <a:gd name="connsiteX115" fmla="*/ 21597 w 24669"/>
                <a:gd name="connsiteY115" fmla="*/ 25302 h 36230"/>
                <a:gd name="connsiteX116" fmla="*/ 21391 w 24669"/>
                <a:gd name="connsiteY116" fmla="*/ 24516 h 36230"/>
                <a:gd name="connsiteX117" fmla="*/ 21662 w 24669"/>
                <a:gd name="connsiteY117" fmla="*/ 24201 h 36230"/>
                <a:gd name="connsiteX118" fmla="*/ 21573 w 24669"/>
                <a:gd name="connsiteY118" fmla="*/ 23974 h 36230"/>
                <a:gd name="connsiteX119" fmla="*/ 21250 w 24669"/>
                <a:gd name="connsiteY119" fmla="*/ 23780 h 36230"/>
                <a:gd name="connsiteX120" fmla="*/ 21285 w 24669"/>
                <a:gd name="connsiteY120" fmla="*/ 23338 h 36230"/>
                <a:gd name="connsiteX121" fmla="*/ 20946 w 24669"/>
                <a:gd name="connsiteY121" fmla="*/ 23363 h 36230"/>
                <a:gd name="connsiteX122" fmla="*/ 20960 w 24669"/>
                <a:gd name="connsiteY122" fmla="*/ 23143 h 36230"/>
                <a:gd name="connsiteX123" fmla="*/ 20809 w 24669"/>
                <a:gd name="connsiteY123" fmla="*/ 23294 h 36230"/>
                <a:gd name="connsiteX124" fmla="*/ 20830 w 24669"/>
                <a:gd name="connsiteY124" fmla="*/ 22947 h 36230"/>
                <a:gd name="connsiteX125" fmla="*/ 20702 w 24669"/>
                <a:gd name="connsiteY125" fmla="*/ 22882 h 36230"/>
                <a:gd name="connsiteX126" fmla="*/ 20888 w 24669"/>
                <a:gd name="connsiteY126" fmla="*/ 22879 h 36230"/>
                <a:gd name="connsiteX127" fmla="*/ 20699 w 24669"/>
                <a:gd name="connsiteY127" fmla="*/ 22125 h 36230"/>
                <a:gd name="connsiteX128" fmla="*/ 20548 w 24669"/>
                <a:gd name="connsiteY128" fmla="*/ 21550 h 36230"/>
                <a:gd name="connsiteX129" fmla="*/ 20394 w 24669"/>
                <a:gd name="connsiteY129" fmla="*/ 20980 h 36230"/>
                <a:gd name="connsiteX130" fmla="*/ 20627 w 24669"/>
                <a:gd name="connsiteY130" fmla="*/ 21030 h 36230"/>
                <a:gd name="connsiteX131" fmla="*/ 20669 w 24669"/>
                <a:gd name="connsiteY131" fmla="*/ 21592 h 36230"/>
                <a:gd name="connsiteX132" fmla="*/ 20894 w 24669"/>
                <a:gd name="connsiteY132" fmla="*/ 21591 h 36230"/>
                <a:gd name="connsiteX133" fmla="*/ 21403 w 24669"/>
                <a:gd name="connsiteY133" fmla="*/ 21181 h 36230"/>
                <a:gd name="connsiteX134" fmla="*/ 21621 w 24669"/>
                <a:gd name="connsiteY134" fmla="*/ 20832 h 36230"/>
                <a:gd name="connsiteX135" fmla="*/ 21143 w 24669"/>
                <a:gd name="connsiteY135" fmla="*/ 21076 h 36230"/>
                <a:gd name="connsiteX136" fmla="*/ 20946 w 24669"/>
                <a:gd name="connsiteY136" fmla="*/ 20919 h 36230"/>
                <a:gd name="connsiteX137" fmla="*/ 20989 w 24669"/>
                <a:gd name="connsiteY137" fmla="*/ 21081 h 36230"/>
                <a:gd name="connsiteX138" fmla="*/ 20858 w 24669"/>
                <a:gd name="connsiteY138" fmla="*/ 20970 h 36230"/>
                <a:gd name="connsiteX139" fmla="*/ 21127 w 24669"/>
                <a:gd name="connsiteY139" fmla="*/ 20753 h 36230"/>
                <a:gd name="connsiteX140" fmla="*/ 20856 w 24669"/>
                <a:gd name="connsiteY140" fmla="*/ 20675 h 36230"/>
                <a:gd name="connsiteX141" fmla="*/ 21189 w 24669"/>
                <a:gd name="connsiteY141" fmla="*/ 20535 h 36230"/>
                <a:gd name="connsiteX142" fmla="*/ 20911 w 24669"/>
                <a:gd name="connsiteY142" fmla="*/ 20497 h 36230"/>
                <a:gd name="connsiteX143" fmla="*/ 21300 w 24669"/>
                <a:gd name="connsiteY143" fmla="*/ 20462 h 36230"/>
                <a:gd name="connsiteX144" fmla="*/ 21517 w 24669"/>
                <a:gd name="connsiteY144" fmla="*/ 20165 h 36230"/>
                <a:gd name="connsiteX145" fmla="*/ 21846 w 24669"/>
                <a:gd name="connsiteY145" fmla="*/ 20242 h 36230"/>
                <a:gd name="connsiteX146" fmla="*/ 21891 w 24669"/>
                <a:gd name="connsiteY146" fmla="*/ 19600 h 36230"/>
                <a:gd name="connsiteX147" fmla="*/ 21677 w 24669"/>
                <a:gd name="connsiteY147" fmla="*/ 19409 h 36230"/>
                <a:gd name="connsiteX148" fmla="*/ 20780 w 24669"/>
                <a:gd name="connsiteY148" fmla="*/ 19727 h 36230"/>
                <a:gd name="connsiteX149" fmla="*/ 20961 w 24669"/>
                <a:gd name="connsiteY149" fmla="*/ 19649 h 36230"/>
                <a:gd name="connsiteX150" fmla="*/ 20627 w 24669"/>
                <a:gd name="connsiteY150" fmla="*/ 19304 h 36230"/>
                <a:gd name="connsiteX151" fmla="*/ 20736 w 24669"/>
                <a:gd name="connsiteY151" fmla="*/ 19246 h 36230"/>
                <a:gd name="connsiteX152" fmla="*/ 20498 w 24669"/>
                <a:gd name="connsiteY152" fmla="*/ 19225 h 36230"/>
                <a:gd name="connsiteX153" fmla="*/ 20304 w 24669"/>
                <a:gd name="connsiteY153" fmla="*/ 19557 h 36230"/>
                <a:gd name="connsiteX154" fmla="*/ 20161 w 24669"/>
                <a:gd name="connsiteY154" fmla="*/ 19256 h 36230"/>
                <a:gd name="connsiteX155" fmla="*/ 20221 w 24669"/>
                <a:gd name="connsiteY155" fmla="*/ 19016 h 36230"/>
                <a:gd name="connsiteX156" fmla="*/ 20350 w 24669"/>
                <a:gd name="connsiteY156" fmla="*/ 19201 h 36230"/>
                <a:gd name="connsiteX157" fmla="*/ 20529 w 24669"/>
                <a:gd name="connsiteY157" fmla="*/ 18483 h 36230"/>
                <a:gd name="connsiteX158" fmla="*/ 21064 w 24669"/>
                <a:gd name="connsiteY158" fmla="*/ 18717 h 36230"/>
                <a:gd name="connsiteX159" fmla="*/ 21054 w 24669"/>
                <a:gd name="connsiteY159" fmla="*/ 18547 h 36230"/>
                <a:gd name="connsiteX160" fmla="*/ 20878 w 24669"/>
                <a:gd name="connsiteY160" fmla="*/ 18513 h 36230"/>
                <a:gd name="connsiteX161" fmla="*/ 21247 w 24669"/>
                <a:gd name="connsiteY161" fmla="*/ 18475 h 36230"/>
                <a:gd name="connsiteX162" fmla="*/ 21116 w 24669"/>
                <a:gd name="connsiteY162" fmla="*/ 18113 h 36230"/>
                <a:gd name="connsiteX163" fmla="*/ 21213 w 24669"/>
                <a:gd name="connsiteY163" fmla="*/ 18068 h 36230"/>
                <a:gd name="connsiteX164" fmla="*/ 21043 w 24669"/>
                <a:gd name="connsiteY164" fmla="*/ 18015 h 36230"/>
                <a:gd name="connsiteX165" fmla="*/ 21398 w 24669"/>
                <a:gd name="connsiteY165" fmla="*/ 17562 h 36230"/>
                <a:gd name="connsiteX166" fmla="*/ 21363 w 24669"/>
                <a:gd name="connsiteY166" fmla="*/ 16710 h 36230"/>
                <a:gd name="connsiteX167" fmla="*/ 21205 w 24669"/>
                <a:gd name="connsiteY167" fmla="*/ 16736 h 36230"/>
                <a:gd name="connsiteX168" fmla="*/ 21150 w 24669"/>
                <a:gd name="connsiteY168" fmla="*/ 17021 h 36230"/>
                <a:gd name="connsiteX169" fmla="*/ 20898 w 24669"/>
                <a:gd name="connsiteY169" fmla="*/ 16973 h 36230"/>
                <a:gd name="connsiteX170" fmla="*/ 20305 w 24669"/>
                <a:gd name="connsiteY170" fmla="*/ 17565 h 36230"/>
                <a:gd name="connsiteX171" fmla="*/ 20984 w 24669"/>
                <a:gd name="connsiteY171" fmla="*/ 16718 h 36230"/>
                <a:gd name="connsiteX172" fmla="*/ 20425 w 24669"/>
                <a:gd name="connsiteY172" fmla="*/ 16439 h 36230"/>
                <a:gd name="connsiteX173" fmla="*/ 20784 w 24669"/>
                <a:gd name="connsiteY173" fmla="*/ 16601 h 36230"/>
                <a:gd name="connsiteX174" fmla="*/ 20923 w 24669"/>
                <a:gd name="connsiteY174" fmla="*/ 16572 h 36230"/>
                <a:gd name="connsiteX175" fmla="*/ 20890 w 24669"/>
                <a:gd name="connsiteY175" fmla="*/ 15999 h 36230"/>
                <a:gd name="connsiteX176" fmla="*/ 21293 w 24669"/>
                <a:gd name="connsiteY176" fmla="*/ 15901 h 36230"/>
                <a:gd name="connsiteX177" fmla="*/ 21416 w 24669"/>
                <a:gd name="connsiteY177" fmla="*/ 16010 h 36230"/>
                <a:gd name="connsiteX178" fmla="*/ 21544 w 24669"/>
                <a:gd name="connsiteY178" fmla="*/ 15550 h 36230"/>
                <a:gd name="connsiteX179" fmla="*/ 21295 w 24669"/>
                <a:gd name="connsiteY179" fmla="*/ 15353 h 36230"/>
                <a:gd name="connsiteX180" fmla="*/ 21029 w 24669"/>
                <a:gd name="connsiteY180" fmla="*/ 15634 h 36230"/>
                <a:gd name="connsiteX181" fmla="*/ 20827 w 24669"/>
                <a:gd name="connsiteY181" fmla="*/ 15680 h 36230"/>
                <a:gd name="connsiteX182" fmla="*/ 21156 w 24669"/>
                <a:gd name="connsiteY182" fmla="*/ 15245 h 36230"/>
                <a:gd name="connsiteX183" fmla="*/ 20516 w 24669"/>
                <a:gd name="connsiteY183" fmla="*/ 15213 h 36230"/>
                <a:gd name="connsiteX184" fmla="*/ 20394 w 24669"/>
                <a:gd name="connsiteY184" fmla="*/ 15498 h 36230"/>
                <a:gd name="connsiteX185" fmla="*/ 20235 w 24669"/>
                <a:gd name="connsiteY185" fmla="*/ 15033 h 36230"/>
                <a:gd name="connsiteX186" fmla="*/ 21110 w 24669"/>
                <a:gd name="connsiteY186" fmla="*/ 14792 h 36230"/>
                <a:gd name="connsiteX187" fmla="*/ 21021 w 24669"/>
                <a:gd name="connsiteY187" fmla="*/ 14237 h 36230"/>
                <a:gd name="connsiteX188" fmla="*/ 20612 w 24669"/>
                <a:gd name="connsiteY188" fmla="*/ 14225 h 36230"/>
                <a:gd name="connsiteX189" fmla="*/ 20261 w 24669"/>
                <a:gd name="connsiteY189" fmla="*/ 13946 h 36230"/>
                <a:gd name="connsiteX190" fmla="*/ 19600 w 24669"/>
                <a:gd name="connsiteY190" fmla="*/ 14405 h 36230"/>
                <a:gd name="connsiteX191" fmla="*/ 19624 w 24669"/>
                <a:gd name="connsiteY191" fmla="*/ 14657 h 36230"/>
                <a:gd name="connsiteX192" fmla="*/ 19497 w 24669"/>
                <a:gd name="connsiteY192" fmla="*/ 14765 h 36230"/>
                <a:gd name="connsiteX193" fmla="*/ 19385 w 24669"/>
                <a:gd name="connsiteY193" fmla="*/ 14370 h 36230"/>
                <a:gd name="connsiteX194" fmla="*/ 19257 w 24669"/>
                <a:gd name="connsiteY194" fmla="*/ 14392 h 36230"/>
                <a:gd name="connsiteX195" fmla="*/ 19272 w 24669"/>
                <a:gd name="connsiteY195" fmla="*/ 14312 h 36230"/>
                <a:gd name="connsiteX196" fmla="*/ 18785 w 24669"/>
                <a:gd name="connsiteY196" fmla="*/ 13904 h 36230"/>
                <a:gd name="connsiteX197" fmla="*/ 18206 w 24669"/>
                <a:gd name="connsiteY197" fmla="*/ 14284 h 36230"/>
                <a:gd name="connsiteX198" fmla="*/ 18652 w 24669"/>
                <a:gd name="connsiteY198" fmla="*/ 13940 h 36230"/>
                <a:gd name="connsiteX199" fmla="*/ 18119 w 24669"/>
                <a:gd name="connsiteY199" fmla="*/ 13799 h 36230"/>
                <a:gd name="connsiteX200" fmla="*/ 18230 w 24669"/>
                <a:gd name="connsiteY200" fmla="*/ 13626 h 36230"/>
                <a:gd name="connsiteX201" fmla="*/ 18291 w 24669"/>
                <a:gd name="connsiteY201" fmla="*/ 13760 h 36230"/>
                <a:gd name="connsiteX202" fmla="*/ 18630 w 24669"/>
                <a:gd name="connsiteY202" fmla="*/ 13824 h 36230"/>
                <a:gd name="connsiteX203" fmla="*/ 18913 w 24669"/>
                <a:gd name="connsiteY203" fmla="*/ 13772 h 36230"/>
                <a:gd name="connsiteX204" fmla="*/ 19143 w 24669"/>
                <a:gd name="connsiteY204" fmla="*/ 14200 h 36230"/>
                <a:gd name="connsiteX205" fmla="*/ 19900 w 24669"/>
                <a:gd name="connsiteY205" fmla="*/ 13918 h 36230"/>
                <a:gd name="connsiteX206" fmla="*/ 19537 w 24669"/>
                <a:gd name="connsiteY206" fmla="*/ 13914 h 36230"/>
                <a:gd name="connsiteX207" fmla="*/ 19992 w 24669"/>
                <a:gd name="connsiteY207" fmla="*/ 13814 h 36230"/>
                <a:gd name="connsiteX208" fmla="*/ 19966 w 24669"/>
                <a:gd name="connsiteY208" fmla="*/ 13664 h 36230"/>
                <a:gd name="connsiteX209" fmla="*/ 20400 w 24669"/>
                <a:gd name="connsiteY209" fmla="*/ 13488 h 36230"/>
                <a:gd name="connsiteX210" fmla="*/ 20415 w 24669"/>
                <a:gd name="connsiteY210" fmla="*/ 13143 h 36230"/>
                <a:gd name="connsiteX211" fmla="*/ 19995 w 24669"/>
                <a:gd name="connsiteY211" fmla="*/ 13352 h 36230"/>
                <a:gd name="connsiteX212" fmla="*/ 19306 w 24669"/>
                <a:gd name="connsiteY212" fmla="*/ 13465 h 36230"/>
                <a:gd name="connsiteX213" fmla="*/ 19513 w 24669"/>
                <a:gd name="connsiteY213" fmla="*/ 13611 h 36230"/>
                <a:gd name="connsiteX214" fmla="*/ 18992 w 24669"/>
                <a:gd name="connsiteY214" fmla="*/ 13743 h 36230"/>
                <a:gd name="connsiteX215" fmla="*/ 19156 w 24669"/>
                <a:gd name="connsiteY215" fmla="*/ 13559 h 36230"/>
                <a:gd name="connsiteX216" fmla="*/ 18783 w 24669"/>
                <a:gd name="connsiteY216" fmla="*/ 13325 h 36230"/>
                <a:gd name="connsiteX217" fmla="*/ 18425 w 24669"/>
                <a:gd name="connsiteY217" fmla="*/ 13414 h 36230"/>
                <a:gd name="connsiteX218" fmla="*/ 18586 w 24669"/>
                <a:gd name="connsiteY218" fmla="*/ 13279 h 36230"/>
                <a:gd name="connsiteX219" fmla="*/ 18495 w 24669"/>
                <a:gd name="connsiteY219" fmla="*/ 13202 h 36230"/>
                <a:gd name="connsiteX220" fmla="*/ 18621 w 24669"/>
                <a:gd name="connsiteY220" fmla="*/ 13210 h 36230"/>
                <a:gd name="connsiteX221" fmla="*/ 18638 w 24669"/>
                <a:gd name="connsiteY221" fmla="*/ 13109 h 36230"/>
                <a:gd name="connsiteX222" fmla="*/ 18978 w 24669"/>
                <a:gd name="connsiteY222" fmla="*/ 13333 h 36230"/>
                <a:gd name="connsiteX223" fmla="*/ 19337 w 24669"/>
                <a:gd name="connsiteY223" fmla="*/ 12951 h 36230"/>
                <a:gd name="connsiteX224" fmla="*/ 18835 w 24669"/>
                <a:gd name="connsiteY224" fmla="*/ 12789 h 36230"/>
                <a:gd name="connsiteX225" fmla="*/ 19372 w 24669"/>
                <a:gd name="connsiteY225" fmla="*/ 12751 h 36230"/>
                <a:gd name="connsiteX226" fmla="*/ 20172 w 24669"/>
                <a:gd name="connsiteY226" fmla="*/ 12126 h 36230"/>
                <a:gd name="connsiteX227" fmla="*/ 19927 w 24669"/>
                <a:gd name="connsiteY227" fmla="*/ 11774 h 36230"/>
                <a:gd name="connsiteX228" fmla="*/ 20225 w 24669"/>
                <a:gd name="connsiteY228" fmla="*/ 11961 h 36230"/>
                <a:gd name="connsiteX229" fmla="*/ 20119 w 24669"/>
                <a:gd name="connsiteY229" fmla="*/ 11726 h 36230"/>
                <a:gd name="connsiteX230" fmla="*/ 20301 w 24669"/>
                <a:gd name="connsiteY230" fmla="*/ 11905 h 36230"/>
                <a:gd name="connsiteX231" fmla="*/ 20413 w 24669"/>
                <a:gd name="connsiteY231" fmla="*/ 11881 h 36230"/>
                <a:gd name="connsiteX232" fmla="*/ 20166 w 24669"/>
                <a:gd name="connsiteY232" fmla="*/ 11425 h 36230"/>
                <a:gd name="connsiteX233" fmla="*/ 20417 w 24669"/>
                <a:gd name="connsiteY233" fmla="*/ 11611 h 36230"/>
                <a:gd name="connsiteX234" fmla="*/ 20495 w 24669"/>
                <a:gd name="connsiteY234" fmla="*/ 11115 h 36230"/>
                <a:gd name="connsiteX235" fmla="*/ 20565 w 24669"/>
                <a:gd name="connsiteY235" fmla="*/ 10341 h 36230"/>
                <a:gd name="connsiteX236" fmla="*/ 20226 w 24669"/>
                <a:gd name="connsiteY236" fmla="*/ 10333 h 36230"/>
                <a:gd name="connsiteX237" fmla="*/ 20185 w 24669"/>
                <a:gd name="connsiteY237" fmla="*/ 10823 h 36230"/>
                <a:gd name="connsiteX238" fmla="*/ 20116 w 24669"/>
                <a:gd name="connsiteY238" fmla="*/ 10327 h 36230"/>
                <a:gd name="connsiteX239" fmla="*/ 19902 w 24669"/>
                <a:gd name="connsiteY239" fmla="*/ 10294 h 36230"/>
                <a:gd name="connsiteX240" fmla="*/ 19566 w 24669"/>
                <a:gd name="connsiteY240" fmla="*/ 10622 h 36230"/>
                <a:gd name="connsiteX241" fmla="*/ 19316 w 24669"/>
                <a:gd name="connsiteY241" fmla="*/ 11352 h 36230"/>
                <a:gd name="connsiteX242" fmla="*/ 18859 w 24669"/>
                <a:gd name="connsiteY242" fmla="*/ 11649 h 36230"/>
                <a:gd name="connsiteX243" fmla="*/ 18399 w 24669"/>
                <a:gd name="connsiteY243" fmla="*/ 11729 h 36230"/>
                <a:gd name="connsiteX244" fmla="*/ 18072 w 24669"/>
                <a:gd name="connsiteY244" fmla="*/ 12169 h 36230"/>
                <a:gd name="connsiteX245" fmla="*/ 17730 w 24669"/>
                <a:gd name="connsiteY245" fmla="*/ 12307 h 36230"/>
                <a:gd name="connsiteX246" fmla="*/ 18272 w 24669"/>
                <a:gd name="connsiteY246" fmla="*/ 11848 h 36230"/>
                <a:gd name="connsiteX247" fmla="*/ 18074 w 24669"/>
                <a:gd name="connsiteY247" fmla="*/ 11757 h 36230"/>
                <a:gd name="connsiteX248" fmla="*/ 18711 w 24669"/>
                <a:gd name="connsiteY248" fmla="*/ 11595 h 36230"/>
                <a:gd name="connsiteX249" fmla="*/ 19014 w 24669"/>
                <a:gd name="connsiteY249" fmla="*/ 11362 h 36230"/>
                <a:gd name="connsiteX250" fmla="*/ 18671 w 24669"/>
                <a:gd name="connsiteY250" fmla="*/ 11005 h 36230"/>
                <a:gd name="connsiteX251" fmla="*/ 18203 w 24669"/>
                <a:gd name="connsiteY251" fmla="*/ 10906 h 36230"/>
                <a:gd name="connsiteX252" fmla="*/ 18015 w 24669"/>
                <a:gd name="connsiteY252" fmla="*/ 11186 h 36230"/>
                <a:gd name="connsiteX253" fmla="*/ 18113 w 24669"/>
                <a:gd name="connsiteY253" fmla="*/ 10912 h 36230"/>
                <a:gd name="connsiteX254" fmla="*/ 17919 w 24669"/>
                <a:gd name="connsiteY254" fmla="*/ 10968 h 36230"/>
                <a:gd name="connsiteX255" fmla="*/ 17947 w 24669"/>
                <a:gd name="connsiteY255" fmla="*/ 10606 h 36230"/>
                <a:gd name="connsiteX256" fmla="*/ 17488 w 24669"/>
                <a:gd name="connsiteY256" fmla="*/ 10320 h 36230"/>
                <a:gd name="connsiteX257" fmla="*/ 17496 w 24669"/>
                <a:gd name="connsiteY257" fmla="*/ 10249 h 36230"/>
                <a:gd name="connsiteX258" fmla="*/ 17885 w 24669"/>
                <a:gd name="connsiteY258" fmla="*/ 10302 h 36230"/>
                <a:gd name="connsiteX259" fmla="*/ 18670 w 24669"/>
                <a:gd name="connsiteY259" fmla="*/ 10206 h 36230"/>
                <a:gd name="connsiteX260" fmla="*/ 18235 w 24669"/>
                <a:gd name="connsiteY260" fmla="*/ 10034 h 36230"/>
                <a:gd name="connsiteX261" fmla="*/ 17733 w 24669"/>
                <a:gd name="connsiteY261" fmla="*/ 9877 h 36230"/>
                <a:gd name="connsiteX262" fmla="*/ 18240 w 24669"/>
                <a:gd name="connsiteY262" fmla="*/ 9763 h 36230"/>
                <a:gd name="connsiteX263" fmla="*/ 18374 w 24669"/>
                <a:gd name="connsiteY263" fmla="*/ 10035 h 36230"/>
                <a:gd name="connsiteX264" fmla="*/ 18675 w 24669"/>
                <a:gd name="connsiteY264" fmla="*/ 10065 h 36230"/>
                <a:gd name="connsiteX265" fmla="*/ 19078 w 24669"/>
                <a:gd name="connsiteY265" fmla="*/ 10274 h 36230"/>
                <a:gd name="connsiteX266" fmla="*/ 19063 w 24669"/>
                <a:gd name="connsiteY266" fmla="*/ 10168 h 36230"/>
                <a:gd name="connsiteX267" fmla="*/ 19747 w 24669"/>
                <a:gd name="connsiteY267" fmla="*/ 9928 h 36230"/>
                <a:gd name="connsiteX268" fmla="*/ 20381 w 24669"/>
                <a:gd name="connsiteY268" fmla="*/ 9940 h 36230"/>
                <a:gd name="connsiteX269" fmla="*/ 19944 w 24669"/>
                <a:gd name="connsiteY269" fmla="*/ 9671 h 36230"/>
                <a:gd name="connsiteX270" fmla="*/ 19724 w 24669"/>
                <a:gd name="connsiteY270" fmla="*/ 9403 h 36230"/>
                <a:gd name="connsiteX271" fmla="*/ 19715 w 24669"/>
                <a:gd name="connsiteY271" fmla="*/ 9227 h 36230"/>
                <a:gd name="connsiteX272" fmla="*/ 19562 w 24669"/>
                <a:gd name="connsiteY272" fmla="*/ 9258 h 36230"/>
                <a:gd name="connsiteX273" fmla="*/ 19299 w 24669"/>
                <a:gd name="connsiteY273" fmla="*/ 8924 h 36230"/>
                <a:gd name="connsiteX274" fmla="*/ 19061 w 24669"/>
                <a:gd name="connsiteY274" fmla="*/ 8937 h 36230"/>
                <a:gd name="connsiteX275" fmla="*/ 19192 w 24669"/>
                <a:gd name="connsiteY275" fmla="*/ 8831 h 36230"/>
                <a:gd name="connsiteX276" fmla="*/ 19041 w 24669"/>
                <a:gd name="connsiteY276" fmla="*/ 8667 h 36230"/>
                <a:gd name="connsiteX277" fmla="*/ 18952 w 24669"/>
                <a:gd name="connsiteY277" fmla="*/ 8688 h 36230"/>
                <a:gd name="connsiteX278" fmla="*/ 18511 w 24669"/>
                <a:gd name="connsiteY278" fmla="*/ 8262 h 36230"/>
                <a:gd name="connsiteX279" fmla="*/ 18043 w 24669"/>
                <a:gd name="connsiteY279" fmla="*/ 8058 h 36230"/>
                <a:gd name="connsiteX280" fmla="*/ 17997 w 24669"/>
                <a:gd name="connsiteY280" fmla="*/ 8149 h 36230"/>
                <a:gd name="connsiteX281" fmla="*/ 17375 w 24669"/>
                <a:gd name="connsiteY281" fmla="*/ 7778 h 36230"/>
                <a:gd name="connsiteX282" fmla="*/ 17195 w 24669"/>
                <a:gd name="connsiteY282" fmla="*/ 7981 h 36230"/>
                <a:gd name="connsiteX283" fmla="*/ 17165 w 24669"/>
                <a:gd name="connsiteY283" fmla="*/ 7874 h 36230"/>
                <a:gd name="connsiteX284" fmla="*/ 17306 w 24669"/>
                <a:gd name="connsiteY284" fmla="*/ 7719 h 36230"/>
                <a:gd name="connsiteX285" fmla="*/ 17118 w 24669"/>
                <a:gd name="connsiteY285" fmla="*/ 7798 h 36230"/>
                <a:gd name="connsiteX286" fmla="*/ 17186 w 24669"/>
                <a:gd name="connsiteY286" fmla="*/ 7664 h 36230"/>
                <a:gd name="connsiteX287" fmla="*/ 16917 w 24669"/>
                <a:gd name="connsiteY287" fmla="*/ 7645 h 36230"/>
                <a:gd name="connsiteX288" fmla="*/ 16392 w 24669"/>
                <a:gd name="connsiteY288" fmla="*/ 7760 h 36230"/>
                <a:gd name="connsiteX289" fmla="*/ 16485 w 24669"/>
                <a:gd name="connsiteY289" fmla="*/ 7774 h 36230"/>
                <a:gd name="connsiteX290" fmla="*/ 16159 w 24669"/>
                <a:gd name="connsiteY290" fmla="*/ 8231 h 36230"/>
                <a:gd name="connsiteX291" fmla="*/ 16348 w 24669"/>
                <a:gd name="connsiteY291" fmla="*/ 7547 h 36230"/>
                <a:gd name="connsiteX292" fmla="*/ 16080 w 24669"/>
                <a:gd name="connsiteY292" fmla="*/ 7287 h 36230"/>
                <a:gd name="connsiteX293" fmla="*/ 15790 w 24669"/>
                <a:gd name="connsiteY293" fmla="*/ 6727 h 36230"/>
                <a:gd name="connsiteX294" fmla="*/ 15599 w 24669"/>
                <a:gd name="connsiteY294" fmla="*/ 6376 h 36230"/>
                <a:gd name="connsiteX295" fmla="*/ 15485 w 24669"/>
                <a:gd name="connsiteY295" fmla="*/ 6060 h 36230"/>
                <a:gd name="connsiteX296" fmla="*/ 15407 w 24669"/>
                <a:gd name="connsiteY296" fmla="*/ 6156 h 36230"/>
                <a:gd name="connsiteX297" fmla="*/ 15199 w 24669"/>
                <a:gd name="connsiteY297" fmla="*/ 5758 h 36230"/>
                <a:gd name="connsiteX298" fmla="*/ 15085 w 24669"/>
                <a:gd name="connsiteY298" fmla="*/ 5886 h 36230"/>
                <a:gd name="connsiteX299" fmla="*/ 15127 w 24669"/>
                <a:gd name="connsiteY299" fmla="*/ 5710 h 36230"/>
                <a:gd name="connsiteX300" fmla="*/ 14956 w 24669"/>
                <a:gd name="connsiteY300" fmla="*/ 5782 h 36230"/>
                <a:gd name="connsiteX301" fmla="*/ 14973 w 24669"/>
                <a:gd name="connsiteY301" fmla="*/ 5689 h 36230"/>
                <a:gd name="connsiteX302" fmla="*/ 14672 w 24669"/>
                <a:gd name="connsiteY302" fmla="*/ 5375 h 36230"/>
                <a:gd name="connsiteX303" fmla="*/ 14589 w 24669"/>
                <a:gd name="connsiteY303" fmla="*/ 5531 h 36230"/>
                <a:gd name="connsiteX304" fmla="*/ 14506 w 24669"/>
                <a:gd name="connsiteY304" fmla="*/ 5302 h 36230"/>
                <a:gd name="connsiteX305" fmla="*/ 14438 w 24669"/>
                <a:gd name="connsiteY305" fmla="*/ 5387 h 36230"/>
                <a:gd name="connsiteX306" fmla="*/ 14384 w 24669"/>
                <a:gd name="connsiteY306" fmla="*/ 5172 h 36230"/>
                <a:gd name="connsiteX307" fmla="*/ 14329 w 24669"/>
                <a:gd name="connsiteY307" fmla="*/ 5512 h 36230"/>
                <a:gd name="connsiteX308" fmla="*/ 13983 w 24669"/>
                <a:gd name="connsiteY308" fmla="*/ 5036 h 36230"/>
                <a:gd name="connsiteX309" fmla="*/ 14292 w 24669"/>
                <a:gd name="connsiteY309" fmla="*/ 5803 h 36230"/>
                <a:gd name="connsiteX310" fmla="*/ 13900 w 24669"/>
                <a:gd name="connsiteY310" fmla="*/ 5856 h 36230"/>
                <a:gd name="connsiteX311" fmla="*/ 14051 w 24669"/>
                <a:gd name="connsiteY311" fmla="*/ 5757 h 36230"/>
                <a:gd name="connsiteX312" fmla="*/ 13925 w 24669"/>
                <a:gd name="connsiteY312" fmla="*/ 5330 h 36230"/>
                <a:gd name="connsiteX313" fmla="*/ 13759 w 24669"/>
                <a:gd name="connsiteY313" fmla="*/ 5506 h 36230"/>
                <a:gd name="connsiteX314" fmla="*/ 13903 w 24669"/>
                <a:gd name="connsiteY314" fmla="*/ 5196 h 36230"/>
                <a:gd name="connsiteX315" fmla="*/ 13603 w 24669"/>
                <a:gd name="connsiteY315" fmla="*/ 5015 h 36230"/>
                <a:gd name="connsiteX316" fmla="*/ 13462 w 24669"/>
                <a:gd name="connsiteY316" fmla="*/ 5188 h 36230"/>
                <a:gd name="connsiteX317" fmla="*/ 13461 w 24669"/>
                <a:gd name="connsiteY317" fmla="*/ 5048 h 36230"/>
                <a:gd name="connsiteX318" fmla="*/ 13285 w 24669"/>
                <a:gd name="connsiteY318" fmla="*/ 5127 h 36230"/>
                <a:gd name="connsiteX319" fmla="*/ 13231 w 24669"/>
                <a:gd name="connsiteY319" fmla="*/ 4996 h 36230"/>
                <a:gd name="connsiteX320" fmla="*/ 13113 w 24669"/>
                <a:gd name="connsiteY320" fmla="*/ 5028 h 36230"/>
                <a:gd name="connsiteX321" fmla="*/ 13137 w 24669"/>
                <a:gd name="connsiteY321" fmla="*/ 4620 h 36230"/>
                <a:gd name="connsiteX322" fmla="*/ 12763 w 24669"/>
                <a:gd name="connsiteY322" fmla="*/ 4559 h 36230"/>
                <a:gd name="connsiteX323" fmla="*/ 12758 w 24669"/>
                <a:gd name="connsiteY323" fmla="*/ 4337 h 36230"/>
                <a:gd name="connsiteX324" fmla="*/ 12881 w 24669"/>
                <a:gd name="connsiteY324" fmla="*/ 4455 h 36230"/>
                <a:gd name="connsiteX325" fmla="*/ 13027 w 24669"/>
                <a:gd name="connsiteY325" fmla="*/ 3988 h 36230"/>
                <a:gd name="connsiteX326" fmla="*/ 12728 w 24669"/>
                <a:gd name="connsiteY326" fmla="*/ 3894 h 36230"/>
                <a:gd name="connsiteX327" fmla="*/ 12690 w 24669"/>
                <a:gd name="connsiteY327" fmla="*/ 3780 h 36230"/>
                <a:gd name="connsiteX328" fmla="*/ 12530 w 24669"/>
                <a:gd name="connsiteY328" fmla="*/ 3925 h 36230"/>
                <a:gd name="connsiteX329" fmla="*/ 12902 w 24669"/>
                <a:gd name="connsiteY329" fmla="*/ 3708 h 36230"/>
                <a:gd name="connsiteX330" fmla="*/ 12927 w 24669"/>
                <a:gd name="connsiteY330" fmla="*/ 3328 h 36230"/>
                <a:gd name="connsiteX331" fmla="*/ 12821 w 24669"/>
                <a:gd name="connsiteY331" fmla="*/ 3136 h 36230"/>
                <a:gd name="connsiteX332" fmla="*/ 12629 w 24669"/>
                <a:gd name="connsiteY332" fmla="*/ 3062 h 36230"/>
                <a:gd name="connsiteX333" fmla="*/ 12424 w 24669"/>
                <a:gd name="connsiteY333" fmla="*/ 2508 h 36230"/>
                <a:gd name="connsiteX334" fmla="*/ 11988 w 24669"/>
                <a:gd name="connsiteY334" fmla="*/ 2407 h 36230"/>
                <a:gd name="connsiteX335" fmla="*/ 12301 w 24669"/>
                <a:gd name="connsiteY335" fmla="*/ 2253 h 36230"/>
                <a:gd name="connsiteX336" fmla="*/ 12219 w 24669"/>
                <a:gd name="connsiteY336" fmla="*/ 2244 h 36230"/>
                <a:gd name="connsiteX337" fmla="*/ 12273 w 24669"/>
                <a:gd name="connsiteY337" fmla="*/ 1737 h 36230"/>
                <a:gd name="connsiteX338" fmla="*/ 12165 w 24669"/>
                <a:gd name="connsiteY338" fmla="*/ 1570 h 36230"/>
                <a:gd name="connsiteX339" fmla="*/ 12037 w 24669"/>
                <a:gd name="connsiteY339" fmla="*/ 1202 h 36230"/>
                <a:gd name="connsiteX340" fmla="*/ 12100 w 24669"/>
                <a:gd name="connsiteY340" fmla="*/ 1144 h 36230"/>
                <a:gd name="connsiteX341" fmla="*/ 12029 w 24669"/>
                <a:gd name="connsiteY341" fmla="*/ 1122 h 36230"/>
                <a:gd name="connsiteX342" fmla="*/ 12052 w 24669"/>
                <a:gd name="connsiteY342" fmla="*/ 1057 h 36230"/>
                <a:gd name="connsiteX343" fmla="*/ 12008 w 24669"/>
                <a:gd name="connsiteY343" fmla="*/ 1067 h 36230"/>
                <a:gd name="connsiteX344" fmla="*/ 12040 w 24669"/>
                <a:gd name="connsiteY344" fmla="*/ 777 h 36230"/>
                <a:gd name="connsiteX345" fmla="*/ 11865 w 24669"/>
                <a:gd name="connsiteY345" fmla="*/ 494 h 36230"/>
                <a:gd name="connsiteX346" fmla="*/ 11899 w 24669"/>
                <a:gd name="connsiteY346" fmla="*/ 185 h 36230"/>
                <a:gd name="connsiteX347" fmla="*/ 11584 w 24669"/>
                <a:gd name="connsiteY347" fmla="*/ 0 h 36230"/>
                <a:gd name="connsiteX348" fmla="*/ 11544 w 24669"/>
                <a:gd name="connsiteY348" fmla="*/ 0 h 36230"/>
                <a:gd name="connsiteX349" fmla="*/ 11118 w 24669"/>
                <a:gd name="connsiteY349" fmla="*/ 233 h 36230"/>
                <a:gd name="connsiteX350" fmla="*/ 11048 w 24669"/>
                <a:gd name="connsiteY350" fmla="*/ 543 h 36230"/>
                <a:gd name="connsiteX351" fmla="*/ 10832 w 24669"/>
                <a:gd name="connsiteY351" fmla="*/ 695 h 36230"/>
                <a:gd name="connsiteX352" fmla="*/ 10865 w 24669"/>
                <a:gd name="connsiteY352" fmla="*/ 782 h 36230"/>
                <a:gd name="connsiteX353" fmla="*/ 10535 w 24669"/>
                <a:gd name="connsiteY353" fmla="*/ 717 h 36230"/>
                <a:gd name="connsiteX354" fmla="*/ 10839 w 24669"/>
                <a:gd name="connsiteY354" fmla="*/ 845 h 36230"/>
                <a:gd name="connsiteX355" fmla="*/ 10549 w 24669"/>
                <a:gd name="connsiteY355" fmla="*/ 1019 h 36230"/>
                <a:gd name="connsiteX356" fmla="*/ 10557 w 24669"/>
                <a:gd name="connsiteY356" fmla="*/ 944 h 36230"/>
                <a:gd name="connsiteX357" fmla="*/ 10414 w 24669"/>
                <a:gd name="connsiteY357" fmla="*/ 800 h 36230"/>
                <a:gd name="connsiteX358" fmla="*/ 10328 w 24669"/>
                <a:gd name="connsiteY358" fmla="*/ 951 h 36230"/>
                <a:gd name="connsiteX359" fmla="*/ 9830 w 24669"/>
                <a:gd name="connsiteY359" fmla="*/ 788 h 36230"/>
                <a:gd name="connsiteX360" fmla="*/ 10061 w 24669"/>
                <a:gd name="connsiteY360" fmla="*/ 983 h 36230"/>
                <a:gd name="connsiteX361" fmla="*/ 9574 w 24669"/>
                <a:gd name="connsiteY361" fmla="*/ 1331 h 36230"/>
                <a:gd name="connsiteX362" fmla="*/ 9659 w 24669"/>
                <a:gd name="connsiteY362" fmla="*/ 1342 h 36230"/>
                <a:gd name="connsiteX363" fmla="*/ 9397 w 24669"/>
                <a:gd name="connsiteY363" fmla="*/ 1805 h 36230"/>
                <a:gd name="connsiteX364" fmla="*/ 9288 w 24669"/>
                <a:gd name="connsiteY364" fmla="*/ 1815 h 36230"/>
                <a:gd name="connsiteX365" fmla="*/ 9425 w 24669"/>
                <a:gd name="connsiteY365" fmla="*/ 1937 h 36230"/>
                <a:gd name="connsiteX366" fmla="*/ 8991 w 24669"/>
                <a:gd name="connsiteY366" fmla="*/ 2640 h 36230"/>
                <a:gd name="connsiteX367" fmla="*/ 8769 w 24669"/>
                <a:gd name="connsiteY367" fmla="*/ 2852 h 36230"/>
                <a:gd name="connsiteX368" fmla="*/ 8508 w 24669"/>
                <a:gd name="connsiteY368" fmla="*/ 3358 h 36230"/>
                <a:gd name="connsiteX369" fmla="*/ 8662 w 24669"/>
                <a:gd name="connsiteY369" fmla="*/ 3376 h 36230"/>
                <a:gd name="connsiteX370" fmla="*/ 8490 w 24669"/>
                <a:gd name="connsiteY370" fmla="*/ 3597 h 36230"/>
                <a:gd name="connsiteX371" fmla="*/ 8644 w 24669"/>
                <a:gd name="connsiteY371" fmla="*/ 3641 h 36230"/>
                <a:gd name="connsiteX372" fmla="*/ 8478 w 24669"/>
                <a:gd name="connsiteY372" fmla="*/ 3741 h 36230"/>
                <a:gd name="connsiteX373" fmla="*/ 8686 w 24669"/>
                <a:gd name="connsiteY373" fmla="*/ 3867 h 36230"/>
                <a:gd name="connsiteX374" fmla="*/ 8692 w 24669"/>
                <a:gd name="connsiteY374" fmla="*/ 3775 h 36230"/>
                <a:gd name="connsiteX375" fmla="*/ 8831 w 24669"/>
                <a:gd name="connsiteY375" fmla="*/ 4173 h 36230"/>
                <a:gd name="connsiteX376" fmla="*/ 8952 w 24669"/>
                <a:gd name="connsiteY376" fmla="*/ 4230 h 36230"/>
                <a:gd name="connsiteX377" fmla="*/ 9300 w 24669"/>
                <a:gd name="connsiteY377" fmla="*/ 3872 h 36230"/>
                <a:gd name="connsiteX378" fmla="*/ 9087 w 24669"/>
                <a:gd name="connsiteY378" fmla="*/ 4329 h 36230"/>
                <a:gd name="connsiteX379" fmla="*/ 8701 w 24669"/>
                <a:gd name="connsiteY379" fmla="*/ 4156 h 36230"/>
                <a:gd name="connsiteX380" fmla="*/ 8689 w 24669"/>
                <a:gd name="connsiteY380" fmla="*/ 4329 h 36230"/>
                <a:gd name="connsiteX381" fmla="*/ 8326 w 24669"/>
                <a:gd name="connsiteY381" fmla="*/ 3682 h 36230"/>
                <a:gd name="connsiteX382" fmla="*/ 8360 w 24669"/>
                <a:gd name="connsiteY382" fmla="*/ 4310 h 36230"/>
                <a:gd name="connsiteX383" fmla="*/ 8265 w 24669"/>
                <a:gd name="connsiteY383" fmla="*/ 4839 h 36230"/>
                <a:gd name="connsiteX384" fmla="*/ 8149 w 24669"/>
                <a:gd name="connsiteY384" fmla="*/ 4683 h 36230"/>
                <a:gd name="connsiteX385" fmla="*/ 8023 w 24669"/>
                <a:gd name="connsiteY385" fmla="*/ 5179 h 36230"/>
                <a:gd name="connsiteX386" fmla="*/ 7873 w 24669"/>
                <a:gd name="connsiteY386" fmla="*/ 5017 h 36230"/>
                <a:gd name="connsiteX387" fmla="*/ 7879 w 24669"/>
                <a:gd name="connsiteY387" fmla="*/ 5342 h 36230"/>
                <a:gd name="connsiteX388" fmla="*/ 7718 w 24669"/>
                <a:gd name="connsiteY388" fmla="*/ 5514 h 36230"/>
                <a:gd name="connsiteX389" fmla="*/ 7689 w 24669"/>
                <a:gd name="connsiteY389" fmla="*/ 5851 h 36230"/>
                <a:gd name="connsiteX390" fmla="*/ 7894 w 24669"/>
                <a:gd name="connsiteY390" fmla="*/ 6220 h 36230"/>
                <a:gd name="connsiteX391" fmla="*/ 7815 w 24669"/>
                <a:gd name="connsiteY391" fmla="*/ 6229 h 36230"/>
                <a:gd name="connsiteX392" fmla="*/ 7611 w 24669"/>
                <a:gd name="connsiteY392" fmla="*/ 6502 h 36230"/>
                <a:gd name="connsiteX393" fmla="*/ 7649 w 24669"/>
                <a:gd name="connsiteY393" fmla="*/ 6932 h 36230"/>
                <a:gd name="connsiteX394" fmla="*/ 7674 w 24669"/>
                <a:gd name="connsiteY394" fmla="*/ 7308 h 36230"/>
                <a:gd name="connsiteX395" fmla="*/ 7881 w 24669"/>
                <a:gd name="connsiteY395" fmla="*/ 7541 h 36230"/>
                <a:gd name="connsiteX396" fmla="*/ 7795 w 24669"/>
                <a:gd name="connsiteY396" fmla="*/ 7749 h 36230"/>
                <a:gd name="connsiteX397" fmla="*/ 8059 w 24669"/>
                <a:gd name="connsiteY397" fmla="*/ 7694 h 36230"/>
                <a:gd name="connsiteX398" fmla="*/ 7970 w 24669"/>
                <a:gd name="connsiteY398" fmla="*/ 7850 h 36230"/>
                <a:gd name="connsiteX399" fmla="*/ 7721 w 24669"/>
                <a:gd name="connsiteY399" fmla="*/ 7851 h 36230"/>
                <a:gd name="connsiteX400" fmla="*/ 7931 w 24669"/>
                <a:gd name="connsiteY400" fmla="*/ 7920 h 36230"/>
                <a:gd name="connsiteX401" fmla="*/ 7853 w 24669"/>
                <a:gd name="connsiteY401" fmla="*/ 8000 h 36230"/>
                <a:gd name="connsiteX402" fmla="*/ 7950 w 24669"/>
                <a:gd name="connsiteY402" fmla="*/ 8163 h 36230"/>
                <a:gd name="connsiteX403" fmla="*/ 8002 w 24669"/>
                <a:gd name="connsiteY403" fmla="*/ 7981 h 36230"/>
                <a:gd name="connsiteX404" fmla="*/ 8152 w 24669"/>
                <a:gd name="connsiteY404" fmla="*/ 8229 h 36230"/>
                <a:gd name="connsiteX405" fmla="*/ 7903 w 24669"/>
                <a:gd name="connsiteY405" fmla="*/ 8189 h 36230"/>
                <a:gd name="connsiteX406" fmla="*/ 7962 w 24669"/>
                <a:gd name="connsiteY406" fmla="*/ 8337 h 36230"/>
                <a:gd name="connsiteX407" fmla="*/ 8440 w 24669"/>
                <a:gd name="connsiteY407" fmla="*/ 8114 h 36230"/>
                <a:gd name="connsiteX408" fmla="*/ 8717 w 24669"/>
                <a:gd name="connsiteY408" fmla="*/ 8275 h 36230"/>
                <a:gd name="connsiteX409" fmla="*/ 8763 w 24669"/>
                <a:gd name="connsiteY409" fmla="*/ 8346 h 36230"/>
                <a:gd name="connsiteX410" fmla="*/ 8628 w 24669"/>
                <a:gd name="connsiteY410" fmla="*/ 8342 h 36230"/>
                <a:gd name="connsiteX411" fmla="*/ 8699 w 24669"/>
                <a:gd name="connsiteY411" fmla="*/ 8778 h 36230"/>
                <a:gd name="connsiteX412" fmla="*/ 9126 w 24669"/>
                <a:gd name="connsiteY412" fmla="*/ 8863 h 36230"/>
                <a:gd name="connsiteX413" fmla="*/ 8987 w 24669"/>
                <a:gd name="connsiteY413" fmla="*/ 8881 h 36230"/>
                <a:gd name="connsiteX414" fmla="*/ 8969 w 24669"/>
                <a:gd name="connsiteY414" fmla="*/ 8979 h 36230"/>
                <a:gd name="connsiteX415" fmla="*/ 8685 w 24669"/>
                <a:gd name="connsiteY415" fmla="*/ 8844 h 36230"/>
                <a:gd name="connsiteX416" fmla="*/ 8828 w 24669"/>
                <a:gd name="connsiteY416" fmla="*/ 9345 h 36230"/>
                <a:gd name="connsiteX417" fmla="*/ 9032 w 24669"/>
                <a:gd name="connsiteY417" fmla="*/ 9566 h 36230"/>
                <a:gd name="connsiteX418" fmla="*/ 8900 w 24669"/>
                <a:gd name="connsiteY418" fmla="*/ 9742 h 36230"/>
                <a:gd name="connsiteX419" fmla="*/ 8339 w 24669"/>
                <a:gd name="connsiteY419" fmla="*/ 9809 h 36230"/>
                <a:gd name="connsiteX420" fmla="*/ 7904 w 24669"/>
                <a:gd name="connsiteY420" fmla="*/ 10146 h 36230"/>
                <a:gd name="connsiteX421" fmla="*/ 7523 w 24669"/>
                <a:gd name="connsiteY421" fmla="*/ 10300 h 36230"/>
                <a:gd name="connsiteX422" fmla="*/ 7290 w 24669"/>
                <a:gd name="connsiteY422" fmla="*/ 10629 h 36230"/>
                <a:gd name="connsiteX423" fmla="*/ 7938 w 24669"/>
                <a:gd name="connsiteY423" fmla="*/ 10703 h 36230"/>
                <a:gd name="connsiteX424" fmla="*/ 8280 w 24669"/>
                <a:gd name="connsiteY424" fmla="*/ 10492 h 36230"/>
                <a:gd name="connsiteX425" fmla="*/ 8951 w 24669"/>
                <a:gd name="connsiteY425" fmla="*/ 10174 h 36230"/>
                <a:gd name="connsiteX426" fmla="*/ 8596 w 24669"/>
                <a:gd name="connsiteY426" fmla="*/ 10467 h 36230"/>
                <a:gd name="connsiteX427" fmla="*/ 8764 w 24669"/>
                <a:gd name="connsiteY427" fmla="*/ 10421 h 36230"/>
                <a:gd name="connsiteX428" fmla="*/ 8849 w 24669"/>
                <a:gd name="connsiteY428" fmla="*/ 10594 h 36230"/>
                <a:gd name="connsiteX429" fmla="*/ 8527 w 24669"/>
                <a:gd name="connsiteY429" fmla="*/ 10626 h 36230"/>
                <a:gd name="connsiteX430" fmla="*/ 8617 w 24669"/>
                <a:gd name="connsiteY430" fmla="*/ 10746 h 36230"/>
                <a:gd name="connsiteX431" fmla="*/ 8884 w 24669"/>
                <a:gd name="connsiteY431" fmla="*/ 10660 h 36230"/>
                <a:gd name="connsiteX432" fmla="*/ 8341 w 24669"/>
                <a:gd name="connsiteY432" fmla="*/ 11051 h 36230"/>
                <a:gd name="connsiteX433" fmla="*/ 8772 w 24669"/>
                <a:gd name="connsiteY433" fmla="*/ 10953 h 36230"/>
                <a:gd name="connsiteX434" fmla="*/ 8239 w 24669"/>
                <a:gd name="connsiteY434" fmla="*/ 11126 h 36230"/>
                <a:gd name="connsiteX435" fmla="*/ 8309 w 24669"/>
                <a:gd name="connsiteY435" fmla="*/ 11243 h 36230"/>
                <a:gd name="connsiteX436" fmla="*/ 8133 w 24669"/>
                <a:gd name="connsiteY436" fmla="*/ 11178 h 36230"/>
                <a:gd name="connsiteX437" fmla="*/ 8156 w 24669"/>
                <a:gd name="connsiteY437" fmla="*/ 11284 h 36230"/>
                <a:gd name="connsiteX438" fmla="*/ 7895 w 24669"/>
                <a:gd name="connsiteY438" fmla="*/ 11170 h 36230"/>
                <a:gd name="connsiteX439" fmla="*/ 7961 w 24669"/>
                <a:gd name="connsiteY439" fmla="*/ 11520 h 36230"/>
                <a:gd name="connsiteX440" fmla="*/ 8514 w 24669"/>
                <a:gd name="connsiteY440" fmla="*/ 11910 h 36230"/>
                <a:gd name="connsiteX441" fmla="*/ 8267 w 24669"/>
                <a:gd name="connsiteY441" fmla="*/ 11775 h 36230"/>
                <a:gd name="connsiteX442" fmla="*/ 7855 w 24669"/>
                <a:gd name="connsiteY442" fmla="*/ 11878 h 36230"/>
                <a:gd name="connsiteX443" fmla="*/ 8008 w 24669"/>
                <a:gd name="connsiteY443" fmla="*/ 12162 h 36230"/>
                <a:gd name="connsiteX444" fmla="*/ 7821 w 24669"/>
                <a:gd name="connsiteY444" fmla="*/ 11988 h 36230"/>
                <a:gd name="connsiteX445" fmla="*/ 7799 w 24669"/>
                <a:gd name="connsiteY445" fmla="*/ 12138 h 36230"/>
                <a:gd name="connsiteX446" fmla="*/ 7630 w 24669"/>
                <a:gd name="connsiteY446" fmla="*/ 11823 h 36230"/>
                <a:gd name="connsiteX447" fmla="*/ 7501 w 24669"/>
                <a:gd name="connsiteY447" fmla="*/ 11853 h 36230"/>
                <a:gd name="connsiteX448" fmla="*/ 7597 w 24669"/>
                <a:gd name="connsiteY448" fmla="*/ 11535 h 36230"/>
                <a:gd name="connsiteX449" fmla="*/ 6978 w 24669"/>
                <a:gd name="connsiteY449" fmla="*/ 11496 h 36230"/>
                <a:gd name="connsiteX450" fmla="*/ 6796 w 24669"/>
                <a:gd name="connsiteY450" fmla="*/ 11878 h 36230"/>
                <a:gd name="connsiteX451" fmla="*/ 7003 w 24669"/>
                <a:gd name="connsiteY451" fmla="*/ 12039 h 36230"/>
                <a:gd name="connsiteX452" fmla="*/ 6844 w 24669"/>
                <a:gd name="connsiteY452" fmla="*/ 12056 h 36230"/>
                <a:gd name="connsiteX453" fmla="*/ 6827 w 24669"/>
                <a:gd name="connsiteY453" fmla="*/ 12153 h 36230"/>
                <a:gd name="connsiteX454" fmla="*/ 7216 w 24669"/>
                <a:gd name="connsiteY454" fmla="*/ 12130 h 36230"/>
                <a:gd name="connsiteX455" fmla="*/ 6875 w 24669"/>
                <a:gd name="connsiteY455" fmla="*/ 12243 h 36230"/>
                <a:gd name="connsiteX456" fmla="*/ 7202 w 24669"/>
                <a:gd name="connsiteY456" fmla="*/ 12768 h 36230"/>
                <a:gd name="connsiteX457" fmla="*/ 6844 w 24669"/>
                <a:gd name="connsiteY457" fmla="*/ 12463 h 36230"/>
                <a:gd name="connsiteX458" fmla="*/ 7059 w 24669"/>
                <a:gd name="connsiteY458" fmla="*/ 12713 h 36230"/>
                <a:gd name="connsiteX459" fmla="*/ 6872 w 24669"/>
                <a:gd name="connsiteY459" fmla="*/ 12838 h 36230"/>
                <a:gd name="connsiteX460" fmla="*/ 7266 w 24669"/>
                <a:gd name="connsiteY460" fmla="*/ 13231 h 36230"/>
                <a:gd name="connsiteX461" fmla="*/ 7074 w 24669"/>
                <a:gd name="connsiteY461" fmla="*/ 13078 h 36230"/>
                <a:gd name="connsiteX462" fmla="*/ 7096 w 24669"/>
                <a:gd name="connsiteY462" fmla="*/ 13195 h 36230"/>
                <a:gd name="connsiteX463" fmla="*/ 6875 w 24669"/>
                <a:gd name="connsiteY463" fmla="*/ 13018 h 36230"/>
                <a:gd name="connsiteX464" fmla="*/ 6845 w 24669"/>
                <a:gd name="connsiteY464" fmla="*/ 13174 h 36230"/>
                <a:gd name="connsiteX465" fmla="*/ 7194 w 24669"/>
                <a:gd name="connsiteY465" fmla="*/ 13287 h 36230"/>
                <a:gd name="connsiteX466" fmla="*/ 7119 w 24669"/>
                <a:gd name="connsiteY466" fmla="*/ 13647 h 36230"/>
                <a:gd name="connsiteX467" fmla="*/ 7054 w 24669"/>
                <a:gd name="connsiteY467" fmla="*/ 13469 h 36230"/>
                <a:gd name="connsiteX468" fmla="*/ 6866 w 24669"/>
                <a:gd name="connsiteY468" fmla="*/ 13710 h 36230"/>
                <a:gd name="connsiteX469" fmla="*/ 7065 w 24669"/>
                <a:gd name="connsiteY469" fmla="*/ 13888 h 36230"/>
                <a:gd name="connsiteX470" fmla="*/ 6926 w 24669"/>
                <a:gd name="connsiteY470" fmla="*/ 14129 h 36230"/>
                <a:gd name="connsiteX471" fmla="*/ 6687 w 24669"/>
                <a:gd name="connsiteY471" fmla="*/ 14320 h 36230"/>
                <a:gd name="connsiteX472" fmla="*/ 6736 w 24669"/>
                <a:gd name="connsiteY472" fmla="*/ 14384 h 36230"/>
                <a:gd name="connsiteX473" fmla="*/ 6949 w 24669"/>
                <a:gd name="connsiteY473" fmla="*/ 14259 h 36230"/>
                <a:gd name="connsiteX474" fmla="*/ 6740 w 24669"/>
                <a:gd name="connsiteY474" fmla="*/ 14512 h 36230"/>
                <a:gd name="connsiteX475" fmla="*/ 6795 w 24669"/>
                <a:gd name="connsiteY475" fmla="*/ 14749 h 36230"/>
                <a:gd name="connsiteX476" fmla="*/ 6590 w 24669"/>
                <a:gd name="connsiteY476" fmla="*/ 14621 h 36230"/>
                <a:gd name="connsiteX477" fmla="*/ 6591 w 24669"/>
                <a:gd name="connsiteY477" fmla="*/ 14746 h 36230"/>
                <a:gd name="connsiteX478" fmla="*/ 6401 w 24669"/>
                <a:gd name="connsiteY478" fmla="*/ 14685 h 36230"/>
                <a:gd name="connsiteX479" fmla="*/ 6496 w 24669"/>
                <a:gd name="connsiteY479" fmla="*/ 14866 h 36230"/>
                <a:gd name="connsiteX480" fmla="*/ 6902 w 24669"/>
                <a:gd name="connsiteY480" fmla="*/ 14776 h 36230"/>
                <a:gd name="connsiteX481" fmla="*/ 6657 w 24669"/>
                <a:gd name="connsiteY481" fmla="*/ 15046 h 36230"/>
                <a:gd name="connsiteX482" fmla="*/ 6675 w 24669"/>
                <a:gd name="connsiteY482" fmla="*/ 15362 h 36230"/>
                <a:gd name="connsiteX483" fmla="*/ 6207 w 24669"/>
                <a:gd name="connsiteY483" fmla="*/ 15159 h 36230"/>
                <a:gd name="connsiteX484" fmla="*/ 6626 w 24669"/>
                <a:gd name="connsiteY484" fmla="*/ 15449 h 36230"/>
                <a:gd name="connsiteX485" fmla="*/ 6460 w 24669"/>
                <a:gd name="connsiteY485" fmla="*/ 15505 h 36230"/>
                <a:gd name="connsiteX486" fmla="*/ 6728 w 24669"/>
                <a:gd name="connsiteY486" fmla="*/ 15579 h 36230"/>
                <a:gd name="connsiteX487" fmla="*/ 6425 w 24669"/>
                <a:gd name="connsiteY487" fmla="*/ 15636 h 36230"/>
                <a:gd name="connsiteX488" fmla="*/ 6586 w 24669"/>
                <a:gd name="connsiteY488" fmla="*/ 15704 h 36230"/>
                <a:gd name="connsiteX489" fmla="*/ 6130 w 24669"/>
                <a:gd name="connsiteY489" fmla="*/ 15718 h 36230"/>
                <a:gd name="connsiteX490" fmla="*/ 6662 w 24669"/>
                <a:gd name="connsiteY490" fmla="*/ 15712 h 36230"/>
                <a:gd name="connsiteX491" fmla="*/ 6308 w 24669"/>
                <a:gd name="connsiteY491" fmla="*/ 16082 h 36230"/>
                <a:gd name="connsiteX492" fmla="*/ 6391 w 24669"/>
                <a:gd name="connsiteY492" fmla="*/ 16264 h 36230"/>
                <a:gd name="connsiteX493" fmla="*/ 5887 w 24669"/>
                <a:gd name="connsiteY493" fmla="*/ 16596 h 36230"/>
                <a:gd name="connsiteX494" fmla="*/ 5948 w 24669"/>
                <a:gd name="connsiteY494" fmla="*/ 16747 h 36230"/>
                <a:gd name="connsiteX495" fmla="*/ 5764 w 24669"/>
                <a:gd name="connsiteY495" fmla="*/ 17086 h 36230"/>
                <a:gd name="connsiteX496" fmla="*/ 5674 w 24669"/>
                <a:gd name="connsiteY496" fmla="*/ 17057 h 36230"/>
                <a:gd name="connsiteX497" fmla="*/ 5837 w 24669"/>
                <a:gd name="connsiteY497" fmla="*/ 17329 h 36230"/>
                <a:gd name="connsiteX498" fmla="*/ 5741 w 24669"/>
                <a:gd name="connsiteY498" fmla="*/ 17637 h 36230"/>
                <a:gd name="connsiteX499" fmla="*/ 5511 w 24669"/>
                <a:gd name="connsiteY499" fmla="*/ 17684 h 36230"/>
                <a:gd name="connsiteX500" fmla="*/ 5442 w 24669"/>
                <a:gd name="connsiteY500" fmla="*/ 17894 h 36230"/>
                <a:gd name="connsiteX501" fmla="*/ 5286 w 24669"/>
                <a:gd name="connsiteY501" fmla="*/ 17875 h 36230"/>
                <a:gd name="connsiteX502" fmla="*/ 4920 w 24669"/>
                <a:gd name="connsiteY502" fmla="*/ 18244 h 36230"/>
                <a:gd name="connsiteX503" fmla="*/ 4329 w 24669"/>
                <a:gd name="connsiteY503" fmla="*/ 18501 h 36230"/>
                <a:gd name="connsiteX504" fmla="*/ 4021 w 24669"/>
                <a:gd name="connsiteY504" fmla="*/ 18501 h 36230"/>
                <a:gd name="connsiteX505" fmla="*/ 3967 w 24669"/>
                <a:gd name="connsiteY505" fmla="*/ 18639 h 36230"/>
                <a:gd name="connsiteX506" fmla="*/ 3827 w 24669"/>
                <a:gd name="connsiteY506" fmla="*/ 18592 h 36230"/>
                <a:gd name="connsiteX507" fmla="*/ 3880 w 24669"/>
                <a:gd name="connsiteY507" fmla="*/ 18705 h 36230"/>
                <a:gd name="connsiteX508" fmla="*/ 3776 w 24669"/>
                <a:gd name="connsiteY508" fmla="*/ 18718 h 36230"/>
                <a:gd name="connsiteX509" fmla="*/ 3499 w 24669"/>
                <a:gd name="connsiteY509" fmla="*/ 18324 h 36230"/>
                <a:gd name="connsiteX510" fmla="*/ 3416 w 24669"/>
                <a:gd name="connsiteY510" fmla="*/ 18706 h 36230"/>
                <a:gd name="connsiteX511" fmla="*/ 3272 w 24669"/>
                <a:gd name="connsiteY511" fmla="*/ 18496 h 36230"/>
                <a:gd name="connsiteX512" fmla="*/ 3299 w 24669"/>
                <a:gd name="connsiteY512" fmla="*/ 18334 h 36230"/>
                <a:gd name="connsiteX513" fmla="*/ 3155 w 24669"/>
                <a:gd name="connsiteY513" fmla="*/ 18386 h 36230"/>
                <a:gd name="connsiteX514" fmla="*/ 2900 w 24669"/>
                <a:gd name="connsiteY514" fmla="*/ 18173 h 36230"/>
                <a:gd name="connsiteX515" fmla="*/ 2885 w 24669"/>
                <a:gd name="connsiteY515" fmla="*/ 18546 h 36230"/>
                <a:gd name="connsiteX516" fmla="*/ 2665 w 24669"/>
                <a:gd name="connsiteY516" fmla="*/ 18583 h 36230"/>
                <a:gd name="connsiteX517" fmla="*/ 2556 w 24669"/>
                <a:gd name="connsiteY517" fmla="*/ 18260 h 36230"/>
                <a:gd name="connsiteX518" fmla="*/ 2343 w 24669"/>
                <a:gd name="connsiteY518" fmla="*/ 18570 h 36230"/>
                <a:gd name="connsiteX519" fmla="*/ 2233 w 24669"/>
                <a:gd name="connsiteY519" fmla="*/ 18411 h 36230"/>
                <a:gd name="connsiteX520" fmla="*/ 2439 w 24669"/>
                <a:gd name="connsiteY520" fmla="*/ 18116 h 36230"/>
                <a:gd name="connsiteX521" fmla="*/ 1693 w 24669"/>
                <a:gd name="connsiteY521" fmla="*/ 18351 h 36230"/>
                <a:gd name="connsiteX522" fmla="*/ 1279 w 24669"/>
                <a:gd name="connsiteY522" fmla="*/ 18767 h 36230"/>
                <a:gd name="connsiteX523" fmla="*/ 1932 w 24669"/>
                <a:gd name="connsiteY523" fmla="*/ 19120 h 36230"/>
                <a:gd name="connsiteX524" fmla="*/ 1943 w 24669"/>
                <a:gd name="connsiteY524" fmla="*/ 19294 h 36230"/>
                <a:gd name="connsiteX525" fmla="*/ 1090 w 24669"/>
                <a:gd name="connsiteY525" fmla="*/ 19430 h 36230"/>
                <a:gd name="connsiteX526" fmla="*/ 1220 w 24669"/>
                <a:gd name="connsiteY526" fmla="*/ 19750 h 36230"/>
                <a:gd name="connsiteX527" fmla="*/ 870 w 24669"/>
                <a:gd name="connsiteY527" fmla="*/ 19481 h 36230"/>
                <a:gd name="connsiteX528" fmla="*/ 805 w 24669"/>
                <a:gd name="connsiteY528" fmla="*/ 19718 h 36230"/>
                <a:gd name="connsiteX529" fmla="*/ 580 w 24669"/>
                <a:gd name="connsiteY529" fmla="*/ 19838 h 36230"/>
                <a:gd name="connsiteX530" fmla="*/ 800 w 24669"/>
                <a:gd name="connsiteY530" fmla="*/ 20110 h 36230"/>
                <a:gd name="connsiteX531" fmla="*/ 773 w 24669"/>
                <a:gd name="connsiteY531" fmla="*/ 20186 h 36230"/>
                <a:gd name="connsiteX532" fmla="*/ 1933 w 24669"/>
                <a:gd name="connsiteY532" fmla="*/ 20139 h 36230"/>
                <a:gd name="connsiteX533" fmla="*/ 1483 w 24669"/>
                <a:gd name="connsiteY533" fmla="*/ 20328 h 36230"/>
                <a:gd name="connsiteX534" fmla="*/ 2023 w 24669"/>
                <a:gd name="connsiteY534" fmla="*/ 20530 h 36230"/>
                <a:gd name="connsiteX535" fmla="*/ 2520 w 24669"/>
                <a:gd name="connsiteY535" fmla="*/ 20412 h 36230"/>
                <a:gd name="connsiteX536" fmla="*/ 2494 w 24669"/>
                <a:gd name="connsiteY536" fmla="*/ 20593 h 36230"/>
                <a:gd name="connsiteX537" fmla="*/ 2710 w 24669"/>
                <a:gd name="connsiteY537" fmla="*/ 20652 h 36230"/>
                <a:gd name="connsiteX538" fmla="*/ 2344 w 24669"/>
                <a:gd name="connsiteY538" fmla="*/ 21109 h 36230"/>
                <a:gd name="connsiteX539" fmla="*/ 2166 w 24669"/>
                <a:gd name="connsiteY539" fmla="*/ 20842 h 36230"/>
                <a:gd name="connsiteX540" fmla="*/ 1821 w 24669"/>
                <a:gd name="connsiteY540" fmla="*/ 20777 h 36230"/>
                <a:gd name="connsiteX541" fmla="*/ 1616 w 24669"/>
                <a:gd name="connsiteY541" fmla="*/ 21086 h 36230"/>
                <a:gd name="connsiteX542" fmla="*/ 1653 w 24669"/>
                <a:gd name="connsiteY542" fmla="*/ 20759 h 36230"/>
                <a:gd name="connsiteX543" fmla="*/ 1028 w 24669"/>
                <a:gd name="connsiteY543" fmla="*/ 20848 h 36230"/>
                <a:gd name="connsiteX544" fmla="*/ 1386 w 24669"/>
                <a:gd name="connsiteY544" fmla="*/ 21167 h 36230"/>
                <a:gd name="connsiteX545" fmla="*/ 841 w 24669"/>
                <a:gd name="connsiteY545" fmla="*/ 21083 h 36230"/>
                <a:gd name="connsiteX546" fmla="*/ 1162 w 24669"/>
                <a:gd name="connsiteY546" fmla="*/ 21384 h 36230"/>
                <a:gd name="connsiteX547" fmla="*/ 1040 w 24669"/>
                <a:gd name="connsiteY547" fmla="*/ 21444 h 36230"/>
                <a:gd name="connsiteX548" fmla="*/ 585 w 24669"/>
                <a:gd name="connsiteY548" fmla="*/ 21228 h 36230"/>
                <a:gd name="connsiteX549" fmla="*/ 632 w 24669"/>
                <a:gd name="connsiteY549" fmla="*/ 21445 h 36230"/>
                <a:gd name="connsiteX550" fmla="*/ 480 w 24669"/>
                <a:gd name="connsiteY550" fmla="*/ 21424 h 36230"/>
                <a:gd name="connsiteX551" fmla="*/ 495 w 24669"/>
                <a:gd name="connsiteY551" fmla="*/ 21543 h 36230"/>
                <a:gd name="connsiteX552" fmla="*/ 311 w 24669"/>
                <a:gd name="connsiteY552" fmla="*/ 21495 h 36230"/>
                <a:gd name="connsiteX553" fmla="*/ 0 w 24669"/>
                <a:gd name="connsiteY553" fmla="*/ 21955 h 36230"/>
                <a:gd name="connsiteX554" fmla="*/ 92 w 24669"/>
                <a:gd name="connsiteY554" fmla="*/ 22640 h 36230"/>
                <a:gd name="connsiteX555" fmla="*/ 172 w 24669"/>
                <a:gd name="connsiteY555" fmla="*/ 22725 h 36230"/>
                <a:gd name="connsiteX556" fmla="*/ 942 w 24669"/>
                <a:gd name="connsiteY556" fmla="*/ 23088 h 36230"/>
                <a:gd name="connsiteX557" fmla="*/ 1579 w 24669"/>
                <a:gd name="connsiteY557" fmla="*/ 23420 h 36230"/>
                <a:gd name="connsiteX558" fmla="*/ 1479 w 24669"/>
                <a:gd name="connsiteY558" fmla="*/ 23585 h 36230"/>
                <a:gd name="connsiteX559" fmla="*/ 2212 w 24669"/>
                <a:gd name="connsiteY559" fmla="*/ 23971 h 36230"/>
                <a:gd name="connsiteX560" fmla="*/ 2687 w 24669"/>
                <a:gd name="connsiteY560" fmla="*/ 23945 h 36230"/>
                <a:gd name="connsiteX561" fmla="*/ 3158 w 24669"/>
                <a:gd name="connsiteY561" fmla="*/ 24727 h 36230"/>
                <a:gd name="connsiteX562" fmla="*/ 3134 w 24669"/>
                <a:gd name="connsiteY562" fmla="*/ 25302 h 36230"/>
                <a:gd name="connsiteX563" fmla="*/ 3132 w 24669"/>
                <a:gd name="connsiteY563" fmla="*/ 25873 h 36230"/>
                <a:gd name="connsiteX564" fmla="*/ 3632 w 24669"/>
                <a:gd name="connsiteY564" fmla="*/ 26164 h 36230"/>
                <a:gd name="connsiteX565" fmla="*/ 3495 w 24669"/>
                <a:gd name="connsiteY565" fmla="*/ 26266 h 36230"/>
                <a:gd name="connsiteX566" fmla="*/ 3350 w 24669"/>
                <a:gd name="connsiteY566" fmla="*/ 26040 h 36230"/>
                <a:gd name="connsiteX567" fmla="*/ 3050 w 24669"/>
                <a:gd name="connsiteY567" fmla="*/ 26060 h 36230"/>
                <a:gd name="connsiteX568" fmla="*/ 2779 w 24669"/>
                <a:gd name="connsiteY568" fmla="*/ 25900 h 36230"/>
                <a:gd name="connsiteX569" fmla="*/ 2578 w 24669"/>
                <a:gd name="connsiteY569" fmla="*/ 26102 h 36230"/>
                <a:gd name="connsiteX570" fmla="*/ 2318 w 24669"/>
                <a:gd name="connsiteY570" fmla="*/ 26049 h 36230"/>
                <a:gd name="connsiteX571" fmla="*/ 2136 w 24669"/>
                <a:gd name="connsiteY571" fmla="*/ 26602 h 36230"/>
                <a:gd name="connsiteX572" fmla="*/ 2331 w 24669"/>
                <a:gd name="connsiteY572" fmla="*/ 26922 h 36230"/>
                <a:gd name="connsiteX573" fmla="*/ 2876 w 24669"/>
                <a:gd name="connsiteY573" fmla="*/ 27509 h 36230"/>
                <a:gd name="connsiteX574" fmla="*/ 2802 w 24669"/>
                <a:gd name="connsiteY574" fmla="*/ 27584 h 36230"/>
                <a:gd name="connsiteX575" fmla="*/ 3109 w 24669"/>
                <a:gd name="connsiteY575" fmla="*/ 27773 h 36230"/>
                <a:gd name="connsiteX576" fmla="*/ 3426 w 24669"/>
                <a:gd name="connsiteY576" fmla="*/ 28370 h 36230"/>
                <a:gd name="connsiteX577" fmla="*/ 3713 w 24669"/>
                <a:gd name="connsiteY577" fmla="*/ 28874 h 36230"/>
                <a:gd name="connsiteX578" fmla="*/ 4467 w 24669"/>
                <a:gd name="connsiteY578" fmla="*/ 28045 h 36230"/>
                <a:gd name="connsiteX579" fmla="*/ 4888 w 24669"/>
                <a:gd name="connsiteY579" fmla="*/ 28122 h 36230"/>
                <a:gd name="connsiteX580" fmla="*/ 4435 w 24669"/>
                <a:gd name="connsiteY580" fmla="*/ 29041 h 36230"/>
                <a:gd name="connsiteX581" fmla="*/ 4575 w 24669"/>
                <a:gd name="connsiteY581" fmla="*/ 29655 h 36230"/>
                <a:gd name="connsiteX582" fmla="*/ 4360 w 24669"/>
                <a:gd name="connsiteY582" fmla="*/ 30394 h 36230"/>
                <a:gd name="connsiteX583" fmla="*/ 4902 w 24669"/>
                <a:gd name="connsiteY583" fmla="*/ 30653 h 36230"/>
                <a:gd name="connsiteX584" fmla="*/ 5294 w 24669"/>
                <a:gd name="connsiteY584" fmla="*/ 29834 h 36230"/>
                <a:gd name="connsiteX585" fmla="*/ 5776 w 24669"/>
                <a:gd name="connsiteY585" fmla="*/ 29835 h 36230"/>
                <a:gd name="connsiteX586" fmla="*/ 6023 w 24669"/>
                <a:gd name="connsiteY586" fmla="*/ 29562 h 36230"/>
                <a:gd name="connsiteX587" fmla="*/ 5555 w 24669"/>
                <a:gd name="connsiteY587" fmla="*/ 30066 h 36230"/>
                <a:gd name="connsiteX588" fmla="*/ 5166 w 24669"/>
                <a:gd name="connsiteY588" fmla="*/ 30522 h 36230"/>
                <a:gd name="connsiteX589" fmla="*/ 4803 w 24669"/>
                <a:gd name="connsiteY589" fmla="*/ 30921 h 36230"/>
                <a:gd name="connsiteX590" fmla="*/ 6155 w 24669"/>
                <a:gd name="connsiteY590" fmla="*/ 31447 h 36230"/>
                <a:gd name="connsiteX591" fmla="*/ 6174 w 24669"/>
                <a:gd name="connsiteY591" fmla="*/ 31550 h 36230"/>
                <a:gd name="connsiteX592" fmla="*/ 6434 w 24669"/>
                <a:gd name="connsiteY592" fmla="*/ 31587 h 36230"/>
                <a:gd name="connsiteX593" fmla="*/ 6925 w 24669"/>
                <a:gd name="connsiteY593" fmla="*/ 31919 h 36230"/>
                <a:gd name="connsiteX594" fmla="*/ 6999 w 24669"/>
                <a:gd name="connsiteY594" fmla="*/ 31648 h 36230"/>
                <a:gd name="connsiteX595" fmla="*/ 7121 w 24669"/>
                <a:gd name="connsiteY595" fmla="*/ 30034 h 36230"/>
                <a:gd name="connsiteX596" fmla="*/ 7389 w 24669"/>
                <a:gd name="connsiteY596" fmla="*/ 30290 h 36230"/>
                <a:gd name="connsiteX597" fmla="*/ 7402 w 24669"/>
                <a:gd name="connsiteY597" fmla="*/ 30858 h 36230"/>
                <a:gd name="connsiteX598" fmla="*/ 8066 w 24669"/>
                <a:gd name="connsiteY598" fmla="*/ 30676 h 36230"/>
                <a:gd name="connsiteX599" fmla="*/ 8482 w 24669"/>
                <a:gd name="connsiteY599" fmla="*/ 30262 h 36230"/>
                <a:gd name="connsiteX600" fmla="*/ 8261 w 24669"/>
                <a:gd name="connsiteY600" fmla="*/ 30764 h 36230"/>
                <a:gd name="connsiteX601" fmla="*/ 8869 w 24669"/>
                <a:gd name="connsiteY601" fmla="*/ 30520 h 36230"/>
                <a:gd name="connsiteX602" fmla="*/ 8818 w 24669"/>
                <a:gd name="connsiteY602" fmla="*/ 30817 h 36230"/>
                <a:gd name="connsiteX603" fmla="*/ 8380 w 24669"/>
                <a:gd name="connsiteY603" fmla="*/ 31681 h 36230"/>
                <a:gd name="connsiteX604" fmla="*/ 8230 w 24669"/>
                <a:gd name="connsiteY604" fmla="*/ 32413 h 36230"/>
                <a:gd name="connsiteX605" fmla="*/ 8834 w 24669"/>
                <a:gd name="connsiteY605" fmla="*/ 32393 h 36230"/>
                <a:gd name="connsiteX606" fmla="*/ 9155 w 24669"/>
                <a:gd name="connsiteY606" fmla="*/ 32001 h 36230"/>
                <a:gd name="connsiteX607" fmla="*/ 9650 w 24669"/>
                <a:gd name="connsiteY607" fmla="*/ 31418 h 36230"/>
                <a:gd name="connsiteX608" fmla="*/ 10097 w 24669"/>
                <a:gd name="connsiteY608" fmla="*/ 31216 h 36230"/>
                <a:gd name="connsiteX609" fmla="*/ 10359 w 24669"/>
                <a:gd name="connsiteY609" fmla="*/ 30669 h 36230"/>
                <a:gd name="connsiteX610" fmla="*/ 10859 w 24669"/>
                <a:gd name="connsiteY610" fmla="*/ 30166 h 36230"/>
                <a:gd name="connsiteX611" fmla="*/ 10837 w 24669"/>
                <a:gd name="connsiteY611" fmla="*/ 30798 h 36230"/>
                <a:gd name="connsiteX612" fmla="*/ 10391 w 24669"/>
                <a:gd name="connsiteY612" fmla="*/ 31475 h 36230"/>
                <a:gd name="connsiteX613" fmla="*/ 9922 w 24669"/>
                <a:gd name="connsiteY613" fmla="*/ 31952 h 36230"/>
                <a:gd name="connsiteX614" fmla="*/ 9571 w 24669"/>
                <a:gd name="connsiteY614" fmla="*/ 32845 h 36230"/>
                <a:gd name="connsiteX615" fmla="*/ 9987 w 24669"/>
                <a:gd name="connsiteY615" fmla="*/ 32781 h 36230"/>
                <a:gd name="connsiteX616" fmla="*/ 9922 w 24669"/>
                <a:gd name="connsiteY616" fmla="*/ 32932 h 36230"/>
                <a:gd name="connsiteX617" fmla="*/ 10793 w 24669"/>
                <a:gd name="connsiteY617" fmla="*/ 32057 h 36230"/>
                <a:gd name="connsiteX618" fmla="*/ 10613 w 24669"/>
                <a:gd name="connsiteY618" fmla="*/ 31568 h 36230"/>
                <a:gd name="connsiteX619" fmla="*/ 10815 w 24669"/>
                <a:gd name="connsiteY619" fmla="*/ 31147 h 36230"/>
                <a:gd name="connsiteX620" fmla="*/ 10720 w 24669"/>
                <a:gd name="connsiteY620" fmla="*/ 31617 h 36230"/>
                <a:gd name="connsiteX621" fmla="*/ 10936 w 24669"/>
                <a:gd name="connsiteY621" fmla="*/ 31771 h 36230"/>
                <a:gd name="connsiteX622" fmla="*/ 11635 w 24669"/>
                <a:gd name="connsiteY622" fmla="*/ 31536 h 36230"/>
                <a:gd name="connsiteX623" fmla="*/ 11111 w 24669"/>
                <a:gd name="connsiteY623" fmla="*/ 31809 h 36230"/>
                <a:gd name="connsiteX624" fmla="*/ 10911 w 24669"/>
                <a:gd name="connsiteY624" fmla="*/ 32241 h 36230"/>
                <a:gd name="connsiteX625" fmla="*/ 10339 w 24669"/>
                <a:gd name="connsiteY625" fmla="*/ 33257 h 36230"/>
                <a:gd name="connsiteX626" fmla="*/ 11683 w 24669"/>
                <a:gd name="connsiteY626" fmla="*/ 33247 h 36230"/>
                <a:gd name="connsiteX627" fmla="*/ 11842 w 24669"/>
                <a:gd name="connsiteY627" fmla="*/ 32472 h 36230"/>
                <a:gd name="connsiteX628" fmla="*/ 11791 w 24669"/>
                <a:gd name="connsiteY628" fmla="*/ 33151 h 36230"/>
                <a:gd name="connsiteX629" fmla="*/ 12360 w 24669"/>
                <a:gd name="connsiteY629" fmla="*/ 32601 h 36230"/>
                <a:gd name="connsiteX630" fmla="*/ 12587 w 24669"/>
                <a:gd name="connsiteY630" fmla="*/ 32006 h 36230"/>
                <a:gd name="connsiteX631" fmla="*/ 12539 w 24669"/>
                <a:gd name="connsiteY631" fmla="*/ 32858 h 36230"/>
                <a:gd name="connsiteX632" fmla="*/ 12473 w 24669"/>
                <a:gd name="connsiteY632" fmla="*/ 33023 h 36230"/>
                <a:gd name="connsiteX633" fmla="*/ 11696 w 24669"/>
                <a:gd name="connsiteY633" fmla="*/ 33488 h 36230"/>
                <a:gd name="connsiteX634" fmla="*/ 10857 w 24669"/>
                <a:gd name="connsiteY634" fmla="*/ 33370 h 36230"/>
                <a:gd name="connsiteX635" fmla="*/ 10470 w 24669"/>
                <a:gd name="connsiteY635" fmla="*/ 34162 h 36230"/>
                <a:gd name="connsiteX636" fmla="*/ 10941 w 24669"/>
                <a:gd name="connsiteY636" fmla="*/ 34482 h 36230"/>
                <a:gd name="connsiteX637" fmla="*/ 11370 w 24669"/>
                <a:gd name="connsiteY637" fmla="*/ 34300 h 36230"/>
                <a:gd name="connsiteX638" fmla="*/ 10980 w 24669"/>
                <a:gd name="connsiteY638" fmla="*/ 34642 h 36230"/>
                <a:gd name="connsiteX639" fmla="*/ 11814 w 24669"/>
                <a:gd name="connsiteY639" fmla="*/ 34551 h 36230"/>
                <a:gd name="connsiteX640" fmla="*/ 11751 w 24669"/>
                <a:gd name="connsiteY640" fmla="*/ 34288 h 36230"/>
                <a:gd name="connsiteX641" fmla="*/ 11872 w 24669"/>
                <a:gd name="connsiteY641" fmla="*/ 34439 h 36230"/>
                <a:gd name="connsiteX642" fmla="*/ 12304 w 24669"/>
                <a:gd name="connsiteY642" fmla="*/ 33923 h 36230"/>
                <a:gd name="connsiteX643" fmla="*/ 12916 w 24669"/>
                <a:gd name="connsiteY643" fmla="*/ 33656 h 36230"/>
                <a:gd name="connsiteX644" fmla="*/ 12870 w 24669"/>
                <a:gd name="connsiteY644" fmla="*/ 33997 h 36230"/>
                <a:gd name="connsiteX645" fmla="*/ 13531 w 24669"/>
                <a:gd name="connsiteY645" fmla="*/ 34114 h 36230"/>
                <a:gd name="connsiteX646" fmla="*/ 13960 w 24669"/>
                <a:gd name="connsiteY646" fmla="*/ 34229 h 36230"/>
                <a:gd name="connsiteX647" fmla="*/ 13617 w 24669"/>
                <a:gd name="connsiteY647" fmla="*/ 34313 h 36230"/>
                <a:gd name="connsiteX648" fmla="*/ 14236 w 24669"/>
                <a:gd name="connsiteY648" fmla="*/ 34628 h 36230"/>
                <a:gd name="connsiteX649" fmla="*/ 13638 w 24669"/>
                <a:gd name="connsiteY649" fmla="*/ 34877 h 36230"/>
                <a:gd name="connsiteX650" fmla="*/ 13635 w 24669"/>
                <a:gd name="connsiteY650" fmla="*/ 35502 h 36230"/>
                <a:gd name="connsiteX651" fmla="*/ 13892 w 24669"/>
                <a:gd name="connsiteY651" fmla="*/ 35459 h 36230"/>
                <a:gd name="connsiteX652" fmla="*/ 14042 w 24669"/>
                <a:gd name="connsiteY652" fmla="*/ 35382 h 36230"/>
                <a:gd name="connsiteX653" fmla="*/ 14038 w 24669"/>
                <a:gd name="connsiteY653" fmla="*/ 35908 h 36230"/>
                <a:gd name="connsiteX654" fmla="*/ 14554 w 24669"/>
                <a:gd name="connsiteY654" fmla="*/ 35357 h 36230"/>
                <a:gd name="connsiteX655" fmla="*/ 14417 w 24669"/>
                <a:gd name="connsiteY655" fmla="*/ 35937 h 36230"/>
                <a:gd name="connsiteX656" fmla="*/ 14972 w 24669"/>
                <a:gd name="connsiteY656" fmla="*/ 36035 h 36230"/>
                <a:gd name="connsiteX657" fmla="*/ 15246 w 24669"/>
                <a:gd name="connsiteY657" fmla="*/ 36230 h 36230"/>
                <a:gd name="connsiteX658" fmla="*/ 15246 w 24669"/>
                <a:gd name="connsiteY658" fmla="*/ 36230 h 3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</a:cxnLst>
              <a:rect l="l" t="t" r="r" b="b"/>
              <a:pathLst>
                <a:path w="24669" h="36230">
                  <a:moveTo>
                    <a:pt x="15246" y="36230"/>
                  </a:moveTo>
                  <a:lnTo>
                    <a:pt x="15279" y="36230"/>
                  </a:lnTo>
                  <a:cubicBezTo>
                    <a:pt x="15295" y="36158"/>
                    <a:pt x="15311" y="36086"/>
                    <a:pt x="15328" y="36015"/>
                  </a:cubicBezTo>
                  <a:cubicBezTo>
                    <a:pt x="15344" y="36062"/>
                    <a:pt x="15376" y="36158"/>
                    <a:pt x="15392" y="36205"/>
                  </a:cubicBezTo>
                  <a:cubicBezTo>
                    <a:pt x="15462" y="36030"/>
                    <a:pt x="15531" y="35853"/>
                    <a:pt x="15614" y="35682"/>
                  </a:cubicBezTo>
                  <a:cubicBezTo>
                    <a:pt x="15637" y="35819"/>
                    <a:pt x="15590" y="35950"/>
                    <a:pt x="15527" y="36069"/>
                  </a:cubicBezTo>
                  <a:cubicBezTo>
                    <a:pt x="15797" y="35929"/>
                    <a:pt x="16107" y="36004"/>
                    <a:pt x="16398" y="35986"/>
                  </a:cubicBezTo>
                  <a:cubicBezTo>
                    <a:pt x="16597" y="35879"/>
                    <a:pt x="16755" y="35653"/>
                    <a:pt x="17007" y="35695"/>
                  </a:cubicBezTo>
                  <a:cubicBezTo>
                    <a:pt x="16991" y="35604"/>
                    <a:pt x="16998" y="35514"/>
                    <a:pt x="16987" y="35423"/>
                  </a:cubicBezTo>
                  <a:cubicBezTo>
                    <a:pt x="17150" y="35542"/>
                    <a:pt x="17347" y="35648"/>
                    <a:pt x="17558" y="35572"/>
                  </a:cubicBezTo>
                  <a:cubicBezTo>
                    <a:pt x="17845" y="35483"/>
                    <a:pt x="18086" y="35295"/>
                    <a:pt x="18345" y="35148"/>
                  </a:cubicBezTo>
                  <a:cubicBezTo>
                    <a:pt x="18314" y="34876"/>
                    <a:pt x="18129" y="34666"/>
                    <a:pt x="17896" y="34540"/>
                  </a:cubicBezTo>
                  <a:lnTo>
                    <a:pt x="18156" y="34565"/>
                  </a:lnTo>
                  <a:cubicBezTo>
                    <a:pt x="17627" y="34285"/>
                    <a:pt x="17041" y="34565"/>
                    <a:pt x="16485" y="34572"/>
                  </a:cubicBezTo>
                  <a:cubicBezTo>
                    <a:pt x="16123" y="34607"/>
                    <a:pt x="15815" y="34104"/>
                    <a:pt x="15461" y="34324"/>
                  </a:cubicBezTo>
                  <a:cubicBezTo>
                    <a:pt x="15216" y="34490"/>
                    <a:pt x="14909" y="34545"/>
                    <a:pt x="14623" y="34462"/>
                  </a:cubicBezTo>
                  <a:cubicBezTo>
                    <a:pt x="14902" y="34367"/>
                    <a:pt x="15266" y="34421"/>
                    <a:pt x="15454" y="34149"/>
                  </a:cubicBezTo>
                  <a:cubicBezTo>
                    <a:pt x="15112" y="33909"/>
                    <a:pt x="14708" y="33792"/>
                    <a:pt x="14302" y="33720"/>
                  </a:cubicBezTo>
                  <a:cubicBezTo>
                    <a:pt x="14299" y="33491"/>
                    <a:pt x="14264" y="33265"/>
                    <a:pt x="14241" y="33038"/>
                  </a:cubicBezTo>
                  <a:cubicBezTo>
                    <a:pt x="14312" y="33223"/>
                    <a:pt x="14340" y="33424"/>
                    <a:pt x="14431" y="33601"/>
                  </a:cubicBezTo>
                  <a:cubicBezTo>
                    <a:pt x="14534" y="33754"/>
                    <a:pt x="14732" y="33662"/>
                    <a:pt x="14878" y="33641"/>
                  </a:cubicBezTo>
                  <a:cubicBezTo>
                    <a:pt x="14942" y="33715"/>
                    <a:pt x="14996" y="33804"/>
                    <a:pt x="15080" y="33857"/>
                  </a:cubicBezTo>
                  <a:cubicBezTo>
                    <a:pt x="15348" y="33942"/>
                    <a:pt x="15659" y="33892"/>
                    <a:pt x="15899" y="34061"/>
                  </a:cubicBezTo>
                  <a:cubicBezTo>
                    <a:pt x="16167" y="34203"/>
                    <a:pt x="16448" y="34479"/>
                    <a:pt x="16779" y="34401"/>
                  </a:cubicBezTo>
                  <a:cubicBezTo>
                    <a:pt x="17143" y="34243"/>
                    <a:pt x="17564" y="34143"/>
                    <a:pt x="17953" y="34269"/>
                  </a:cubicBezTo>
                  <a:cubicBezTo>
                    <a:pt x="18173" y="34346"/>
                    <a:pt x="18412" y="34338"/>
                    <a:pt x="18632" y="34414"/>
                  </a:cubicBezTo>
                  <a:cubicBezTo>
                    <a:pt x="18637" y="34194"/>
                    <a:pt x="18788" y="33958"/>
                    <a:pt x="18651" y="33753"/>
                  </a:cubicBezTo>
                  <a:cubicBezTo>
                    <a:pt x="18564" y="33587"/>
                    <a:pt x="18466" y="33428"/>
                    <a:pt x="18360" y="33275"/>
                  </a:cubicBezTo>
                  <a:cubicBezTo>
                    <a:pt x="18516" y="33342"/>
                    <a:pt x="18640" y="33457"/>
                    <a:pt x="18735" y="33596"/>
                  </a:cubicBezTo>
                  <a:cubicBezTo>
                    <a:pt x="18806" y="33710"/>
                    <a:pt x="18957" y="33672"/>
                    <a:pt x="19072" y="33696"/>
                  </a:cubicBezTo>
                  <a:cubicBezTo>
                    <a:pt x="19081" y="33596"/>
                    <a:pt x="19090" y="33495"/>
                    <a:pt x="19107" y="33396"/>
                  </a:cubicBezTo>
                  <a:cubicBezTo>
                    <a:pt x="19170" y="33421"/>
                    <a:pt x="19233" y="33455"/>
                    <a:pt x="19303" y="33465"/>
                  </a:cubicBezTo>
                  <a:cubicBezTo>
                    <a:pt x="19443" y="33405"/>
                    <a:pt x="19551" y="33276"/>
                    <a:pt x="19709" y="33256"/>
                  </a:cubicBezTo>
                  <a:cubicBezTo>
                    <a:pt x="19871" y="33098"/>
                    <a:pt x="20070" y="32965"/>
                    <a:pt x="20191" y="32769"/>
                  </a:cubicBezTo>
                  <a:cubicBezTo>
                    <a:pt x="20319" y="32586"/>
                    <a:pt x="20130" y="32452"/>
                    <a:pt x="20032" y="32330"/>
                  </a:cubicBezTo>
                  <a:cubicBezTo>
                    <a:pt x="19898" y="32186"/>
                    <a:pt x="19819" y="32003"/>
                    <a:pt x="19688" y="31859"/>
                  </a:cubicBezTo>
                  <a:cubicBezTo>
                    <a:pt x="19504" y="31704"/>
                    <a:pt x="19246" y="31716"/>
                    <a:pt x="19033" y="31628"/>
                  </a:cubicBezTo>
                  <a:cubicBezTo>
                    <a:pt x="18839" y="31520"/>
                    <a:pt x="18663" y="31345"/>
                    <a:pt x="18422" y="31361"/>
                  </a:cubicBezTo>
                  <a:cubicBezTo>
                    <a:pt x="18157" y="31311"/>
                    <a:pt x="17892" y="31370"/>
                    <a:pt x="17630" y="31404"/>
                  </a:cubicBezTo>
                  <a:cubicBezTo>
                    <a:pt x="17273" y="31458"/>
                    <a:pt x="16932" y="31324"/>
                    <a:pt x="16589" y="31250"/>
                  </a:cubicBezTo>
                  <a:cubicBezTo>
                    <a:pt x="16464" y="31219"/>
                    <a:pt x="16378" y="31112"/>
                    <a:pt x="16276" y="31043"/>
                  </a:cubicBezTo>
                  <a:cubicBezTo>
                    <a:pt x="16009" y="30832"/>
                    <a:pt x="15702" y="30681"/>
                    <a:pt x="15428" y="30480"/>
                  </a:cubicBezTo>
                  <a:cubicBezTo>
                    <a:pt x="15233" y="30365"/>
                    <a:pt x="15339" y="30106"/>
                    <a:pt x="15368" y="29931"/>
                  </a:cubicBezTo>
                  <a:cubicBezTo>
                    <a:pt x="15525" y="30056"/>
                    <a:pt x="15638" y="30229"/>
                    <a:pt x="15797" y="30351"/>
                  </a:cubicBezTo>
                  <a:cubicBezTo>
                    <a:pt x="16161" y="30529"/>
                    <a:pt x="16582" y="30580"/>
                    <a:pt x="16915" y="30822"/>
                  </a:cubicBezTo>
                  <a:cubicBezTo>
                    <a:pt x="17374" y="31044"/>
                    <a:pt x="17901" y="30925"/>
                    <a:pt x="18388" y="30898"/>
                  </a:cubicBezTo>
                  <a:cubicBezTo>
                    <a:pt x="18597" y="30878"/>
                    <a:pt x="18544" y="30616"/>
                    <a:pt x="18573" y="30470"/>
                  </a:cubicBezTo>
                  <a:cubicBezTo>
                    <a:pt x="18738" y="30482"/>
                    <a:pt x="18902" y="30501"/>
                    <a:pt x="19067" y="30522"/>
                  </a:cubicBezTo>
                  <a:cubicBezTo>
                    <a:pt x="19075" y="30645"/>
                    <a:pt x="19055" y="30776"/>
                    <a:pt x="19106" y="30891"/>
                  </a:cubicBezTo>
                  <a:cubicBezTo>
                    <a:pt x="19170" y="30960"/>
                    <a:pt x="19263" y="30990"/>
                    <a:pt x="19345" y="31034"/>
                  </a:cubicBezTo>
                  <a:cubicBezTo>
                    <a:pt x="19325" y="30826"/>
                    <a:pt x="19381" y="30602"/>
                    <a:pt x="19316" y="30400"/>
                  </a:cubicBezTo>
                  <a:cubicBezTo>
                    <a:pt x="19165" y="30164"/>
                    <a:pt x="18894" y="30042"/>
                    <a:pt x="18676" y="29879"/>
                  </a:cubicBezTo>
                  <a:cubicBezTo>
                    <a:pt x="18608" y="29827"/>
                    <a:pt x="18507" y="29775"/>
                    <a:pt x="18512" y="29676"/>
                  </a:cubicBezTo>
                  <a:cubicBezTo>
                    <a:pt x="18505" y="29585"/>
                    <a:pt x="18561" y="29509"/>
                    <a:pt x="18609" y="29437"/>
                  </a:cubicBezTo>
                  <a:cubicBezTo>
                    <a:pt x="18844" y="29659"/>
                    <a:pt x="19109" y="29849"/>
                    <a:pt x="19397" y="29995"/>
                  </a:cubicBezTo>
                  <a:cubicBezTo>
                    <a:pt x="19497" y="30033"/>
                    <a:pt x="19527" y="30156"/>
                    <a:pt x="19625" y="30196"/>
                  </a:cubicBezTo>
                  <a:cubicBezTo>
                    <a:pt x="19714" y="30216"/>
                    <a:pt x="19805" y="30195"/>
                    <a:pt x="19894" y="30186"/>
                  </a:cubicBezTo>
                  <a:cubicBezTo>
                    <a:pt x="19904" y="30448"/>
                    <a:pt x="19831" y="30727"/>
                    <a:pt x="19912" y="30979"/>
                  </a:cubicBezTo>
                  <a:cubicBezTo>
                    <a:pt x="20127" y="31176"/>
                    <a:pt x="20435" y="31234"/>
                    <a:pt x="20716" y="31262"/>
                  </a:cubicBezTo>
                  <a:cubicBezTo>
                    <a:pt x="20816" y="30685"/>
                    <a:pt x="20833" y="30078"/>
                    <a:pt x="20663" y="29512"/>
                  </a:cubicBezTo>
                  <a:cubicBezTo>
                    <a:pt x="20604" y="29277"/>
                    <a:pt x="20414" y="29109"/>
                    <a:pt x="20335" y="28883"/>
                  </a:cubicBezTo>
                  <a:cubicBezTo>
                    <a:pt x="20195" y="28530"/>
                    <a:pt x="19896" y="28237"/>
                    <a:pt x="19869" y="27843"/>
                  </a:cubicBezTo>
                  <a:cubicBezTo>
                    <a:pt x="19854" y="27736"/>
                    <a:pt x="19764" y="27665"/>
                    <a:pt x="19699" y="27586"/>
                  </a:cubicBezTo>
                  <a:cubicBezTo>
                    <a:pt x="19735" y="27595"/>
                    <a:pt x="19771" y="27603"/>
                    <a:pt x="19808" y="27612"/>
                  </a:cubicBezTo>
                  <a:cubicBezTo>
                    <a:pt x="19719" y="27523"/>
                    <a:pt x="19637" y="27423"/>
                    <a:pt x="19606" y="27298"/>
                  </a:cubicBezTo>
                  <a:cubicBezTo>
                    <a:pt x="19707" y="27380"/>
                    <a:pt x="19826" y="27445"/>
                    <a:pt x="19907" y="27549"/>
                  </a:cubicBezTo>
                  <a:cubicBezTo>
                    <a:pt x="20002" y="27697"/>
                    <a:pt x="19995" y="27883"/>
                    <a:pt x="20065" y="28041"/>
                  </a:cubicBezTo>
                  <a:cubicBezTo>
                    <a:pt x="20154" y="28142"/>
                    <a:pt x="20274" y="28211"/>
                    <a:pt x="20379" y="28296"/>
                  </a:cubicBezTo>
                  <a:cubicBezTo>
                    <a:pt x="20357" y="28300"/>
                    <a:pt x="20314" y="28307"/>
                    <a:pt x="20293" y="28310"/>
                  </a:cubicBezTo>
                  <a:cubicBezTo>
                    <a:pt x="20431" y="28484"/>
                    <a:pt x="20562" y="28664"/>
                    <a:pt x="20714" y="28827"/>
                  </a:cubicBezTo>
                  <a:cubicBezTo>
                    <a:pt x="20884" y="29006"/>
                    <a:pt x="20917" y="29266"/>
                    <a:pt x="21067" y="29461"/>
                  </a:cubicBezTo>
                  <a:cubicBezTo>
                    <a:pt x="21147" y="29600"/>
                    <a:pt x="21264" y="29712"/>
                    <a:pt x="21386" y="29815"/>
                  </a:cubicBezTo>
                  <a:lnTo>
                    <a:pt x="21176" y="29783"/>
                  </a:lnTo>
                  <a:cubicBezTo>
                    <a:pt x="21209" y="29923"/>
                    <a:pt x="21236" y="30065"/>
                    <a:pt x="21280" y="30202"/>
                  </a:cubicBezTo>
                  <a:cubicBezTo>
                    <a:pt x="21338" y="30098"/>
                    <a:pt x="21404" y="30000"/>
                    <a:pt x="21488" y="29915"/>
                  </a:cubicBezTo>
                  <a:cubicBezTo>
                    <a:pt x="21485" y="29889"/>
                    <a:pt x="21481" y="29862"/>
                    <a:pt x="21479" y="29835"/>
                  </a:cubicBezTo>
                  <a:cubicBezTo>
                    <a:pt x="21527" y="29866"/>
                    <a:pt x="21574" y="29897"/>
                    <a:pt x="21622" y="29929"/>
                  </a:cubicBezTo>
                  <a:cubicBezTo>
                    <a:pt x="21519" y="29738"/>
                    <a:pt x="21463" y="29526"/>
                    <a:pt x="21434" y="29311"/>
                  </a:cubicBezTo>
                  <a:cubicBezTo>
                    <a:pt x="21559" y="29414"/>
                    <a:pt x="21663" y="29547"/>
                    <a:pt x="21809" y="29621"/>
                  </a:cubicBezTo>
                  <a:cubicBezTo>
                    <a:pt x="21916" y="29595"/>
                    <a:pt x="21982" y="29499"/>
                    <a:pt x="22045" y="29417"/>
                  </a:cubicBezTo>
                  <a:cubicBezTo>
                    <a:pt x="22068" y="29441"/>
                    <a:pt x="22091" y="29466"/>
                    <a:pt x="22114" y="29490"/>
                  </a:cubicBezTo>
                  <a:cubicBezTo>
                    <a:pt x="22156" y="29411"/>
                    <a:pt x="22197" y="29332"/>
                    <a:pt x="22241" y="29254"/>
                  </a:cubicBezTo>
                  <a:lnTo>
                    <a:pt x="22436" y="29648"/>
                  </a:lnTo>
                  <a:cubicBezTo>
                    <a:pt x="22506" y="29766"/>
                    <a:pt x="22396" y="29927"/>
                    <a:pt x="22504" y="30027"/>
                  </a:cubicBezTo>
                  <a:cubicBezTo>
                    <a:pt x="22598" y="30115"/>
                    <a:pt x="22606" y="30250"/>
                    <a:pt x="22665" y="30359"/>
                  </a:cubicBezTo>
                  <a:cubicBezTo>
                    <a:pt x="22717" y="30379"/>
                    <a:pt x="22773" y="30380"/>
                    <a:pt x="22827" y="30387"/>
                  </a:cubicBezTo>
                  <a:cubicBezTo>
                    <a:pt x="22877" y="30470"/>
                    <a:pt x="22938" y="30564"/>
                    <a:pt x="23051" y="30532"/>
                  </a:cubicBezTo>
                  <a:cubicBezTo>
                    <a:pt x="23324" y="30490"/>
                    <a:pt x="23655" y="30563"/>
                    <a:pt x="23865" y="30346"/>
                  </a:cubicBezTo>
                  <a:cubicBezTo>
                    <a:pt x="24028" y="30199"/>
                    <a:pt x="24227" y="30102"/>
                    <a:pt x="24396" y="29962"/>
                  </a:cubicBezTo>
                  <a:cubicBezTo>
                    <a:pt x="24499" y="29824"/>
                    <a:pt x="24560" y="29658"/>
                    <a:pt x="24669" y="29523"/>
                  </a:cubicBezTo>
                  <a:lnTo>
                    <a:pt x="24669" y="29458"/>
                  </a:lnTo>
                  <a:cubicBezTo>
                    <a:pt x="24510" y="29230"/>
                    <a:pt x="24295" y="29047"/>
                    <a:pt x="24139" y="28815"/>
                  </a:cubicBezTo>
                  <a:cubicBezTo>
                    <a:pt x="24025" y="28678"/>
                    <a:pt x="23962" y="28507"/>
                    <a:pt x="23847" y="28371"/>
                  </a:cubicBezTo>
                  <a:cubicBezTo>
                    <a:pt x="23740" y="28306"/>
                    <a:pt x="23596" y="28356"/>
                    <a:pt x="23481" y="28340"/>
                  </a:cubicBezTo>
                  <a:cubicBezTo>
                    <a:pt x="23451" y="28297"/>
                    <a:pt x="23422" y="28255"/>
                    <a:pt x="23393" y="28212"/>
                  </a:cubicBezTo>
                  <a:cubicBezTo>
                    <a:pt x="23534" y="28274"/>
                    <a:pt x="23689" y="28293"/>
                    <a:pt x="23843" y="28271"/>
                  </a:cubicBezTo>
                  <a:cubicBezTo>
                    <a:pt x="23726" y="28116"/>
                    <a:pt x="23620" y="27953"/>
                    <a:pt x="23503" y="27799"/>
                  </a:cubicBezTo>
                  <a:cubicBezTo>
                    <a:pt x="23399" y="27650"/>
                    <a:pt x="23162" y="27696"/>
                    <a:pt x="23075" y="27532"/>
                  </a:cubicBezTo>
                  <a:cubicBezTo>
                    <a:pt x="23022" y="27470"/>
                    <a:pt x="22993" y="27357"/>
                    <a:pt x="22894" y="27360"/>
                  </a:cubicBezTo>
                  <a:cubicBezTo>
                    <a:pt x="22659" y="27363"/>
                    <a:pt x="22439" y="27469"/>
                    <a:pt x="22248" y="27599"/>
                  </a:cubicBezTo>
                  <a:cubicBezTo>
                    <a:pt x="22248" y="27353"/>
                    <a:pt x="21973" y="27182"/>
                    <a:pt x="21746" y="27248"/>
                  </a:cubicBezTo>
                  <a:cubicBezTo>
                    <a:pt x="21734" y="27223"/>
                    <a:pt x="21723" y="27198"/>
                    <a:pt x="21713" y="27172"/>
                  </a:cubicBezTo>
                  <a:cubicBezTo>
                    <a:pt x="21817" y="27125"/>
                    <a:pt x="21919" y="27070"/>
                    <a:pt x="22029" y="27034"/>
                  </a:cubicBezTo>
                  <a:cubicBezTo>
                    <a:pt x="22169" y="27063"/>
                    <a:pt x="22291" y="27158"/>
                    <a:pt x="22435" y="27174"/>
                  </a:cubicBezTo>
                  <a:cubicBezTo>
                    <a:pt x="22590" y="27086"/>
                    <a:pt x="22754" y="27007"/>
                    <a:pt x="22898" y="26899"/>
                  </a:cubicBezTo>
                  <a:cubicBezTo>
                    <a:pt x="22878" y="26671"/>
                    <a:pt x="22689" y="26489"/>
                    <a:pt x="22540" y="26330"/>
                  </a:cubicBezTo>
                  <a:cubicBezTo>
                    <a:pt x="22168" y="26222"/>
                    <a:pt x="21771" y="26323"/>
                    <a:pt x="21434" y="26496"/>
                  </a:cubicBezTo>
                  <a:cubicBezTo>
                    <a:pt x="21345" y="26332"/>
                    <a:pt x="21235" y="26179"/>
                    <a:pt x="21078" y="26073"/>
                  </a:cubicBezTo>
                  <a:lnTo>
                    <a:pt x="21190" y="26069"/>
                  </a:lnTo>
                  <a:cubicBezTo>
                    <a:pt x="21131" y="25885"/>
                    <a:pt x="21097" y="25694"/>
                    <a:pt x="21041" y="25509"/>
                  </a:cubicBezTo>
                  <a:cubicBezTo>
                    <a:pt x="21091" y="25499"/>
                    <a:pt x="21141" y="25488"/>
                    <a:pt x="21192" y="25477"/>
                  </a:cubicBezTo>
                  <a:cubicBezTo>
                    <a:pt x="21254" y="25686"/>
                    <a:pt x="21357" y="25920"/>
                    <a:pt x="21584" y="25990"/>
                  </a:cubicBezTo>
                  <a:cubicBezTo>
                    <a:pt x="21788" y="26018"/>
                    <a:pt x="21990" y="26057"/>
                    <a:pt x="22190" y="26112"/>
                  </a:cubicBezTo>
                  <a:cubicBezTo>
                    <a:pt x="22228" y="26066"/>
                    <a:pt x="22304" y="25975"/>
                    <a:pt x="22342" y="25930"/>
                  </a:cubicBezTo>
                  <a:cubicBezTo>
                    <a:pt x="22248" y="25707"/>
                    <a:pt x="22191" y="25463"/>
                    <a:pt x="22058" y="25259"/>
                  </a:cubicBezTo>
                  <a:cubicBezTo>
                    <a:pt x="21942" y="25082"/>
                    <a:pt x="21740" y="25262"/>
                    <a:pt x="21597" y="25302"/>
                  </a:cubicBezTo>
                  <a:cubicBezTo>
                    <a:pt x="21450" y="25069"/>
                    <a:pt x="21389" y="24788"/>
                    <a:pt x="21391" y="24516"/>
                  </a:cubicBezTo>
                  <a:cubicBezTo>
                    <a:pt x="21380" y="24340"/>
                    <a:pt x="21545" y="24280"/>
                    <a:pt x="21662" y="24201"/>
                  </a:cubicBezTo>
                  <a:cubicBezTo>
                    <a:pt x="21634" y="24125"/>
                    <a:pt x="21620" y="24041"/>
                    <a:pt x="21573" y="23974"/>
                  </a:cubicBezTo>
                  <a:cubicBezTo>
                    <a:pt x="21484" y="23881"/>
                    <a:pt x="21343" y="23867"/>
                    <a:pt x="21250" y="23780"/>
                  </a:cubicBezTo>
                  <a:cubicBezTo>
                    <a:pt x="21250" y="23632"/>
                    <a:pt x="21289" y="23486"/>
                    <a:pt x="21285" y="23338"/>
                  </a:cubicBezTo>
                  <a:lnTo>
                    <a:pt x="20946" y="23363"/>
                  </a:lnTo>
                  <a:cubicBezTo>
                    <a:pt x="20950" y="23290"/>
                    <a:pt x="20955" y="23217"/>
                    <a:pt x="20960" y="23143"/>
                  </a:cubicBezTo>
                  <a:cubicBezTo>
                    <a:pt x="20910" y="23194"/>
                    <a:pt x="20860" y="23245"/>
                    <a:pt x="20809" y="23294"/>
                  </a:cubicBezTo>
                  <a:cubicBezTo>
                    <a:pt x="20810" y="23178"/>
                    <a:pt x="20815" y="23062"/>
                    <a:pt x="20830" y="22947"/>
                  </a:cubicBezTo>
                  <a:lnTo>
                    <a:pt x="20702" y="22882"/>
                  </a:lnTo>
                  <a:lnTo>
                    <a:pt x="20888" y="22879"/>
                  </a:lnTo>
                  <a:cubicBezTo>
                    <a:pt x="20805" y="22633"/>
                    <a:pt x="20715" y="22386"/>
                    <a:pt x="20699" y="22125"/>
                  </a:cubicBezTo>
                  <a:cubicBezTo>
                    <a:pt x="20679" y="21926"/>
                    <a:pt x="20581" y="21747"/>
                    <a:pt x="20548" y="21550"/>
                  </a:cubicBezTo>
                  <a:cubicBezTo>
                    <a:pt x="20518" y="21355"/>
                    <a:pt x="20451" y="21168"/>
                    <a:pt x="20394" y="20980"/>
                  </a:cubicBezTo>
                  <a:cubicBezTo>
                    <a:pt x="20471" y="20995"/>
                    <a:pt x="20551" y="21003"/>
                    <a:pt x="20627" y="21030"/>
                  </a:cubicBezTo>
                  <a:cubicBezTo>
                    <a:pt x="20688" y="21211"/>
                    <a:pt x="20701" y="21404"/>
                    <a:pt x="20669" y="21592"/>
                  </a:cubicBezTo>
                  <a:cubicBezTo>
                    <a:pt x="20744" y="21586"/>
                    <a:pt x="20819" y="21587"/>
                    <a:pt x="20894" y="21591"/>
                  </a:cubicBezTo>
                  <a:cubicBezTo>
                    <a:pt x="21028" y="21414"/>
                    <a:pt x="21196" y="21268"/>
                    <a:pt x="21403" y="21181"/>
                  </a:cubicBezTo>
                  <a:cubicBezTo>
                    <a:pt x="21550" y="21127"/>
                    <a:pt x="21583" y="20965"/>
                    <a:pt x="21621" y="20832"/>
                  </a:cubicBezTo>
                  <a:cubicBezTo>
                    <a:pt x="21413" y="20776"/>
                    <a:pt x="21273" y="20941"/>
                    <a:pt x="21143" y="21076"/>
                  </a:cubicBezTo>
                  <a:lnTo>
                    <a:pt x="20946" y="20919"/>
                  </a:lnTo>
                  <a:cubicBezTo>
                    <a:pt x="20960" y="20973"/>
                    <a:pt x="20974" y="21027"/>
                    <a:pt x="20989" y="21081"/>
                  </a:cubicBezTo>
                  <a:cubicBezTo>
                    <a:pt x="20944" y="21044"/>
                    <a:pt x="20901" y="21007"/>
                    <a:pt x="20858" y="20970"/>
                  </a:cubicBezTo>
                  <a:cubicBezTo>
                    <a:pt x="20949" y="20900"/>
                    <a:pt x="21039" y="20828"/>
                    <a:pt x="21127" y="20753"/>
                  </a:cubicBezTo>
                  <a:cubicBezTo>
                    <a:pt x="21038" y="20724"/>
                    <a:pt x="20948" y="20696"/>
                    <a:pt x="20856" y="20675"/>
                  </a:cubicBezTo>
                  <a:cubicBezTo>
                    <a:pt x="20968" y="20631"/>
                    <a:pt x="21078" y="20583"/>
                    <a:pt x="21189" y="20535"/>
                  </a:cubicBezTo>
                  <a:cubicBezTo>
                    <a:pt x="21097" y="20521"/>
                    <a:pt x="21004" y="20510"/>
                    <a:pt x="20911" y="20497"/>
                  </a:cubicBezTo>
                  <a:cubicBezTo>
                    <a:pt x="21037" y="20457"/>
                    <a:pt x="21169" y="20450"/>
                    <a:pt x="21300" y="20462"/>
                  </a:cubicBezTo>
                  <a:lnTo>
                    <a:pt x="21517" y="20165"/>
                  </a:lnTo>
                  <a:cubicBezTo>
                    <a:pt x="21445" y="20467"/>
                    <a:pt x="21784" y="20415"/>
                    <a:pt x="21846" y="20242"/>
                  </a:cubicBezTo>
                  <a:cubicBezTo>
                    <a:pt x="21933" y="20043"/>
                    <a:pt x="21916" y="19812"/>
                    <a:pt x="21891" y="19600"/>
                  </a:cubicBezTo>
                  <a:cubicBezTo>
                    <a:pt x="21873" y="19506"/>
                    <a:pt x="21796" y="19342"/>
                    <a:pt x="21677" y="19409"/>
                  </a:cubicBezTo>
                  <a:cubicBezTo>
                    <a:pt x="21389" y="19547"/>
                    <a:pt x="21116" y="19742"/>
                    <a:pt x="20780" y="19727"/>
                  </a:cubicBezTo>
                  <a:lnTo>
                    <a:pt x="20961" y="19649"/>
                  </a:lnTo>
                  <a:cubicBezTo>
                    <a:pt x="20853" y="19530"/>
                    <a:pt x="20739" y="19418"/>
                    <a:pt x="20627" y="19304"/>
                  </a:cubicBezTo>
                  <a:cubicBezTo>
                    <a:pt x="20654" y="19289"/>
                    <a:pt x="20709" y="19261"/>
                    <a:pt x="20736" y="19246"/>
                  </a:cubicBezTo>
                  <a:cubicBezTo>
                    <a:pt x="20657" y="19235"/>
                    <a:pt x="20578" y="19216"/>
                    <a:pt x="20498" y="19225"/>
                  </a:cubicBezTo>
                  <a:cubicBezTo>
                    <a:pt x="20417" y="19326"/>
                    <a:pt x="20367" y="19445"/>
                    <a:pt x="20304" y="19557"/>
                  </a:cubicBezTo>
                  <a:cubicBezTo>
                    <a:pt x="20253" y="19458"/>
                    <a:pt x="20189" y="19363"/>
                    <a:pt x="20161" y="19256"/>
                  </a:cubicBezTo>
                  <a:cubicBezTo>
                    <a:pt x="20165" y="19173"/>
                    <a:pt x="20200" y="19096"/>
                    <a:pt x="20221" y="19016"/>
                  </a:cubicBezTo>
                  <a:cubicBezTo>
                    <a:pt x="20264" y="19078"/>
                    <a:pt x="20306" y="19140"/>
                    <a:pt x="20350" y="19201"/>
                  </a:cubicBezTo>
                  <a:cubicBezTo>
                    <a:pt x="20537" y="19009"/>
                    <a:pt x="20508" y="18729"/>
                    <a:pt x="20529" y="18483"/>
                  </a:cubicBezTo>
                  <a:cubicBezTo>
                    <a:pt x="20708" y="18565"/>
                    <a:pt x="20845" y="18740"/>
                    <a:pt x="21064" y="18717"/>
                  </a:cubicBezTo>
                  <a:cubicBezTo>
                    <a:pt x="21061" y="18660"/>
                    <a:pt x="21059" y="18603"/>
                    <a:pt x="21054" y="18547"/>
                  </a:cubicBezTo>
                  <a:lnTo>
                    <a:pt x="20878" y="18513"/>
                  </a:lnTo>
                  <a:cubicBezTo>
                    <a:pt x="21000" y="18496"/>
                    <a:pt x="21126" y="18504"/>
                    <a:pt x="21247" y="18475"/>
                  </a:cubicBezTo>
                  <a:cubicBezTo>
                    <a:pt x="21322" y="18326"/>
                    <a:pt x="21236" y="18198"/>
                    <a:pt x="21116" y="18113"/>
                  </a:cubicBezTo>
                  <a:cubicBezTo>
                    <a:pt x="21140" y="18102"/>
                    <a:pt x="21189" y="18080"/>
                    <a:pt x="21213" y="18068"/>
                  </a:cubicBezTo>
                  <a:lnTo>
                    <a:pt x="21043" y="18015"/>
                  </a:lnTo>
                  <a:cubicBezTo>
                    <a:pt x="21272" y="17994"/>
                    <a:pt x="21418" y="17779"/>
                    <a:pt x="21398" y="17562"/>
                  </a:cubicBezTo>
                  <a:cubicBezTo>
                    <a:pt x="21432" y="17275"/>
                    <a:pt x="21496" y="16985"/>
                    <a:pt x="21363" y="16710"/>
                  </a:cubicBezTo>
                  <a:lnTo>
                    <a:pt x="21205" y="16736"/>
                  </a:lnTo>
                  <a:cubicBezTo>
                    <a:pt x="21187" y="16831"/>
                    <a:pt x="21171" y="16927"/>
                    <a:pt x="21150" y="17021"/>
                  </a:cubicBezTo>
                  <a:lnTo>
                    <a:pt x="20898" y="16973"/>
                  </a:lnTo>
                  <a:cubicBezTo>
                    <a:pt x="20722" y="17190"/>
                    <a:pt x="20540" y="17408"/>
                    <a:pt x="20305" y="17565"/>
                  </a:cubicBezTo>
                  <a:cubicBezTo>
                    <a:pt x="20572" y="17315"/>
                    <a:pt x="20736" y="16984"/>
                    <a:pt x="20984" y="16718"/>
                  </a:cubicBezTo>
                  <a:cubicBezTo>
                    <a:pt x="20772" y="16686"/>
                    <a:pt x="20582" y="16582"/>
                    <a:pt x="20425" y="16439"/>
                  </a:cubicBezTo>
                  <a:cubicBezTo>
                    <a:pt x="20550" y="16479"/>
                    <a:pt x="20666" y="16542"/>
                    <a:pt x="20784" y="16601"/>
                  </a:cubicBezTo>
                  <a:cubicBezTo>
                    <a:pt x="20830" y="16592"/>
                    <a:pt x="20876" y="16582"/>
                    <a:pt x="20923" y="16572"/>
                  </a:cubicBezTo>
                  <a:cubicBezTo>
                    <a:pt x="20923" y="16381"/>
                    <a:pt x="20917" y="16189"/>
                    <a:pt x="20890" y="15999"/>
                  </a:cubicBezTo>
                  <a:cubicBezTo>
                    <a:pt x="21031" y="16005"/>
                    <a:pt x="21171" y="15973"/>
                    <a:pt x="21293" y="15901"/>
                  </a:cubicBezTo>
                  <a:cubicBezTo>
                    <a:pt x="21334" y="15938"/>
                    <a:pt x="21374" y="15974"/>
                    <a:pt x="21416" y="16010"/>
                  </a:cubicBezTo>
                  <a:cubicBezTo>
                    <a:pt x="21418" y="15847"/>
                    <a:pt x="21627" y="15715"/>
                    <a:pt x="21544" y="15550"/>
                  </a:cubicBezTo>
                  <a:cubicBezTo>
                    <a:pt x="21501" y="15453"/>
                    <a:pt x="21418" y="15329"/>
                    <a:pt x="21295" y="15353"/>
                  </a:cubicBezTo>
                  <a:cubicBezTo>
                    <a:pt x="21146" y="15368"/>
                    <a:pt x="21091" y="15522"/>
                    <a:pt x="21029" y="15634"/>
                  </a:cubicBezTo>
                  <a:lnTo>
                    <a:pt x="20827" y="15680"/>
                  </a:lnTo>
                  <a:cubicBezTo>
                    <a:pt x="20985" y="15577"/>
                    <a:pt x="21071" y="15408"/>
                    <a:pt x="21156" y="15245"/>
                  </a:cubicBezTo>
                  <a:cubicBezTo>
                    <a:pt x="20947" y="15215"/>
                    <a:pt x="20697" y="15044"/>
                    <a:pt x="20516" y="15213"/>
                  </a:cubicBezTo>
                  <a:cubicBezTo>
                    <a:pt x="20425" y="15279"/>
                    <a:pt x="20415" y="15398"/>
                    <a:pt x="20394" y="15498"/>
                  </a:cubicBezTo>
                  <a:cubicBezTo>
                    <a:pt x="20341" y="15344"/>
                    <a:pt x="20287" y="15189"/>
                    <a:pt x="20235" y="15033"/>
                  </a:cubicBezTo>
                  <a:cubicBezTo>
                    <a:pt x="20552" y="15085"/>
                    <a:pt x="20836" y="14931"/>
                    <a:pt x="21110" y="14792"/>
                  </a:cubicBezTo>
                  <a:cubicBezTo>
                    <a:pt x="20973" y="14634"/>
                    <a:pt x="20998" y="14429"/>
                    <a:pt x="21021" y="14237"/>
                  </a:cubicBezTo>
                  <a:cubicBezTo>
                    <a:pt x="20884" y="14229"/>
                    <a:pt x="20746" y="14246"/>
                    <a:pt x="20612" y="14225"/>
                  </a:cubicBezTo>
                  <a:cubicBezTo>
                    <a:pt x="20485" y="14149"/>
                    <a:pt x="20416" y="13973"/>
                    <a:pt x="20261" y="13946"/>
                  </a:cubicBezTo>
                  <a:cubicBezTo>
                    <a:pt x="19996" y="14011"/>
                    <a:pt x="19777" y="14208"/>
                    <a:pt x="19600" y="14405"/>
                  </a:cubicBezTo>
                  <a:cubicBezTo>
                    <a:pt x="19531" y="14482"/>
                    <a:pt x="19596" y="14578"/>
                    <a:pt x="19624" y="14657"/>
                  </a:cubicBezTo>
                  <a:cubicBezTo>
                    <a:pt x="19581" y="14693"/>
                    <a:pt x="19538" y="14729"/>
                    <a:pt x="19497" y="14765"/>
                  </a:cubicBezTo>
                  <a:cubicBezTo>
                    <a:pt x="19445" y="14638"/>
                    <a:pt x="19400" y="14507"/>
                    <a:pt x="19385" y="14370"/>
                  </a:cubicBezTo>
                  <a:cubicBezTo>
                    <a:pt x="19342" y="14378"/>
                    <a:pt x="19299" y="14385"/>
                    <a:pt x="19257" y="14392"/>
                  </a:cubicBezTo>
                  <a:cubicBezTo>
                    <a:pt x="19261" y="14366"/>
                    <a:pt x="19266" y="14339"/>
                    <a:pt x="19272" y="14312"/>
                  </a:cubicBezTo>
                  <a:cubicBezTo>
                    <a:pt x="19063" y="14231"/>
                    <a:pt x="18954" y="14030"/>
                    <a:pt x="18785" y="13904"/>
                  </a:cubicBezTo>
                  <a:cubicBezTo>
                    <a:pt x="18578" y="14007"/>
                    <a:pt x="18402" y="14163"/>
                    <a:pt x="18206" y="14284"/>
                  </a:cubicBezTo>
                  <a:cubicBezTo>
                    <a:pt x="18288" y="14099"/>
                    <a:pt x="18467" y="14001"/>
                    <a:pt x="18652" y="13940"/>
                  </a:cubicBezTo>
                  <a:cubicBezTo>
                    <a:pt x="18511" y="13794"/>
                    <a:pt x="18310" y="13786"/>
                    <a:pt x="18119" y="13799"/>
                  </a:cubicBezTo>
                  <a:cubicBezTo>
                    <a:pt x="18158" y="13743"/>
                    <a:pt x="18195" y="13685"/>
                    <a:pt x="18230" y="13626"/>
                  </a:cubicBezTo>
                  <a:cubicBezTo>
                    <a:pt x="18250" y="13671"/>
                    <a:pt x="18270" y="13715"/>
                    <a:pt x="18291" y="13760"/>
                  </a:cubicBezTo>
                  <a:cubicBezTo>
                    <a:pt x="18409" y="13746"/>
                    <a:pt x="18525" y="13769"/>
                    <a:pt x="18630" y="13824"/>
                  </a:cubicBezTo>
                  <a:cubicBezTo>
                    <a:pt x="18726" y="13880"/>
                    <a:pt x="18826" y="13812"/>
                    <a:pt x="18913" y="13772"/>
                  </a:cubicBezTo>
                  <a:cubicBezTo>
                    <a:pt x="18942" y="13936"/>
                    <a:pt x="19048" y="14069"/>
                    <a:pt x="19143" y="14200"/>
                  </a:cubicBezTo>
                  <a:cubicBezTo>
                    <a:pt x="19415" y="14183"/>
                    <a:pt x="19695" y="14105"/>
                    <a:pt x="19900" y="13918"/>
                  </a:cubicBezTo>
                  <a:cubicBezTo>
                    <a:pt x="19775" y="13918"/>
                    <a:pt x="19660" y="13913"/>
                    <a:pt x="19537" y="13914"/>
                  </a:cubicBezTo>
                  <a:lnTo>
                    <a:pt x="19992" y="13814"/>
                  </a:lnTo>
                  <a:cubicBezTo>
                    <a:pt x="19983" y="13764"/>
                    <a:pt x="19975" y="13714"/>
                    <a:pt x="19966" y="13664"/>
                  </a:cubicBezTo>
                  <a:cubicBezTo>
                    <a:pt x="20110" y="13609"/>
                    <a:pt x="20258" y="13553"/>
                    <a:pt x="20400" y="13488"/>
                  </a:cubicBezTo>
                  <a:cubicBezTo>
                    <a:pt x="20383" y="13373"/>
                    <a:pt x="20392" y="13257"/>
                    <a:pt x="20415" y="13143"/>
                  </a:cubicBezTo>
                  <a:cubicBezTo>
                    <a:pt x="20254" y="13172"/>
                    <a:pt x="20114" y="13244"/>
                    <a:pt x="19995" y="13352"/>
                  </a:cubicBezTo>
                  <a:cubicBezTo>
                    <a:pt x="19781" y="13455"/>
                    <a:pt x="19537" y="13443"/>
                    <a:pt x="19306" y="13465"/>
                  </a:cubicBezTo>
                  <a:cubicBezTo>
                    <a:pt x="19376" y="13516"/>
                    <a:pt x="19435" y="13569"/>
                    <a:pt x="19513" y="13611"/>
                  </a:cubicBezTo>
                  <a:cubicBezTo>
                    <a:pt x="19338" y="13647"/>
                    <a:pt x="19164" y="13694"/>
                    <a:pt x="18992" y="13743"/>
                  </a:cubicBezTo>
                  <a:cubicBezTo>
                    <a:pt x="19074" y="13706"/>
                    <a:pt x="19201" y="13670"/>
                    <a:pt x="19156" y="13559"/>
                  </a:cubicBezTo>
                  <a:cubicBezTo>
                    <a:pt x="19071" y="13435"/>
                    <a:pt x="18913" y="13390"/>
                    <a:pt x="18783" y="13325"/>
                  </a:cubicBezTo>
                  <a:cubicBezTo>
                    <a:pt x="18658" y="13261"/>
                    <a:pt x="18538" y="13373"/>
                    <a:pt x="18425" y="13414"/>
                  </a:cubicBezTo>
                  <a:cubicBezTo>
                    <a:pt x="18478" y="13369"/>
                    <a:pt x="18532" y="13324"/>
                    <a:pt x="18586" y="13279"/>
                  </a:cubicBezTo>
                  <a:cubicBezTo>
                    <a:pt x="18555" y="13254"/>
                    <a:pt x="18525" y="13228"/>
                    <a:pt x="18495" y="13202"/>
                  </a:cubicBezTo>
                  <a:lnTo>
                    <a:pt x="18621" y="13210"/>
                  </a:lnTo>
                  <a:cubicBezTo>
                    <a:pt x="18627" y="13177"/>
                    <a:pt x="18632" y="13143"/>
                    <a:pt x="18638" y="13109"/>
                  </a:cubicBezTo>
                  <a:cubicBezTo>
                    <a:pt x="18743" y="13196"/>
                    <a:pt x="18852" y="13279"/>
                    <a:pt x="18978" y="13333"/>
                  </a:cubicBezTo>
                  <a:cubicBezTo>
                    <a:pt x="19157" y="13288"/>
                    <a:pt x="19351" y="13165"/>
                    <a:pt x="19337" y="12951"/>
                  </a:cubicBezTo>
                  <a:cubicBezTo>
                    <a:pt x="19206" y="12822"/>
                    <a:pt x="19000" y="12844"/>
                    <a:pt x="18835" y="12789"/>
                  </a:cubicBezTo>
                  <a:cubicBezTo>
                    <a:pt x="19014" y="12775"/>
                    <a:pt x="19194" y="12774"/>
                    <a:pt x="19372" y="12751"/>
                  </a:cubicBezTo>
                  <a:cubicBezTo>
                    <a:pt x="19660" y="12571"/>
                    <a:pt x="19897" y="12325"/>
                    <a:pt x="20172" y="12126"/>
                  </a:cubicBezTo>
                  <a:cubicBezTo>
                    <a:pt x="20084" y="12013"/>
                    <a:pt x="20000" y="11897"/>
                    <a:pt x="19927" y="11774"/>
                  </a:cubicBezTo>
                  <a:cubicBezTo>
                    <a:pt x="20028" y="11834"/>
                    <a:pt x="20128" y="11896"/>
                    <a:pt x="20225" y="11961"/>
                  </a:cubicBezTo>
                  <a:cubicBezTo>
                    <a:pt x="20189" y="11883"/>
                    <a:pt x="20153" y="11805"/>
                    <a:pt x="20119" y="11726"/>
                  </a:cubicBezTo>
                  <a:cubicBezTo>
                    <a:pt x="20183" y="11782"/>
                    <a:pt x="20243" y="11843"/>
                    <a:pt x="20301" y="11905"/>
                  </a:cubicBezTo>
                  <a:cubicBezTo>
                    <a:pt x="20338" y="11898"/>
                    <a:pt x="20375" y="11890"/>
                    <a:pt x="20413" y="11881"/>
                  </a:cubicBezTo>
                  <a:cubicBezTo>
                    <a:pt x="20295" y="11751"/>
                    <a:pt x="20142" y="11620"/>
                    <a:pt x="20166" y="11425"/>
                  </a:cubicBezTo>
                  <a:cubicBezTo>
                    <a:pt x="20247" y="11490"/>
                    <a:pt x="20320" y="11569"/>
                    <a:pt x="20417" y="11611"/>
                  </a:cubicBezTo>
                  <a:cubicBezTo>
                    <a:pt x="20554" y="11482"/>
                    <a:pt x="20494" y="11280"/>
                    <a:pt x="20495" y="11115"/>
                  </a:cubicBezTo>
                  <a:cubicBezTo>
                    <a:pt x="20533" y="10859"/>
                    <a:pt x="20555" y="10599"/>
                    <a:pt x="20565" y="10341"/>
                  </a:cubicBezTo>
                  <a:cubicBezTo>
                    <a:pt x="20478" y="10243"/>
                    <a:pt x="20335" y="10333"/>
                    <a:pt x="20226" y="10333"/>
                  </a:cubicBezTo>
                  <a:cubicBezTo>
                    <a:pt x="20212" y="10497"/>
                    <a:pt x="20200" y="10660"/>
                    <a:pt x="20185" y="10823"/>
                  </a:cubicBezTo>
                  <a:cubicBezTo>
                    <a:pt x="20143" y="10661"/>
                    <a:pt x="20138" y="10492"/>
                    <a:pt x="20116" y="10327"/>
                  </a:cubicBezTo>
                  <a:cubicBezTo>
                    <a:pt x="20090" y="10234"/>
                    <a:pt x="19967" y="10265"/>
                    <a:pt x="19902" y="10294"/>
                  </a:cubicBezTo>
                  <a:cubicBezTo>
                    <a:pt x="19768" y="10371"/>
                    <a:pt x="19595" y="10452"/>
                    <a:pt x="19566" y="10622"/>
                  </a:cubicBezTo>
                  <a:cubicBezTo>
                    <a:pt x="19529" y="10880"/>
                    <a:pt x="19455" y="11130"/>
                    <a:pt x="19316" y="11352"/>
                  </a:cubicBezTo>
                  <a:cubicBezTo>
                    <a:pt x="19130" y="11392"/>
                    <a:pt x="19018" y="11560"/>
                    <a:pt x="18859" y="11649"/>
                  </a:cubicBezTo>
                  <a:cubicBezTo>
                    <a:pt x="18718" y="11724"/>
                    <a:pt x="18550" y="11701"/>
                    <a:pt x="18399" y="11729"/>
                  </a:cubicBezTo>
                  <a:cubicBezTo>
                    <a:pt x="18271" y="11861"/>
                    <a:pt x="18198" y="12036"/>
                    <a:pt x="18072" y="12169"/>
                  </a:cubicBezTo>
                  <a:cubicBezTo>
                    <a:pt x="17977" y="12252"/>
                    <a:pt x="17846" y="12271"/>
                    <a:pt x="17730" y="12307"/>
                  </a:cubicBezTo>
                  <a:cubicBezTo>
                    <a:pt x="17894" y="12135"/>
                    <a:pt x="18093" y="12004"/>
                    <a:pt x="18272" y="11848"/>
                  </a:cubicBezTo>
                  <a:lnTo>
                    <a:pt x="18074" y="11757"/>
                  </a:lnTo>
                  <a:cubicBezTo>
                    <a:pt x="18279" y="11679"/>
                    <a:pt x="18485" y="11583"/>
                    <a:pt x="18711" y="11595"/>
                  </a:cubicBezTo>
                  <a:cubicBezTo>
                    <a:pt x="18850" y="11604"/>
                    <a:pt x="18996" y="11504"/>
                    <a:pt x="19014" y="11362"/>
                  </a:cubicBezTo>
                  <a:cubicBezTo>
                    <a:pt x="18979" y="11189"/>
                    <a:pt x="18802" y="11101"/>
                    <a:pt x="18671" y="11005"/>
                  </a:cubicBezTo>
                  <a:cubicBezTo>
                    <a:pt x="18536" y="10906"/>
                    <a:pt x="18364" y="10900"/>
                    <a:pt x="18203" y="10906"/>
                  </a:cubicBezTo>
                  <a:cubicBezTo>
                    <a:pt x="18143" y="11002"/>
                    <a:pt x="18082" y="11096"/>
                    <a:pt x="18015" y="11186"/>
                  </a:cubicBezTo>
                  <a:cubicBezTo>
                    <a:pt x="18045" y="11094"/>
                    <a:pt x="18079" y="11003"/>
                    <a:pt x="18113" y="10912"/>
                  </a:cubicBezTo>
                  <a:lnTo>
                    <a:pt x="17919" y="10968"/>
                  </a:lnTo>
                  <a:cubicBezTo>
                    <a:pt x="17964" y="10854"/>
                    <a:pt x="18020" y="10722"/>
                    <a:pt x="17947" y="10606"/>
                  </a:cubicBezTo>
                  <a:cubicBezTo>
                    <a:pt x="17869" y="10421"/>
                    <a:pt x="17654" y="10390"/>
                    <a:pt x="17488" y="10320"/>
                  </a:cubicBezTo>
                  <a:cubicBezTo>
                    <a:pt x="17490" y="10296"/>
                    <a:pt x="17493" y="10273"/>
                    <a:pt x="17496" y="10249"/>
                  </a:cubicBezTo>
                  <a:cubicBezTo>
                    <a:pt x="17615" y="10314"/>
                    <a:pt x="17753" y="10365"/>
                    <a:pt x="17885" y="10302"/>
                  </a:cubicBezTo>
                  <a:cubicBezTo>
                    <a:pt x="18141" y="10156"/>
                    <a:pt x="18484" y="10503"/>
                    <a:pt x="18670" y="10206"/>
                  </a:cubicBezTo>
                  <a:cubicBezTo>
                    <a:pt x="18521" y="10160"/>
                    <a:pt x="18362" y="10130"/>
                    <a:pt x="18235" y="10034"/>
                  </a:cubicBezTo>
                  <a:cubicBezTo>
                    <a:pt x="18091" y="9920"/>
                    <a:pt x="17901" y="9928"/>
                    <a:pt x="17733" y="9877"/>
                  </a:cubicBezTo>
                  <a:cubicBezTo>
                    <a:pt x="17904" y="9853"/>
                    <a:pt x="18078" y="9829"/>
                    <a:pt x="18240" y="9763"/>
                  </a:cubicBezTo>
                  <a:cubicBezTo>
                    <a:pt x="18281" y="9855"/>
                    <a:pt x="18297" y="9967"/>
                    <a:pt x="18374" y="10035"/>
                  </a:cubicBezTo>
                  <a:cubicBezTo>
                    <a:pt x="18470" y="10072"/>
                    <a:pt x="18577" y="10037"/>
                    <a:pt x="18675" y="10065"/>
                  </a:cubicBezTo>
                  <a:cubicBezTo>
                    <a:pt x="18815" y="10122"/>
                    <a:pt x="18946" y="10200"/>
                    <a:pt x="19078" y="10274"/>
                  </a:cubicBezTo>
                  <a:cubicBezTo>
                    <a:pt x="19072" y="10240"/>
                    <a:pt x="19067" y="10204"/>
                    <a:pt x="19063" y="10168"/>
                  </a:cubicBezTo>
                  <a:cubicBezTo>
                    <a:pt x="19316" y="10172"/>
                    <a:pt x="19508" y="9978"/>
                    <a:pt x="19747" y="9928"/>
                  </a:cubicBezTo>
                  <a:cubicBezTo>
                    <a:pt x="19955" y="9870"/>
                    <a:pt x="20173" y="9900"/>
                    <a:pt x="20381" y="9940"/>
                  </a:cubicBezTo>
                  <a:cubicBezTo>
                    <a:pt x="20303" y="9762"/>
                    <a:pt x="20120" y="9702"/>
                    <a:pt x="19944" y="9671"/>
                  </a:cubicBezTo>
                  <a:cubicBezTo>
                    <a:pt x="20012" y="9524"/>
                    <a:pt x="19886" y="9359"/>
                    <a:pt x="19724" y="9403"/>
                  </a:cubicBezTo>
                  <a:cubicBezTo>
                    <a:pt x="19722" y="9359"/>
                    <a:pt x="19717" y="9271"/>
                    <a:pt x="19715" y="9227"/>
                  </a:cubicBezTo>
                  <a:cubicBezTo>
                    <a:pt x="19663" y="9237"/>
                    <a:pt x="19612" y="9248"/>
                    <a:pt x="19562" y="9258"/>
                  </a:cubicBezTo>
                  <a:cubicBezTo>
                    <a:pt x="19481" y="9142"/>
                    <a:pt x="19384" y="9037"/>
                    <a:pt x="19299" y="8924"/>
                  </a:cubicBezTo>
                  <a:cubicBezTo>
                    <a:pt x="19219" y="8931"/>
                    <a:pt x="19140" y="8935"/>
                    <a:pt x="19061" y="8937"/>
                  </a:cubicBezTo>
                  <a:cubicBezTo>
                    <a:pt x="19104" y="8903"/>
                    <a:pt x="19148" y="8867"/>
                    <a:pt x="19192" y="8831"/>
                  </a:cubicBezTo>
                  <a:cubicBezTo>
                    <a:pt x="19140" y="8778"/>
                    <a:pt x="19089" y="8723"/>
                    <a:pt x="19041" y="8667"/>
                  </a:cubicBezTo>
                  <a:lnTo>
                    <a:pt x="18952" y="8688"/>
                  </a:lnTo>
                  <a:cubicBezTo>
                    <a:pt x="18937" y="8452"/>
                    <a:pt x="18709" y="8330"/>
                    <a:pt x="18511" y="8262"/>
                  </a:cubicBezTo>
                  <a:cubicBezTo>
                    <a:pt x="18351" y="8206"/>
                    <a:pt x="18193" y="8139"/>
                    <a:pt x="18043" y="8058"/>
                  </a:cubicBezTo>
                  <a:cubicBezTo>
                    <a:pt x="18027" y="8089"/>
                    <a:pt x="18012" y="8119"/>
                    <a:pt x="17997" y="8149"/>
                  </a:cubicBezTo>
                  <a:cubicBezTo>
                    <a:pt x="17816" y="7983"/>
                    <a:pt x="17577" y="7910"/>
                    <a:pt x="17375" y="7778"/>
                  </a:cubicBezTo>
                  <a:lnTo>
                    <a:pt x="17195" y="7981"/>
                  </a:lnTo>
                  <a:cubicBezTo>
                    <a:pt x="17185" y="7946"/>
                    <a:pt x="17175" y="7910"/>
                    <a:pt x="17165" y="7874"/>
                  </a:cubicBezTo>
                  <a:cubicBezTo>
                    <a:pt x="17212" y="7823"/>
                    <a:pt x="17259" y="7771"/>
                    <a:pt x="17306" y="7719"/>
                  </a:cubicBezTo>
                  <a:cubicBezTo>
                    <a:pt x="17242" y="7744"/>
                    <a:pt x="17180" y="7771"/>
                    <a:pt x="17118" y="7798"/>
                  </a:cubicBezTo>
                  <a:cubicBezTo>
                    <a:pt x="17140" y="7754"/>
                    <a:pt x="17163" y="7709"/>
                    <a:pt x="17186" y="7664"/>
                  </a:cubicBezTo>
                  <a:cubicBezTo>
                    <a:pt x="17090" y="7717"/>
                    <a:pt x="16989" y="7731"/>
                    <a:pt x="16917" y="7645"/>
                  </a:cubicBezTo>
                  <a:cubicBezTo>
                    <a:pt x="16734" y="7578"/>
                    <a:pt x="16530" y="7622"/>
                    <a:pt x="16392" y="7760"/>
                  </a:cubicBezTo>
                  <a:cubicBezTo>
                    <a:pt x="16415" y="7763"/>
                    <a:pt x="16462" y="7770"/>
                    <a:pt x="16485" y="7774"/>
                  </a:cubicBezTo>
                  <a:cubicBezTo>
                    <a:pt x="16345" y="7902"/>
                    <a:pt x="16245" y="8063"/>
                    <a:pt x="16159" y="8231"/>
                  </a:cubicBezTo>
                  <a:cubicBezTo>
                    <a:pt x="16123" y="7976"/>
                    <a:pt x="16391" y="7801"/>
                    <a:pt x="16348" y="7547"/>
                  </a:cubicBezTo>
                  <a:cubicBezTo>
                    <a:pt x="16339" y="7401"/>
                    <a:pt x="16174" y="7366"/>
                    <a:pt x="16080" y="7287"/>
                  </a:cubicBezTo>
                  <a:cubicBezTo>
                    <a:pt x="15887" y="7174"/>
                    <a:pt x="15790" y="6945"/>
                    <a:pt x="15790" y="6727"/>
                  </a:cubicBezTo>
                  <a:cubicBezTo>
                    <a:pt x="15791" y="6582"/>
                    <a:pt x="15626" y="6512"/>
                    <a:pt x="15599" y="6376"/>
                  </a:cubicBezTo>
                  <a:cubicBezTo>
                    <a:pt x="15574" y="6266"/>
                    <a:pt x="15530" y="6163"/>
                    <a:pt x="15485" y="6060"/>
                  </a:cubicBezTo>
                  <a:cubicBezTo>
                    <a:pt x="15458" y="6092"/>
                    <a:pt x="15432" y="6124"/>
                    <a:pt x="15407" y="6156"/>
                  </a:cubicBezTo>
                  <a:cubicBezTo>
                    <a:pt x="15380" y="6005"/>
                    <a:pt x="15310" y="5864"/>
                    <a:pt x="15199" y="5758"/>
                  </a:cubicBezTo>
                  <a:cubicBezTo>
                    <a:pt x="15160" y="5801"/>
                    <a:pt x="15123" y="5844"/>
                    <a:pt x="15085" y="5886"/>
                  </a:cubicBezTo>
                  <a:cubicBezTo>
                    <a:pt x="15098" y="5827"/>
                    <a:pt x="15112" y="5769"/>
                    <a:pt x="15127" y="5710"/>
                  </a:cubicBezTo>
                  <a:lnTo>
                    <a:pt x="14956" y="5782"/>
                  </a:lnTo>
                  <a:cubicBezTo>
                    <a:pt x="14961" y="5751"/>
                    <a:pt x="14967" y="5720"/>
                    <a:pt x="14973" y="5689"/>
                  </a:cubicBezTo>
                  <a:cubicBezTo>
                    <a:pt x="14861" y="5596"/>
                    <a:pt x="14771" y="5481"/>
                    <a:pt x="14672" y="5375"/>
                  </a:cubicBezTo>
                  <a:cubicBezTo>
                    <a:pt x="14645" y="5427"/>
                    <a:pt x="14617" y="5479"/>
                    <a:pt x="14589" y="5531"/>
                  </a:cubicBezTo>
                  <a:cubicBezTo>
                    <a:pt x="14561" y="5455"/>
                    <a:pt x="14534" y="5378"/>
                    <a:pt x="14506" y="5302"/>
                  </a:cubicBezTo>
                  <a:cubicBezTo>
                    <a:pt x="14483" y="5331"/>
                    <a:pt x="14460" y="5359"/>
                    <a:pt x="14438" y="5387"/>
                  </a:cubicBezTo>
                  <a:cubicBezTo>
                    <a:pt x="14421" y="5315"/>
                    <a:pt x="14404" y="5243"/>
                    <a:pt x="14384" y="5172"/>
                  </a:cubicBezTo>
                  <a:cubicBezTo>
                    <a:pt x="14367" y="5286"/>
                    <a:pt x="14347" y="5399"/>
                    <a:pt x="14329" y="5512"/>
                  </a:cubicBezTo>
                  <a:cubicBezTo>
                    <a:pt x="14318" y="5302"/>
                    <a:pt x="14211" y="5076"/>
                    <a:pt x="13983" y="5036"/>
                  </a:cubicBezTo>
                  <a:cubicBezTo>
                    <a:pt x="13960" y="5328"/>
                    <a:pt x="14085" y="5603"/>
                    <a:pt x="14292" y="5803"/>
                  </a:cubicBezTo>
                  <a:cubicBezTo>
                    <a:pt x="14160" y="5815"/>
                    <a:pt x="14030" y="5834"/>
                    <a:pt x="13900" y="5856"/>
                  </a:cubicBezTo>
                  <a:cubicBezTo>
                    <a:pt x="13949" y="5821"/>
                    <a:pt x="13999" y="5788"/>
                    <a:pt x="14051" y="5757"/>
                  </a:cubicBezTo>
                  <a:cubicBezTo>
                    <a:pt x="13998" y="5618"/>
                    <a:pt x="13962" y="5474"/>
                    <a:pt x="13925" y="5330"/>
                  </a:cubicBezTo>
                  <a:cubicBezTo>
                    <a:pt x="13870" y="5389"/>
                    <a:pt x="13814" y="5448"/>
                    <a:pt x="13759" y="5506"/>
                  </a:cubicBezTo>
                  <a:cubicBezTo>
                    <a:pt x="13809" y="5405"/>
                    <a:pt x="13875" y="5308"/>
                    <a:pt x="13903" y="5196"/>
                  </a:cubicBezTo>
                  <a:cubicBezTo>
                    <a:pt x="13829" y="5100"/>
                    <a:pt x="13706" y="5067"/>
                    <a:pt x="13603" y="5015"/>
                  </a:cubicBezTo>
                  <a:lnTo>
                    <a:pt x="13462" y="5188"/>
                  </a:lnTo>
                  <a:cubicBezTo>
                    <a:pt x="13461" y="5141"/>
                    <a:pt x="13461" y="5095"/>
                    <a:pt x="13461" y="5048"/>
                  </a:cubicBezTo>
                  <a:cubicBezTo>
                    <a:pt x="13402" y="5073"/>
                    <a:pt x="13343" y="5100"/>
                    <a:pt x="13285" y="5127"/>
                  </a:cubicBezTo>
                  <a:cubicBezTo>
                    <a:pt x="13267" y="5084"/>
                    <a:pt x="13249" y="5040"/>
                    <a:pt x="13231" y="4996"/>
                  </a:cubicBezTo>
                  <a:cubicBezTo>
                    <a:pt x="13192" y="5008"/>
                    <a:pt x="13152" y="5018"/>
                    <a:pt x="13113" y="5028"/>
                  </a:cubicBezTo>
                  <a:cubicBezTo>
                    <a:pt x="13158" y="4898"/>
                    <a:pt x="13307" y="4728"/>
                    <a:pt x="13137" y="4620"/>
                  </a:cubicBezTo>
                  <a:cubicBezTo>
                    <a:pt x="13059" y="4429"/>
                    <a:pt x="12888" y="4644"/>
                    <a:pt x="12763" y="4559"/>
                  </a:cubicBezTo>
                  <a:cubicBezTo>
                    <a:pt x="12721" y="4492"/>
                    <a:pt x="12748" y="4410"/>
                    <a:pt x="12758" y="4337"/>
                  </a:cubicBezTo>
                  <a:cubicBezTo>
                    <a:pt x="12799" y="4377"/>
                    <a:pt x="12840" y="4416"/>
                    <a:pt x="12881" y="4455"/>
                  </a:cubicBezTo>
                  <a:cubicBezTo>
                    <a:pt x="12947" y="4309"/>
                    <a:pt x="13050" y="4155"/>
                    <a:pt x="13027" y="3988"/>
                  </a:cubicBezTo>
                  <a:cubicBezTo>
                    <a:pt x="12940" y="3927"/>
                    <a:pt x="12828" y="3920"/>
                    <a:pt x="12728" y="3894"/>
                  </a:cubicBezTo>
                  <a:cubicBezTo>
                    <a:pt x="12715" y="3856"/>
                    <a:pt x="12702" y="3818"/>
                    <a:pt x="12690" y="3780"/>
                  </a:cubicBezTo>
                  <a:cubicBezTo>
                    <a:pt x="12638" y="3830"/>
                    <a:pt x="12585" y="3879"/>
                    <a:pt x="12530" y="3925"/>
                  </a:cubicBezTo>
                  <a:cubicBezTo>
                    <a:pt x="12569" y="3747"/>
                    <a:pt x="12740" y="3692"/>
                    <a:pt x="12902" y="3708"/>
                  </a:cubicBezTo>
                  <a:cubicBezTo>
                    <a:pt x="12910" y="3582"/>
                    <a:pt x="12918" y="3455"/>
                    <a:pt x="12927" y="3328"/>
                  </a:cubicBezTo>
                  <a:cubicBezTo>
                    <a:pt x="12886" y="3268"/>
                    <a:pt x="12851" y="3203"/>
                    <a:pt x="12821" y="3136"/>
                  </a:cubicBezTo>
                  <a:cubicBezTo>
                    <a:pt x="12757" y="3110"/>
                    <a:pt x="12694" y="3085"/>
                    <a:pt x="12629" y="3062"/>
                  </a:cubicBezTo>
                  <a:cubicBezTo>
                    <a:pt x="12764" y="2849"/>
                    <a:pt x="12539" y="2667"/>
                    <a:pt x="12424" y="2508"/>
                  </a:cubicBezTo>
                  <a:cubicBezTo>
                    <a:pt x="12327" y="2355"/>
                    <a:pt x="12134" y="2439"/>
                    <a:pt x="11988" y="2407"/>
                  </a:cubicBezTo>
                  <a:cubicBezTo>
                    <a:pt x="12091" y="2353"/>
                    <a:pt x="12196" y="2304"/>
                    <a:pt x="12301" y="2253"/>
                  </a:cubicBezTo>
                  <a:cubicBezTo>
                    <a:pt x="12273" y="2251"/>
                    <a:pt x="12246" y="2247"/>
                    <a:pt x="12219" y="2244"/>
                  </a:cubicBezTo>
                  <a:cubicBezTo>
                    <a:pt x="12270" y="2076"/>
                    <a:pt x="12175" y="1892"/>
                    <a:pt x="12273" y="1737"/>
                  </a:cubicBezTo>
                  <a:cubicBezTo>
                    <a:pt x="12322" y="1658"/>
                    <a:pt x="12208" y="1619"/>
                    <a:pt x="12165" y="1570"/>
                  </a:cubicBezTo>
                  <a:cubicBezTo>
                    <a:pt x="12191" y="1431"/>
                    <a:pt x="12185" y="1270"/>
                    <a:pt x="12037" y="1202"/>
                  </a:cubicBezTo>
                  <a:cubicBezTo>
                    <a:pt x="12058" y="1183"/>
                    <a:pt x="12078" y="1164"/>
                    <a:pt x="12100" y="1144"/>
                  </a:cubicBezTo>
                  <a:cubicBezTo>
                    <a:pt x="12082" y="1138"/>
                    <a:pt x="12046" y="1128"/>
                    <a:pt x="12029" y="1122"/>
                  </a:cubicBezTo>
                  <a:cubicBezTo>
                    <a:pt x="12036" y="1101"/>
                    <a:pt x="12044" y="1079"/>
                    <a:pt x="12052" y="1057"/>
                  </a:cubicBezTo>
                  <a:cubicBezTo>
                    <a:pt x="12041" y="1060"/>
                    <a:pt x="12019" y="1064"/>
                    <a:pt x="12008" y="1067"/>
                  </a:cubicBezTo>
                  <a:cubicBezTo>
                    <a:pt x="12037" y="974"/>
                    <a:pt x="12065" y="874"/>
                    <a:pt x="12040" y="777"/>
                  </a:cubicBezTo>
                  <a:cubicBezTo>
                    <a:pt x="12019" y="663"/>
                    <a:pt x="11916" y="593"/>
                    <a:pt x="11865" y="494"/>
                  </a:cubicBezTo>
                  <a:cubicBezTo>
                    <a:pt x="11859" y="390"/>
                    <a:pt x="11910" y="290"/>
                    <a:pt x="11899" y="185"/>
                  </a:cubicBezTo>
                  <a:cubicBezTo>
                    <a:pt x="11803" y="108"/>
                    <a:pt x="11688" y="63"/>
                    <a:pt x="11584" y="0"/>
                  </a:cubicBezTo>
                  <a:lnTo>
                    <a:pt x="11544" y="0"/>
                  </a:lnTo>
                  <a:cubicBezTo>
                    <a:pt x="11404" y="81"/>
                    <a:pt x="11256" y="148"/>
                    <a:pt x="11118" y="233"/>
                  </a:cubicBezTo>
                  <a:cubicBezTo>
                    <a:pt x="11014" y="301"/>
                    <a:pt x="11044" y="439"/>
                    <a:pt x="11048" y="543"/>
                  </a:cubicBezTo>
                  <a:cubicBezTo>
                    <a:pt x="10970" y="585"/>
                    <a:pt x="10899" y="638"/>
                    <a:pt x="10832" y="695"/>
                  </a:cubicBezTo>
                  <a:cubicBezTo>
                    <a:pt x="10841" y="717"/>
                    <a:pt x="10857" y="761"/>
                    <a:pt x="10865" y="782"/>
                  </a:cubicBezTo>
                  <a:lnTo>
                    <a:pt x="10535" y="717"/>
                  </a:lnTo>
                  <a:cubicBezTo>
                    <a:pt x="10634" y="767"/>
                    <a:pt x="10734" y="811"/>
                    <a:pt x="10839" y="845"/>
                  </a:cubicBezTo>
                  <a:cubicBezTo>
                    <a:pt x="10743" y="904"/>
                    <a:pt x="10647" y="965"/>
                    <a:pt x="10549" y="1019"/>
                  </a:cubicBezTo>
                  <a:cubicBezTo>
                    <a:pt x="10551" y="995"/>
                    <a:pt x="10554" y="970"/>
                    <a:pt x="10557" y="944"/>
                  </a:cubicBezTo>
                  <a:cubicBezTo>
                    <a:pt x="10503" y="903"/>
                    <a:pt x="10462" y="847"/>
                    <a:pt x="10414" y="800"/>
                  </a:cubicBezTo>
                  <a:cubicBezTo>
                    <a:pt x="10382" y="849"/>
                    <a:pt x="10355" y="900"/>
                    <a:pt x="10328" y="951"/>
                  </a:cubicBezTo>
                  <a:cubicBezTo>
                    <a:pt x="10178" y="853"/>
                    <a:pt x="10025" y="723"/>
                    <a:pt x="9830" y="788"/>
                  </a:cubicBezTo>
                  <a:cubicBezTo>
                    <a:pt x="9905" y="855"/>
                    <a:pt x="9981" y="922"/>
                    <a:pt x="10061" y="983"/>
                  </a:cubicBezTo>
                  <a:cubicBezTo>
                    <a:pt x="9860" y="1037"/>
                    <a:pt x="9708" y="1180"/>
                    <a:pt x="9574" y="1331"/>
                  </a:cubicBezTo>
                  <a:cubicBezTo>
                    <a:pt x="9602" y="1335"/>
                    <a:pt x="9630" y="1339"/>
                    <a:pt x="9659" y="1342"/>
                  </a:cubicBezTo>
                  <a:cubicBezTo>
                    <a:pt x="9450" y="1405"/>
                    <a:pt x="9435" y="1630"/>
                    <a:pt x="9397" y="1805"/>
                  </a:cubicBezTo>
                  <a:cubicBezTo>
                    <a:pt x="9360" y="1809"/>
                    <a:pt x="9324" y="1812"/>
                    <a:pt x="9288" y="1815"/>
                  </a:cubicBezTo>
                  <a:cubicBezTo>
                    <a:pt x="9333" y="1856"/>
                    <a:pt x="9379" y="1897"/>
                    <a:pt x="9425" y="1937"/>
                  </a:cubicBezTo>
                  <a:cubicBezTo>
                    <a:pt x="9100" y="1984"/>
                    <a:pt x="8986" y="2350"/>
                    <a:pt x="8991" y="2640"/>
                  </a:cubicBezTo>
                  <a:cubicBezTo>
                    <a:pt x="8912" y="2703"/>
                    <a:pt x="8809" y="2753"/>
                    <a:pt x="8769" y="2852"/>
                  </a:cubicBezTo>
                  <a:cubicBezTo>
                    <a:pt x="8713" y="3036"/>
                    <a:pt x="8616" y="3201"/>
                    <a:pt x="8508" y="3358"/>
                  </a:cubicBezTo>
                  <a:cubicBezTo>
                    <a:pt x="8559" y="3365"/>
                    <a:pt x="8610" y="3370"/>
                    <a:pt x="8662" y="3376"/>
                  </a:cubicBezTo>
                  <a:cubicBezTo>
                    <a:pt x="8605" y="3451"/>
                    <a:pt x="8548" y="3525"/>
                    <a:pt x="8490" y="3597"/>
                  </a:cubicBezTo>
                  <a:lnTo>
                    <a:pt x="8644" y="3641"/>
                  </a:lnTo>
                  <a:lnTo>
                    <a:pt x="8478" y="3741"/>
                  </a:lnTo>
                  <a:cubicBezTo>
                    <a:pt x="8548" y="3782"/>
                    <a:pt x="8618" y="3824"/>
                    <a:pt x="8686" y="3867"/>
                  </a:cubicBezTo>
                  <a:cubicBezTo>
                    <a:pt x="8688" y="3844"/>
                    <a:pt x="8691" y="3798"/>
                    <a:pt x="8692" y="3775"/>
                  </a:cubicBezTo>
                  <a:cubicBezTo>
                    <a:pt x="8784" y="3890"/>
                    <a:pt x="8949" y="4019"/>
                    <a:pt x="8831" y="4173"/>
                  </a:cubicBezTo>
                  <a:lnTo>
                    <a:pt x="8952" y="4230"/>
                  </a:lnTo>
                  <a:cubicBezTo>
                    <a:pt x="9052" y="4097"/>
                    <a:pt x="9163" y="3970"/>
                    <a:pt x="9300" y="3872"/>
                  </a:cubicBezTo>
                  <a:cubicBezTo>
                    <a:pt x="9188" y="4003"/>
                    <a:pt x="9103" y="4155"/>
                    <a:pt x="9087" y="4329"/>
                  </a:cubicBezTo>
                  <a:cubicBezTo>
                    <a:pt x="8938" y="4323"/>
                    <a:pt x="8810" y="4254"/>
                    <a:pt x="8701" y="4156"/>
                  </a:cubicBezTo>
                  <a:cubicBezTo>
                    <a:pt x="8697" y="4214"/>
                    <a:pt x="8693" y="4272"/>
                    <a:pt x="8689" y="4329"/>
                  </a:cubicBezTo>
                  <a:cubicBezTo>
                    <a:pt x="8577" y="4109"/>
                    <a:pt x="8486" y="3874"/>
                    <a:pt x="8326" y="3682"/>
                  </a:cubicBezTo>
                  <a:cubicBezTo>
                    <a:pt x="8307" y="3892"/>
                    <a:pt x="8293" y="4107"/>
                    <a:pt x="8360" y="4310"/>
                  </a:cubicBezTo>
                  <a:cubicBezTo>
                    <a:pt x="8232" y="4455"/>
                    <a:pt x="8281" y="4663"/>
                    <a:pt x="8265" y="4839"/>
                  </a:cubicBezTo>
                  <a:cubicBezTo>
                    <a:pt x="8225" y="4788"/>
                    <a:pt x="8187" y="4736"/>
                    <a:pt x="8149" y="4683"/>
                  </a:cubicBezTo>
                  <a:cubicBezTo>
                    <a:pt x="8170" y="4862"/>
                    <a:pt x="8079" y="5018"/>
                    <a:pt x="8023" y="5179"/>
                  </a:cubicBezTo>
                  <a:cubicBezTo>
                    <a:pt x="7974" y="5124"/>
                    <a:pt x="7925" y="5069"/>
                    <a:pt x="7873" y="5017"/>
                  </a:cubicBezTo>
                  <a:cubicBezTo>
                    <a:pt x="7875" y="5125"/>
                    <a:pt x="7891" y="5234"/>
                    <a:pt x="7879" y="5342"/>
                  </a:cubicBezTo>
                  <a:cubicBezTo>
                    <a:pt x="7855" y="5421"/>
                    <a:pt x="7774" y="5461"/>
                    <a:pt x="7718" y="5514"/>
                  </a:cubicBezTo>
                  <a:cubicBezTo>
                    <a:pt x="7703" y="5626"/>
                    <a:pt x="7685" y="5738"/>
                    <a:pt x="7689" y="5851"/>
                  </a:cubicBezTo>
                  <a:cubicBezTo>
                    <a:pt x="7700" y="5998"/>
                    <a:pt x="7803" y="6113"/>
                    <a:pt x="7894" y="6220"/>
                  </a:cubicBezTo>
                  <a:cubicBezTo>
                    <a:pt x="7867" y="6224"/>
                    <a:pt x="7841" y="6226"/>
                    <a:pt x="7815" y="6229"/>
                  </a:cubicBezTo>
                  <a:cubicBezTo>
                    <a:pt x="7787" y="6348"/>
                    <a:pt x="7683" y="6414"/>
                    <a:pt x="7611" y="6502"/>
                  </a:cubicBezTo>
                  <a:cubicBezTo>
                    <a:pt x="7570" y="6644"/>
                    <a:pt x="7643" y="6790"/>
                    <a:pt x="7649" y="6932"/>
                  </a:cubicBezTo>
                  <a:cubicBezTo>
                    <a:pt x="7671" y="7056"/>
                    <a:pt x="7644" y="7185"/>
                    <a:pt x="7674" y="7308"/>
                  </a:cubicBezTo>
                  <a:cubicBezTo>
                    <a:pt x="7737" y="7390"/>
                    <a:pt x="7869" y="7424"/>
                    <a:pt x="7881" y="7541"/>
                  </a:cubicBezTo>
                  <a:cubicBezTo>
                    <a:pt x="7898" y="7622"/>
                    <a:pt x="7832" y="7685"/>
                    <a:pt x="7795" y="7749"/>
                  </a:cubicBezTo>
                  <a:cubicBezTo>
                    <a:pt x="7883" y="7732"/>
                    <a:pt x="7970" y="7713"/>
                    <a:pt x="8059" y="7694"/>
                  </a:cubicBezTo>
                  <a:cubicBezTo>
                    <a:pt x="8029" y="7747"/>
                    <a:pt x="8000" y="7799"/>
                    <a:pt x="7970" y="7850"/>
                  </a:cubicBezTo>
                  <a:lnTo>
                    <a:pt x="7721" y="7851"/>
                  </a:lnTo>
                  <a:cubicBezTo>
                    <a:pt x="7790" y="7876"/>
                    <a:pt x="7860" y="7899"/>
                    <a:pt x="7931" y="7920"/>
                  </a:cubicBezTo>
                  <a:cubicBezTo>
                    <a:pt x="7905" y="7947"/>
                    <a:pt x="7879" y="7974"/>
                    <a:pt x="7853" y="8000"/>
                  </a:cubicBezTo>
                  <a:cubicBezTo>
                    <a:pt x="7886" y="8055"/>
                    <a:pt x="7918" y="8109"/>
                    <a:pt x="7950" y="8163"/>
                  </a:cubicBezTo>
                  <a:cubicBezTo>
                    <a:pt x="7965" y="8102"/>
                    <a:pt x="7983" y="8041"/>
                    <a:pt x="8002" y="7981"/>
                  </a:cubicBezTo>
                  <a:cubicBezTo>
                    <a:pt x="8044" y="8068"/>
                    <a:pt x="8105" y="8145"/>
                    <a:pt x="8152" y="8229"/>
                  </a:cubicBezTo>
                  <a:cubicBezTo>
                    <a:pt x="8069" y="8217"/>
                    <a:pt x="7986" y="8204"/>
                    <a:pt x="7903" y="8189"/>
                  </a:cubicBezTo>
                  <a:cubicBezTo>
                    <a:pt x="7922" y="8239"/>
                    <a:pt x="7942" y="8288"/>
                    <a:pt x="7962" y="8337"/>
                  </a:cubicBezTo>
                  <a:cubicBezTo>
                    <a:pt x="8159" y="8383"/>
                    <a:pt x="8340" y="8275"/>
                    <a:pt x="8440" y="8114"/>
                  </a:cubicBezTo>
                  <a:cubicBezTo>
                    <a:pt x="8547" y="8135"/>
                    <a:pt x="8690" y="8144"/>
                    <a:pt x="8717" y="8275"/>
                  </a:cubicBezTo>
                  <a:cubicBezTo>
                    <a:pt x="8732" y="8299"/>
                    <a:pt x="8747" y="8323"/>
                    <a:pt x="8763" y="8346"/>
                  </a:cubicBezTo>
                  <a:lnTo>
                    <a:pt x="8628" y="8342"/>
                  </a:lnTo>
                  <a:cubicBezTo>
                    <a:pt x="8651" y="8487"/>
                    <a:pt x="8677" y="8632"/>
                    <a:pt x="8699" y="8778"/>
                  </a:cubicBezTo>
                  <a:cubicBezTo>
                    <a:pt x="8851" y="8697"/>
                    <a:pt x="8996" y="8777"/>
                    <a:pt x="9126" y="8863"/>
                  </a:cubicBezTo>
                  <a:cubicBezTo>
                    <a:pt x="9079" y="8870"/>
                    <a:pt x="9033" y="8875"/>
                    <a:pt x="8987" y="8881"/>
                  </a:cubicBezTo>
                  <a:cubicBezTo>
                    <a:pt x="8980" y="8914"/>
                    <a:pt x="8974" y="8946"/>
                    <a:pt x="8969" y="8979"/>
                  </a:cubicBezTo>
                  <a:cubicBezTo>
                    <a:pt x="8896" y="8896"/>
                    <a:pt x="8801" y="8829"/>
                    <a:pt x="8685" y="8844"/>
                  </a:cubicBezTo>
                  <a:cubicBezTo>
                    <a:pt x="8764" y="9001"/>
                    <a:pt x="8825" y="9168"/>
                    <a:pt x="8828" y="9345"/>
                  </a:cubicBezTo>
                  <a:cubicBezTo>
                    <a:pt x="8823" y="9465"/>
                    <a:pt x="8950" y="9509"/>
                    <a:pt x="9032" y="9566"/>
                  </a:cubicBezTo>
                  <a:cubicBezTo>
                    <a:pt x="8991" y="9627"/>
                    <a:pt x="8958" y="9697"/>
                    <a:pt x="8900" y="9742"/>
                  </a:cubicBezTo>
                  <a:cubicBezTo>
                    <a:pt x="8715" y="9777"/>
                    <a:pt x="8518" y="9736"/>
                    <a:pt x="8339" y="9809"/>
                  </a:cubicBezTo>
                  <a:cubicBezTo>
                    <a:pt x="8157" y="9871"/>
                    <a:pt x="8073" y="10065"/>
                    <a:pt x="7904" y="10146"/>
                  </a:cubicBezTo>
                  <a:cubicBezTo>
                    <a:pt x="7783" y="10210"/>
                    <a:pt x="7640" y="10229"/>
                    <a:pt x="7523" y="10300"/>
                  </a:cubicBezTo>
                  <a:cubicBezTo>
                    <a:pt x="7424" y="10393"/>
                    <a:pt x="7364" y="10517"/>
                    <a:pt x="7290" y="10629"/>
                  </a:cubicBezTo>
                  <a:cubicBezTo>
                    <a:pt x="7451" y="10842"/>
                    <a:pt x="7722" y="10735"/>
                    <a:pt x="7938" y="10703"/>
                  </a:cubicBezTo>
                  <a:cubicBezTo>
                    <a:pt x="8077" y="10682"/>
                    <a:pt x="8174" y="10574"/>
                    <a:pt x="8280" y="10492"/>
                  </a:cubicBezTo>
                  <a:cubicBezTo>
                    <a:pt x="8471" y="10331"/>
                    <a:pt x="8697" y="10196"/>
                    <a:pt x="8951" y="10174"/>
                  </a:cubicBezTo>
                  <a:cubicBezTo>
                    <a:pt x="8826" y="10263"/>
                    <a:pt x="8701" y="10354"/>
                    <a:pt x="8596" y="10467"/>
                  </a:cubicBezTo>
                  <a:lnTo>
                    <a:pt x="8764" y="10421"/>
                  </a:lnTo>
                  <a:cubicBezTo>
                    <a:pt x="8789" y="10480"/>
                    <a:pt x="8818" y="10538"/>
                    <a:pt x="8849" y="10594"/>
                  </a:cubicBezTo>
                  <a:lnTo>
                    <a:pt x="8527" y="10626"/>
                  </a:lnTo>
                  <a:cubicBezTo>
                    <a:pt x="8556" y="10667"/>
                    <a:pt x="8583" y="10709"/>
                    <a:pt x="8617" y="10746"/>
                  </a:cubicBezTo>
                  <a:cubicBezTo>
                    <a:pt x="8710" y="10732"/>
                    <a:pt x="8795" y="10691"/>
                    <a:pt x="8884" y="10660"/>
                  </a:cubicBezTo>
                  <a:cubicBezTo>
                    <a:pt x="8737" y="10835"/>
                    <a:pt x="8510" y="10904"/>
                    <a:pt x="8341" y="11051"/>
                  </a:cubicBezTo>
                  <a:cubicBezTo>
                    <a:pt x="8483" y="11016"/>
                    <a:pt x="8625" y="10965"/>
                    <a:pt x="8772" y="10953"/>
                  </a:cubicBezTo>
                  <a:cubicBezTo>
                    <a:pt x="8617" y="11067"/>
                    <a:pt x="8435" y="11146"/>
                    <a:pt x="8239" y="11126"/>
                  </a:cubicBezTo>
                  <a:cubicBezTo>
                    <a:pt x="8262" y="11165"/>
                    <a:pt x="8286" y="11204"/>
                    <a:pt x="8309" y="11243"/>
                  </a:cubicBezTo>
                  <a:cubicBezTo>
                    <a:pt x="8250" y="11222"/>
                    <a:pt x="8191" y="11200"/>
                    <a:pt x="8133" y="11178"/>
                  </a:cubicBezTo>
                  <a:cubicBezTo>
                    <a:pt x="8140" y="11214"/>
                    <a:pt x="8148" y="11249"/>
                    <a:pt x="8156" y="11284"/>
                  </a:cubicBezTo>
                  <a:cubicBezTo>
                    <a:pt x="8071" y="11243"/>
                    <a:pt x="7978" y="11210"/>
                    <a:pt x="7895" y="11170"/>
                  </a:cubicBezTo>
                  <a:cubicBezTo>
                    <a:pt x="7909" y="11288"/>
                    <a:pt x="7888" y="11419"/>
                    <a:pt x="7961" y="11520"/>
                  </a:cubicBezTo>
                  <a:cubicBezTo>
                    <a:pt x="8107" y="11706"/>
                    <a:pt x="8407" y="11683"/>
                    <a:pt x="8514" y="11910"/>
                  </a:cubicBezTo>
                  <a:cubicBezTo>
                    <a:pt x="8432" y="11865"/>
                    <a:pt x="8360" y="11794"/>
                    <a:pt x="8267" y="11775"/>
                  </a:cubicBezTo>
                  <a:cubicBezTo>
                    <a:pt x="8126" y="11785"/>
                    <a:pt x="7992" y="11848"/>
                    <a:pt x="7855" y="11878"/>
                  </a:cubicBezTo>
                  <a:cubicBezTo>
                    <a:pt x="7908" y="11972"/>
                    <a:pt x="7960" y="12066"/>
                    <a:pt x="8008" y="12162"/>
                  </a:cubicBezTo>
                  <a:lnTo>
                    <a:pt x="7821" y="11988"/>
                  </a:lnTo>
                  <a:cubicBezTo>
                    <a:pt x="7813" y="12038"/>
                    <a:pt x="7806" y="12088"/>
                    <a:pt x="7799" y="12138"/>
                  </a:cubicBezTo>
                  <a:cubicBezTo>
                    <a:pt x="7748" y="12030"/>
                    <a:pt x="7703" y="11918"/>
                    <a:pt x="7630" y="11823"/>
                  </a:cubicBezTo>
                  <a:cubicBezTo>
                    <a:pt x="7586" y="11829"/>
                    <a:pt x="7543" y="11843"/>
                    <a:pt x="7501" y="11853"/>
                  </a:cubicBezTo>
                  <a:cubicBezTo>
                    <a:pt x="7534" y="11747"/>
                    <a:pt x="7565" y="11642"/>
                    <a:pt x="7597" y="11535"/>
                  </a:cubicBezTo>
                  <a:cubicBezTo>
                    <a:pt x="7401" y="11434"/>
                    <a:pt x="7186" y="11461"/>
                    <a:pt x="6978" y="11496"/>
                  </a:cubicBezTo>
                  <a:cubicBezTo>
                    <a:pt x="6922" y="11626"/>
                    <a:pt x="6865" y="11755"/>
                    <a:pt x="6796" y="11878"/>
                  </a:cubicBezTo>
                  <a:cubicBezTo>
                    <a:pt x="6864" y="11932"/>
                    <a:pt x="6934" y="11985"/>
                    <a:pt x="7003" y="12039"/>
                  </a:cubicBezTo>
                  <a:cubicBezTo>
                    <a:pt x="6950" y="12044"/>
                    <a:pt x="6897" y="12050"/>
                    <a:pt x="6844" y="12056"/>
                  </a:cubicBezTo>
                  <a:cubicBezTo>
                    <a:pt x="6838" y="12088"/>
                    <a:pt x="6832" y="12121"/>
                    <a:pt x="6827" y="12153"/>
                  </a:cubicBezTo>
                  <a:cubicBezTo>
                    <a:pt x="6956" y="12138"/>
                    <a:pt x="7086" y="12127"/>
                    <a:pt x="7216" y="12130"/>
                  </a:cubicBezTo>
                  <a:lnTo>
                    <a:pt x="6875" y="12243"/>
                  </a:lnTo>
                  <a:cubicBezTo>
                    <a:pt x="7007" y="12403"/>
                    <a:pt x="7125" y="12575"/>
                    <a:pt x="7202" y="12768"/>
                  </a:cubicBezTo>
                  <a:cubicBezTo>
                    <a:pt x="7112" y="12636"/>
                    <a:pt x="7010" y="12499"/>
                    <a:pt x="6844" y="12463"/>
                  </a:cubicBezTo>
                  <a:cubicBezTo>
                    <a:pt x="6911" y="12550"/>
                    <a:pt x="6985" y="12632"/>
                    <a:pt x="7059" y="12713"/>
                  </a:cubicBezTo>
                  <a:lnTo>
                    <a:pt x="6872" y="12838"/>
                  </a:lnTo>
                  <a:cubicBezTo>
                    <a:pt x="6959" y="13025"/>
                    <a:pt x="7237" y="13009"/>
                    <a:pt x="7266" y="13231"/>
                  </a:cubicBezTo>
                  <a:cubicBezTo>
                    <a:pt x="7201" y="13181"/>
                    <a:pt x="7138" y="13130"/>
                    <a:pt x="7074" y="13078"/>
                  </a:cubicBezTo>
                  <a:cubicBezTo>
                    <a:pt x="7081" y="13118"/>
                    <a:pt x="7088" y="13156"/>
                    <a:pt x="7096" y="13195"/>
                  </a:cubicBezTo>
                  <a:cubicBezTo>
                    <a:pt x="7029" y="13129"/>
                    <a:pt x="6958" y="13064"/>
                    <a:pt x="6875" y="13018"/>
                  </a:cubicBezTo>
                  <a:cubicBezTo>
                    <a:pt x="6864" y="13071"/>
                    <a:pt x="6854" y="13122"/>
                    <a:pt x="6845" y="13174"/>
                  </a:cubicBezTo>
                  <a:cubicBezTo>
                    <a:pt x="6938" y="13274"/>
                    <a:pt x="7060" y="13422"/>
                    <a:pt x="7194" y="13287"/>
                  </a:cubicBezTo>
                  <a:cubicBezTo>
                    <a:pt x="7334" y="13402"/>
                    <a:pt x="7251" y="13571"/>
                    <a:pt x="7119" y="13647"/>
                  </a:cubicBezTo>
                  <a:cubicBezTo>
                    <a:pt x="7097" y="13588"/>
                    <a:pt x="7076" y="13528"/>
                    <a:pt x="7054" y="13469"/>
                  </a:cubicBezTo>
                  <a:cubicBezTo>
                    <a:pt x="6980" y="13535"/>
                    <a:pt x="6848" y="13590"/>
                    <a:pt x="6866" y="13710"/>
                  </a:cubicBezTo>
                  <a:cubicBezTo>
                    <a:pt x="6908" y="13791"/>
                    <a:pt x="6992" y="13837"/>
                    <a:pt x="7065" y="13888"/>
                  </a:cubicBezTo>
                  <a:cubicBezTo>
                    <a:pt x="7002" y="13958"/>
                    <a:pt x="6965" y="14044"/>
                    <a:pt x="6926" y="14129"/>
                  </a:cubicBezTo>
                  <a:cubicBezTo>
                    <a:pt x="6879" y="14225"/>
                    <a:pt x="6774" y="14269"/>
                    <a:pt x="6687" y="14320"/>
                  </a:cubicBezTo>
                  <a:cubicBezTo>
                    <a:pt x="6703" y="14342"/>
                    <a:pt x="6719" y="14363"/>
                    <a:pt x="6736" y="14384"/>
                  </a:cubicBezTo>
                  <a:cubicBezTo>
                    <a:pt x="6806" y="14342"/>
                    <a:pt x="6877" y="14300"/>
                    <a:pt x="6949" y="14259"/>
                  </a:cubicBezTo>
                  <a:cubicBezTo>
                    <a:pt x="6884" y="14347"/>
                    <a:pt x="6813" y="14431"/>
                    <a:pt x="6740" y="14512"/>
                  </a:cubicBezTo>
                  <a:cubicBezTo>
                    <a:pt x="6759" y="14591"/>
                    <a:pt x="6779" y="14670"/>
                    <a:pt x="6795" y="14749"/>
                  </a:cubicBezTo>
                  <a:cubicBezTo>
                    <a:pt x="6726" y="14708"/>
                    <a:pt x="6658" y="14665"/>
                    <a:pt x="6590" y="14621"/>
                  </a:cubicBezTo>
                  <a:cubicBezTo>
                    <a:pt x="6590" y="14663"/>
                    <a:pt x="6591" y="14705"/>
                    <a:pt x="6591" y="14746"/>
                  </a:cubicBezTo>
                  <a:lnTo>
                    <a:pt x="6401" y="14685"/>
                  </a:lnTo>
                  <a:cubicBezTo>
                    <a:pt x="6434" y="14745"/>
                    <a:pt x="6465" y="14806"/>
                    <a:pt x="6496" y="14866"/>
                  </a:cubicBezTo>
                  <a:lnTo>
                    <a:pt x="6902" y="14776"/>
                  </a:lnTo>
                  <a:cubicBezTo>
                    <a:pt x="6809" y="14854"/>
                    <a:pt x="6704" y="14930"/>
                    <a:pt x="6657" y="15046"/>
                  </a:cubicBezTo>
                  <a:cubicBezTo>
                    <a:pt x="6599" y="15146"/>
                    <a:pt x="6652" y="15260"/>
                    <a:pt x="6675" y="15362"/>
                  </a:cubicBezTo>
                  <a:cubicBezTo>
                    <a:pt x="6535" y="15261"/>
                    <a:pt x="6379" y="15184"/>
                    <a:pt x="6207" y="15159"/>
                  </a:cubicBezTo>
                  <a:cubicBezTo>
                    <a:pt x="6349" y="15253"/>
                    <a:pt x="6497" y="15338"/>
                    <a:pt x="6626" y="15449"/>
                  </a:cubicBezTo>
                  <a:lnTo>
                    <a:pt x="6460" y="15505"/>
                  </a:lnTo>
                  <a:cubicBezTo>
                    <a:pt x="6547" y="15531"/>
                    <a:pt x="6639" y="15554"/>
                    <a:pt x="6728" y="15579"/>
                  </a:cubicBezTo>
                  <a:lnTo>
                    <a:pt x="6425" y="15636"/>
                  </a:lnTo>
                  <a:lnTo>
                    <a:pt x="6586" y="15704"/>
                  </a:lnTo>
                  <a:cubicBezTo>
                    <a:pt x="6434" y="15712"/>
                    <a:pt x="6282" y="15711"/>
                    <a:pt x="6130" y="15718"/>
                  </a:cubicBezTo>
                  <a:cubicBezTo>
                    <a:pt x="6303" y="15818"/>
                    <a:pt x="6504" y="15853"/>
                    <a:pt x="6662" y="15712"/>
                  </a:cubicBezTo>
                  <a:cubicBezTo>
                    <a:pt x="6574" y="15861"/>
                    <a:pt x="6467" y="16002"/>
                    <a:pt x="6308" y="16082"/>
                  </a:cubicBezTo>
                  <a:cubicBezTo>
                    <a:pt x="6337" y="16142"/>
                    <a:pt x="6375" y="16199"/>
                    <a:pt x="6391" y="16264"/>
                  </a:cubicBezTo>
                  <a:cubicBezTo>
                    <a:pt x="6274" y="16434"/>
                    <a:pt x="6059" y="16496"/>
                    <a:pt x="5887" y="16596"/>
                  </a:cubicBezTo>
                  <a:cubicBezTo>
                    <a:pt x="5907" y="16647"/>
                    <a:pt x="5927" y="16697"/>
                    <a:pt x="5948" y="16747"/>
                  </a:cubicBezTo>
                  <a:cubicBezTo>
                    <a:pt x="5870" y="16850"/>
                    <a:pt x="5804" y="16963"/>
                    <a:pt x="5764" y="17086"/>
                  </a:cubicBezTo>
                  <a:cubicBezTo>
                    <a:pt x="5734" y="17076"/>
                    <a:pt x="5703" y="17067"/>
                    <a:pt x="5674" y="17057"/>
                  </a:cubicBezTo>
                  <a:cubicBezTo>
                    <a:pt x="5732" y="17142"/>
                    <a:pt x="5879" y="17209"/>
                    <a:pt x="5837" y="17329"/>
                  </a:cubicBezTo>
                  <a:cubicBezTo>
                    <a:pt x="5810" y="17433"/>
                    <a:pt x="5772" y="17534"/>
                    <a:pt x="5741" y="17637"/>
                  </a:cubicBezTo>
                  <a:cubicBezTo>
                    <a:pt x="5665" y="17652"/>
                    <a:pt x="5582" y="17649"/>
                    <a:pt x="5511" y="17684"/>
                  </a:cubicBezTo>
                  <a:cubicBezTo>
                    <a:pt x="5465" y="17744"/>
                    <a:pt x="5461" y="17824"/>
                    <a:pt x="5442" y="17894"/>
                  </a:cubicBezTo>
                  <a:lnTo>
                    <a:pt x="5286" y="17875"/>
                  </a:lnTo>
                  <a:cubicBezTo>
                    <a:pt x="5171" y="18005"/>
                    <a:pt x="5067" y="18148"/>
                    <a:pt x="4920" y="18244"/>
                  </a:cubicBezTo>
                  <a:cubicBezTo>
                    <a:pt x="4755" y="18400"/>
                    <a:pt x="4509" y="18373"/>
                    <a:pt x="4329" y="18501"/>
                  </a:cubicBezTo>
                  <a:cubicBezTo>
                    <a:pt x="4237" y="18579"/>
                    <a:pt x="4121" y="18530"/>
                    <a:pt x="4021" y="18501"/>
                  </a:cubicBezTo>
                  <a:lnTo>
                    <a:pt x="3967" y="18639"/>
                  </a:lnTo>
                  <a:cubicBezTo>
                    <a:pt x="3920" y="18624"/>
                    <a:pt x="3874" y="18608"/>
                    <a:pt x="3827" y="18592"/>
                  </a:cubicBezTo>
                  <a:cubicBezTo>
                    <a:pt x="3845" y="18630"/>
                    <a:pt x="3862" y="18667"/>
                    <a:pt x="3880" y="18705"/>
                  </a:cubicBezTo>
                  <a:cubicBezTo>
                    <a:pt x="3845" y="18710"/>
                    <a:pt x="3811" y="18714"/>
                    <a:pt x="3776" y="18718"/>
                  </a:cubicBezTo>
                  <a:cubicBezTo>
                    <a:pt x="3707" y="18572"/>
                    <a:pt x="3661" y="18394"/>
                    <a:pt x="3499" y="18324"/>
                  </a:cubicBezTo>
                  <a:cubicBezTo>
                    <a:pt x="3469" y="18451"/>
                    <a:pt x="3443" y="18579"/>
                    <a:pt x="3416" y="18706"/>
                  </a:cubicBezTo>
                  <a:cubicBezTo>
                    <a:pt x="3382" y="18627"/>
                    <a:pt x="3336" y="18555"/>
                    <a:pt x="3272" y="18496"/>
                  </a:cubicBezTo>
                  <a:cubicBezTo>
                    <a:pt x="3280" y="18442"/>
                    <a:pt x="3289" y="18388"/>
                    <a:pt x="3299" y="18334"/>
                  </a:cubicBezTo>
                  <a:cubicBezTo>
                    <a:pt x="3252" y="18353"/>
                    <a:pt x="3205" y="18375"/>
                    <a:pt x="3155" y="18386"/>
                  </a:cubicBezTo>
                  <a:cubicBezTo>
                    <a:pt x="3052" y="18338"/>
                    <a:pt x="3001" y="18218"/>
                    <a:pt x="2900" y="18173"/>
                  </a:cubicBezTo>
                  <a:cubicBezTo>
                    <a:pt x="2706" y="18228"/>
                    <a:pt x="2838" y="18426"/>
                    <a:pt x="2885" y="18546"/>
                  </a:cubicBezTo>
                  <a:lnTo>
                    <a:pt x="2665" y="18583"/>
                  </a:lnTo>
                  <a:cubicBezTo>
                    <a:pt x="2629" y="18475"/>
                    <a:pt x="2590" y="18369"/>
                    <a:pt x="2556" y="18260"/>
                  </a:cubicBezTo>
                  <a:cubicBezTo>
                    <a:pt x="2489" y="18366"/>
                    <a:pt x="2429" y="18479"/>
                    <a:pt x="2343" y="18570"/>
                  </a:cubicBezTo>
                  <a:cubicBezTo>
                    <a:pt x="2297" y="18525"/>
                    <a:pt x="2253" y="18473"/>
                    <a:pt x="2233" y="18411"/>
                  </a:cubicBezTo>
                  <a:cubicBezTo>
                    <a:pt x="2281" y="18300"/>
                    <a:pt x="2364" y="18210"/>
                    <a:pt x="2439" y="18116"/>
                  </a:cubicBezTo>
                  <a:cubicBezTo>
                    <a:pt x="2195" y="18183"/>
                    <a:pt x="1862" y="18124"/>
                    <a:pt x="1693" y="18351"/>
                  </a:cubicBezTo>
                  <a:cubicBezTo>
                    <a:pt x="1572" y="18507"/>
                    <a:pt x="1410" y="18622"/>
                    <a:pt x="1279" y="18767"/>
                  </a:cubicBezTo>
                  <a:cubicBezTo>
                    <a:pt x="1461" y="18939"/>
                    <a:pt x="1667" y="19115"/>
                    <a:pt x="1932" y="19120"/>
                  </a:cubicBezTo>
                  <a:cubicBezTo>
                    <a:pt x="1932" y="19178"/>
                    <a:pt x="1935" y="19236"/>
                    <a:pt x="1943" y="19294"/>
                  </a:cubicBezTo>
                  <a:cubicBezTo>
                    <a:pt x="1650" y="19220"/>
                    <a:pt x="1345" y="19264"/>
                    <a:pt x="1090" y="19430"/>
                  </a:cubicBezTo>
                  <a:cubicBezTo>
                    <a:pt x="1133" y="19537"/>
                    <a:pt x="1177" y="19643"/>
                    <a:pt x="1220" y="19750"/>
                  </a:cubicBezTo>
                  <a:cubicBezTo>
                    <a:pt x="1106" y="19674"/>
                    <a:pt x="1038" y="19436"/>
                    <a:pt x="870" y="19481"/>
                  </a:cubicBezTo>
                  <a:cubicBezTo>
                    <a:pt x="768" y="19521"/>
                    <a:pt x="789" y="19633"/>
                    <a:pt x="805" y="19718"/>
                  </a:cubicBezTo>
                  <a:cubicBezTo>
                    <a:pt x="728" y="19753"/>
                    <a:pt x="647" y="19785"/>
                    <a:pt x="580" y="19838"/>
                  </a:cubicBezTo>
                  <a:cubicBezTo>
                    <a:pt x="565" y="19977"/>
                    <a:pt x="685" y="20065"/>
                    <a:pt x="800" y="20110"/>
                  </a:cubicBezTo>
                  <a:cubicBezTo>
                    <a:pt x="790" y="20136"/>
                    <a:pt x="781" y="20161"/>
                    <a:pt x="773" y="20186"/>
                  </a:cubicBezTo>
                  <a:cubicBezTo>
                    <a:pt x="1154" y="20370"/>
                    <a:pt x="1543" y="20096"/>
                    <a:pt x="1933" y="20139"/>
                  </a:cubicBezTo>
                  <a:cubicBezTo>
                    <a:pt x="1783" y="20203"/>
                    <a:pt x="1632" y="20262"/>
                    <a:pt x="1483" y="20328"/>
                  </a:cubicBezTo>
                  <a:cubicBezTo>
                    <a:pt x="1652" y="20421"/>
                    <a:pt x="1827" y="20518"/>
                    <a:pt x="2023" y="20530"/>
                  </a:cubicBezTo>
                  <a:cubicBezTo>
                    <a:pt x="2196" y="20532"/>
                    <a:pt x="2360" y="20471"/>
                    <a:pt x="2520" y="20412"/>
                  </a:cubicBezTo>
                  <a:cubicBezTo>
                    <a:pt x="2511" y="20472"/>
                    <a:pt x="2502" y="20533"/>
                    <a:pt x="2494" y="20593"/>
                  </a:cubicBezTo>
                  <a:cubicBezTo>
                    <a:pt x="2567" y="20609"/>
                    <a:pt x="2641" y="20623"/>
                    <a:pt x="2710" y="20652"/>
                  </a:cubicBezTo>
                  <a:cubicBezTo>
                    <a:pt x="2714" y="20876"/>
                    <a:pt x="2544" y="21041"/>
                    <a:pt x="2344" y="21109"/>
                  </a:cubicBezTo>
                  <a:cubicBezTo>
                    <a:pt x="2288" y="21018"/>
                    <a:pt x="2241" y="20919"/>
                    <a:pt x="2166" y="20842"/>
                  </a:cubicBezTo>
                  <a:cubicBezTo>
                    <a:pt x="2075" y="20754"/>
                    <a:pt x="1931" y="20793"/>
                    <a:pt x="1821" y="20777"/>
                  </a:cubicBezTo>
                  <a:cubicBezTo>
                    <a:pt x="1761" y="20886"/>
                    <a:pt x="1691" y="20989"/>
                    <a:pt x="1616" y="21086"/>
                  </a:cubicBezTo>
                  <a:cubicBezTo>
                    <a:pt x="1628" y="20981"/>
                    <a:pt x="1703" y="20861"/>
                    <a:pt x="1653" y="20759"/>
                  </a:cubicBezTo>
                  <a:cubicBezTo>
                    <a:pt x="1464" y="20575"/>
                    <a:pt x="1220" y="20775"/>
                    <a:pt x="1028" y="20848"/>
                  </a:cubicBezTo>
                  <a:cubicBezTo>
                    <a:pt x="1147" y="20954"/>
                    <a:pt x="1271" y="21056"/>
                    <a:pt x="1386" y="21167"/>
                  </a:cubicBezTo>
                  <a:cubicBezTo>
                    <a:pt x="1204" y="21134"/>
                    <a:pt x="1023" y="21108"/>
                    <a:pt x="841" y="21083"/>
                  </a:cubicBezTo>
                  <a:cubicBezTo>
                    <a:pt x="947" y="21185"/>
                    <a:pt x="1050" y="21289"/>
                    <a:pt x="1162" y="21384"/>
                  </a:cubicBezTo>
                  <a:lnTo>
                    <a:pt x="1040" y="21444"/>
                  </a:lnTo>
                  <a:cubicBezTo>
                    <a:pt x="921" y="21315"/>
                    <a:pt x="762" y="21234"/>
                    <a:pt x="585" y="21228"/>
                  </a:cubicBezTo>
                  <a:cubicBezTo>
                    <a:pt x="599" y="21301"/>
                    <a:pt x="615" y="21373"/>
                    <a:pt x="632" y="21445"/>
                  </a:cubicBezTo>
                  <a:lnTo>
                    <a:pt x="480" y="21424"/>
                  </a:lnTo>
                  <a:cubicBezTo>
                    <a:pt x="485" y="21464"/>
                    <a:pt x="490" y="21503"/>
                    <a:pt x="495" y="21543"/>
                  </a:cubicBezTo>
                  <a:lnTo>
                    <a:pt x="311" y="21495"/>
                  </a:lnTo>
                  <a:cubicBezTo>
                    <a:pt x="216" y="21654"/>
                    <a:pt x="115" y="21809"/>
                    <a:pt x="0" y="21955"/>
                  </a:cubicBezTo>
                  <a:cubicBezTo>
                    <a:pt x="48" y="22182"/>
                    <a:pt x="23" y="22418"/>
                    <a:pt x="92" y="22640"/>
                  </a:cubicBezTo>
                  <a:cubicBezTo>
                    <a:pt x="102" y="22680"/>
                    <a:pt x="137" y="22706"/>
                    <a:pt x="172" y="22725"/>
                  </a:cubicBezTo>
                  <a:cubicBezTo>
                    <a:pt x="425" y="22854"/>
                    <a:pt x="716" y="22910"/>
                    <a:pt x="942" y="23088"/>
                  </a:cubicBezTo>
                  <a:cubicBezTo>
                    <a:pt x="1136" y="23232"/>
                    <a:pt x="1359" y="23326"/>
                    <a:pt x="1579" y="23420"/>
                  </a:cubicBezTo>
                  <a:cubicBezTo>
                    <a:pt x="1546" y="23475"/>
                    <a:pt x="1512" y="23530"/>
                    <a:pt x="1479" y="23585"/>
                  </a:cubicBezTo>
                  <a:cubicBezTo>
                    <a:pt x="1691" y="23768"/>
                    <a:pt x="1960" y="23860"/>
                    <a:pt x="2212" y="23971"/>
                  </a:cubicBezTo>
                  <a:cubicBezTo>
                    <a:pt x="2367" y="24041"/>
                    <a:pt x="2529" y="23950"/>
                    <a:pt x="2687" y="23945"/>
                  </a:cubicBezTo>
                  <a:cubicBezTo>
                    <a:pt x="2881" y="24181"/>
                    <a:pt x="3032" y="24450"/>
                    <a:pt x="3158" y="24727"/>
                  </a:cubicBezTo>
                  <a:cubicBezTo>
                    <a:pt x="3246" y="24911"/>
                    <a:pt x="3148" y="25114"/>
                    <a:pt x="3134" y="25302"/>
                  </a:cubicBezTo>
                  <a:cubicBezTo>
                    <a:pt x="3095" y="25490"/>
                    <a:pt x="3119" y="25683"/>
                    <a:pt x="3132" y="25873"/>
                  </a:cubicBezTo>
                  <a:cubicBezTo>
                    <a:pt x="3315" y="25939"/>
                    <a:pt x="3480" y="26044"/>
                    <a:pt x="3632" y="26164"/>
                  </a:cubicBezTo>
                  <a:lnTo>
                    <a:pt x="3495" y="26266"/>
                  </a:lnTo>
                  <a:cubicBezTo>
                    <a:pt x="3451" y="26189"/>
                    <a:pt x="3415" y="26103"/>
                    <a:pt x="3350" y="26040"/>
                  </a:cubicBezTo>
                  <a:cubicBezTo>
                    <a:pt x="3254" y="25992"/>
                    <a:pt x="3146" y="26036"/>
                    <a:pt x="3050" y="26060"/>
                  </a:cubicBezTo>
                  <a:cubicBezTo>
                    <a:pt x="2968" y="25999"/>
                    <a:pt x="2891" y="25890"/>
                    <a:pt x="2779" y="25900"/>
                  </a:cubicBezTo>
                  <a:cubicBezTo>
                    <a:pt x="2704" y="25960"/>
                    <a:pt x="2655" y="26045"/>
                    <a:pt x="2578" y="26102"/>
                  </a:cubicBezTo>
                  <a:cubicBezTo>
                    <a:pt x="2489" y="26098"/>
                    <a:pt x="2404" y="26069"/>
                    <a:pt x="2318" y="26049"/>
                  </a:cubicBezTo>
                  <a:cubicBezTo>
                    <a:pt x="2233" y="26223"/>
                    <a:pt x="2138" y="26403"/>
                    <a:pt x="2136" y="26602"/>
                  </a:cubicBezTo>
                  <a:cubicBezTo>
                    <a:pt x="2132" y="26738"/>
                    <a:pt x="2264" y="26820"/>
                    <a:pt x="2331" y="26922"/>
                  </a:cubicBezTo>
                  <a:cubicBezTo>
                    <a:pt x="2501" y="27126"/>
                    <a:pt x="2582" y="27443"/>
                    <a:pt x="2876" y="27509"/>
                  </a:cubicBezTo>
                  <a:cubicBezTo>
                    <a:pt x="2851" y="27534"/>
                    <a:pt x="2826" y="27559"/>
                    <a:pt x="2802" y="27584"/>
                  </a:cubicBezTo>
                  <a:cubicBezTo>
                    <a:pt x="2904" y="27647"/>
                    <a:pt x="3016" y="27697"/>
                    <a:pt x="3109" y="27773"/>
                  </a:cubicBezTo>
                  <a:cubicBezTo>
                    <a:pt x="3265" y="27942"/>
                    <a:pt x="3196" y="28256"/>
                    <a:pt x="3426" y="28370"/>
                  </a:cubicBezTo>
                  <a:cubicBezTo>
                    <a:pt x="3617" y="28467"/>
                    <a:pt x="3635" y="28697"/>
                    <a:pt x="3713" y="28874"/>
                  </a:cubicBezTo>
                  <a:cubicBezTo>
                    <a:pt x="4129" y="28809"/>
                    <a:pt x="4371" y="28425"/>
                    <a:pt x="4467" y="28045"/>
                  </a:cubicBezTo>
                  <a:lnTo>
                    <a:pt x="4888" y="28122"/>
                  </a:lnTo>
                  <a:cubicBezTo>
                    <a:pt x="4756" y="28437"/>
                    <a:pt x="4539" y="28715"/>
                    <a:pt x="4435" y="29041"/>
                  </a:cubicBezTo>
                  <a:cubicBezTo>
                    <a:pt x="4362" y="29263"/>
                    <a:pt x="4579" y="29441"/>
                    <a:pt x="4575" y="29655"/>
                  </a:cubicBezTo>
                  <a:cubicBezTo>
                    <a:pt x="4503" y="29901"/>
                    <a:pt x="4339" y="30125"/>
                    <a:pt x="4360" y="30394"/>
                  </a:cubicBezTo>
                  <a:cubicBezTo>
                    <a:pt x="4500" y="30546"/>
                    <a:pt x="4715" y="30587"/>
                    <a:pt x="4902" y="30653"/>
                  </a:cubicBezTo>
                  <a:cubicBezTo>
                    <a:pt x="5032" y="30380"/>
                    <a:pt x="5124" y="30085"/>
                    <a:pt x="5294" y="29834"/>
                  </a:cubicBezTo>
                  <a:cubicBezTo>
                    <a:pt x="5424" y="29666"/>
                    <a:pt x="5621" y="29949"/>
                    <a:pt x="5776" y="29835"/>
                  </a:cubicBezTo>
                  <a:cubicBezTo>
                    <a:pt x="5865" y="29750"/>
                    <a:pt x="5940" y="29652"/>
                    <a:pt x="6023" y="29562"/>
                  </a:cubicBezTo>
                  <a:cubicBezTo>
                    <a:pt x="5926" y="29778"/>
                    <a:pt x="5766" y="29956"/>
                    <a:pt x="5555" y="30066"/>
                  </a:cubicBezTo>
                  <a:cubicBezTo>
                    <a:pt x="5364" y="30158"/>
                    <a:pt x="5283" y="30361"/>
                    <a:pt x="5166" y="30522"/>
                  </a:cubicBezTo>
                  <a:cubicBezTo>
                    <a:pt x="5056" y="30665"/>
                    <a:pt x="4901" y="30768"/>
                    <a:pt x="4803" y="30921"/>
                  </a:cubicBezTo>
                  <a:cubicBezTo>
                    <a:pt x="5229" y="31143"/>
                    <a:pt x="5641" y="31504"/>
                    <a:pt x="6155" y="31447"/>
                  </a:cubicBezTo>
                  <a:cubicBezTo>
                    <a:pt x="6161" y="31481"/>
                    <a:pt x="6167" y="31515"/>
                    <a:pt x="6174" y="31550"/>
                  </a:cubicBezTo>
                  <a:lnTo>
                    <a:pt x="6434" y="31587"/>
                  </a:lnTo>
                  <a:cubicBezTo>
                    <a:pt x="6548" y="31763"/>
                    <a:pt x="6745" y="31833"/>
                    <a:pt x="6925" y="31919"/>
                  </a:cubicBezTo>
                  <a:cubicBezTo>
                    <a:pt x="6937" y="31825"/>
                    <a:pt x="6965" y="31735"/>
                    <a:pt x="6999" y="31648"/>
                  </a:cubicBezTo>
                  <a:cubicBezTo>
                    <a:pt x="7217" y="31143"/>
                    <a:pt x="7194" y="30569"/>
                    <a:pt x="7121" y="30034"/>
                  </a:cubicBezTo>
                  <a:cubicBezTo>
                    <a:pt x="7232" y="30090"/>
                    <a:pt x="7373" y="30150"/>
                    <a:pt x="7389" y="30290"/>
                  </a:cubicBezTo>
                  <a:cubicBezTo>
                    <a:pt x="7408" y="30479"/>
                    <a:pt x="7399" y="30669"/>
                    <a:pt x="7402" y="30858"/>
                  </a:cubicBezTo>
                  <a:cubicBezTo>
                    <a:pt x="7630" y="30828"/>
                    <a:pt x="7867" y="30804"/>
                    <a:pt x="8066" y="30676"/>
                  </a:cubicBezTo>
                  <a:cubicBezTo>
                    <a:pt x="8258" y="30601"/>
                    <a:pt x="8355" y="30411"/>
                    <a:pt x="8482" y="30262"/>
                  </a:cubicBezTo>
                  <a:cubicBezTo>
                    <a:pt x="8410" y="30430"/>
                    <a:pt x="8333" y="30596"/>
                    <a:pt x="8261" y="30764"/>
                  </a:cubicBezTo>
                  <a:cubicBezTo>
                    <a:pt x="8465" y="30688"/>
                    <a:pt x="8676" y="30624"/>
                    <a:pt x="8869" y="30520"/>
                  </a:cubicBezTo>
                  <a:cubicBezTo>
                    <a:pt x="8860" y="30620"/>
                    <a:pt x="8894" y="30738"/>
                    <a:pt x="8818" y="30817"/>
                  </a:cubicBezTo>
                  <a:cubicBezTo>
                    <a:pt x="8613" y="31067"/>
                    <a:pt x="8400" y="31345"/>
                    <a:pt x="8380" y="31681"/>
                  </a:cubicBezTo>
                  <a:cubicBezTo>
                    <a:pt x="8347" y="31928"/>
                    <a:pt x="8279" y="32169"/>
                    <a:pt x="8230" y="32413"/>
                  </a:cubicBezTo>
                  <a:cubicBezTo>
                    <a:pt x="8430" y="32410"/>
                    <a:pt x="8636" y="32432"/>
                    <a:pt x="8834" y="32393"/>
                  </a:cubicBezTo>
                  <a:cubicBezTo>
                    <a:pt x="8981" y="32303"/>
                    <a:pt x="9050" y="32132"/>
                    <a:pt x="9155" y="32001"/>
                  </a:cubicBezTo>
                  <a:cubicBezTo>
                    <a:pt x="9286" y="31774"/>
                    <a:pt x="9592" y="31695"/>
                    <a:pt x="9650" y="31418"/>
                  </a:cubicBezTo>
                  <a:cubicBezTo>
                    <a:pt x="9800" y="31356"/>
                    <a:pt x="9966" y="31316"/>
                    <a:pt x="10097" y="31216"/>
                  </a:cubicBezTo>
                  <a:cubicBezTo>
                    <a:pt x="10255" y="31074"/>
                    <a:pt x="10233" y="30832"/>
                    <a:pt x="10359" y="30669"/>
                  </a:cubicBezTo>
                  <a:cubicBezTo>
                    <a:pt x="10503" y="30482"/>
                    <a:pt x="10639" y="30272"/>
                    <a:pt x="10859" y="30166"/>
                  </a:cubicBezTo>
                  <a:cubicBezTo>
                    <a:pt x="10868" y="30377"/>
                    <a:pt x="10845" y="30587"/>
                    <a:pt x="10837" y="30798"/>
                  </a:cubicBezTo>
                  <a:cubicBezTo>
                    <a:pt x="10571" y="30933"/>
                    <a:pt x="10567" y="31266"/>
                    <a:pt x="10391" y="31475"/>
                  </a:cubicBezTo>
                  <a:cubicBezTo>
                    <a:pt x="10249" y="31648"/>
                    <a:pt x="10057" y="31773"/>
                    <a:pt x="9922" y="31952"/>
                  </a:cubicBezTo>
                  <a:cubicBezTo>
                    <a:pt x="9810" y="32252"/>
                    <a:pt x="9690" y="32548"/>
                    <a:pt x="9571" y="32845"/>
                  </a:cubicBezTo>
                  <a:cubicBezTo>
                    <a:pt x="9710" y="32827"/>
                    <a:pt x="9848" y="32806"/>
                    <a:pt x="9987" y="32781"/>
                  </a:cubicBezTo>
                  <a:cubicBezTo>
                    <a:pt x="9965" y="32832"/>
                    <a:pt x="9943" y="32882"/>
                    <a:pt x="9922" y="32932"/>
                  </a:cubicBezTo>
                  <a:cubicBezTo>
                    <a:pt x="10399" y="32919"/>
                    <a:pt x="10638" y="32443"/>
                    <a:pt x="10793" y="32057"/>
                  </a:cubicBezTo>
                  <a:cubicBezTo>
                    <a:pt x="10870" y="31861"/>
                    <a:pt x="10678" y="31729"/>
                    <a:pt x="10613" y="31568"/>
                  </a:cubicBezTo>
                  <a:cubicBezTo>
                    <a:pt x="10601" y="31404"/>
                    <a:pt x="10708" y="31260"/>
                    <a:pt x="10815" y="31147"/>
                  </a:cubicBezTo>
                  <a:cubicBezTo>
                    <a:pt x="10760" y="31297"/>
                    <a:pt x="10681" y="31452"/>
                    <a:pt x="10720" y="31617"/>
                  </a:cubicBezTo>
                  <a:cubicBezTo>
                    <a:pt x="10750" y="31704"/>
                    <a:pt x="10835" y="31802"/>
                    <a:pt x="10936" y="31771"/>
                  </a:cubicBezTo>
                  <a:cubicBezTo>
                    <a:pt x="11173" y="31706"/>
                    <a:pt x="11398" y="31603"/>
                    <a:pt x="11635" y="31536"/>
                  </a:cubicBezTo>
                  <a:cubicBezTo>
                    <a:pt x="11522" y="31741"/>
                    <a:pt x="11290" y="31718"/>
                    <a:pt x="11111" y="31809"/>
                  </a:cubicBezTo>
                  <a:cubicBezTo>
                    <a:pt x="11024" y="31942"/>
                    <a:pt x="11001" y="32108"/>
                    <a:pt x="10911" y="32241"/>
                  </a:cubicBezTo>
                  <a:cubicBezTo>
                    <a:pt x="10744" y="32594"/>
                    <a:pt x="10442" y="32875"/>
                    <a:pt x="10339" y="33257"/>
                  </a:cubicBezTo>
                  <a:cubicBezTo>
                    <a:pt x="10786" y="33206"/>
                    <a:pt x="11234" y="33220"/>
                    <a:pt x="11683" y="33247"/>
                  </a:cubicBezTo>
                  <a:cubicBezTo>
                    <a:pt x="11771" y="32996"/>
                    <a:pt x="11832" y="32738"/>
                    <a:pt x="11842" y="32472"/>
                  </a:cubicBezTo>
                  <a:cubicBezTo>
                    <a:pt x="11957" y="32702"/>
                    <a:pt x="11861" y="32930"/>
                    <a:pt x="11791" y="33151"/>
                  </a:cubicBezTo>
                  <a:cubicBezTo>
                    <a:pt x="12108" y="33131"/>
                    <a:pt x="12152" y="32771"/>
                    <a:pt x="12360" y="32601"/>
                  </a:cubicBezTo>
                  <a:cubicBezTo>
                    <a:pt x="12541" y="32458"/>
                    <a:pt x="12517" y="32205"/>
                    <a:pt x="12587" y="32006"/>
                  </a:cubicBezTo>
                  <a:cubicBezTo>
                    <a:pt x="12578" y="32290"/>
                    <a:pt x="12530" y="32573"/>
                    <a:pt x="12539" y="32858"/>
                  </a:cubicBezTo>
                  <a:cubicBezTo>
                    <a:pt x="12539" y="32918"/>
                    <a:pt x="12533" y="32990"/>
                    <a:pt x="12473" y="33023"/>
                  </a:cubicBezTo>
                  <a:cubicBezTo>
                    <a:pt x="12216" y="33181"/>
                    <a:pt x="11954" y="33332"/>
                    <a:pt x="11696" y="33488"/>
                  </a:cubicBezTo>
                  <a:cubicBezTo>
                    <a:pt x="11410" y="33541"/>
                    <a:pt x="11126" y="33457"/>
                    <a:pt x="10857" y="33370"/>
                  </a:cubicBezTo>
                  <a:cubicBezTo>
                    <a:pt x="11095" y="33703"/>
                    <a:pt x="10679" y="33967"/>
                    <a:pt x="10470" y="34162"/>
                  </a:cubicBezTo>
                  <a:cubicBezTo>
                    <a:pt x="10535" y="34363"/>
                    <a:pt x="10737" y="34481"/>
                    <a:pt x="10941" y="34482"/>
                  </a:cubicBezTo>
                  <a:cubicBezTo>
                    <a:pt x="11095" y="34454"/>
                    <a:pt x="11228" y="34361"/>
                    <a:pt x="11370" y="34300"/>
                  </a:cubicBezTo>
                  <a:cubicBezTo>
                    <a:pt x="11277" y="34451"/>
                    <a:pt x="11124" y="34546"/>
                    <a:pt x="10980" y="34642"/>
                  </a:cubicBezTo>
                  <a:cubicBezTo>
                    <a:pt x="11264" y="34674"/>
                    <a:pt x="11538" y="34606"/>
                    <a:pt x="11814" y="34551"/>
                  </a:cubicBezTo>
                  <a:cubicBezTo>
                    <a:pt x="11793" y="34464"/>
                    <a:pt x="11771" y="34376"/>
                    <a:pt x="11751" y="34288"/>
                  </a:cubicBezTo>
                  <a:cubicBezTo>
                    <a:pt x="11791" y="34338"/>
                    <a:pt x="11831" y="34389"/>
                    <a:pt x="11872" y="34439"/>
                  </a:cubicBezTo>
                  <a:cubicBezTo>
                    <a:pt x="12011" y="34263"/>
                    <a:pt x="12132" y="34070"/>
                    <a:pt x="12304" y="33923"/>
                  </a:cubicBezTo>
                  <a:cubicBezTo>
                    <a:pt x="12499" y="33811"/>
                    <a:pt x="12746" y="33817"/>
                    <a:pt x="12916" y="33656"/>
                  </a:cubicBezTo>
                  <a:cubicBezTo>
                    <a:pt x="12895" y="33769"/>
                    <a:pt x="12882" y="33883"/>
                    <a:pt x="12870" y="33997"/>
                  </a:cubicBezTo>
                  <a:cubicBezTo>
                    <a:pt x="13088" y="34025"/>
                    <a:pt x="13351" y="33959"/>
                    <a:pt x="13531" y="34114"/>
                  </a:cubicBezTo>
                  <a:cubicBezTo>
                    <a:pt x="13656" y="34196"/>
                    <a:pt x="13818" y="34190"/>
                    <a:pt x="13960" y="34229"/>
                  </a:cubicBezTo>
                  <a:cubicBezTo>
                    <a:pt x="13843" y="34256"/>
                    <a:pt x="13730" y="34277"/>
                    <a:pt x="13617" y="34313"/>
                  </a:cubicBezTo>
                  <a:cubicBezTo>
                    <a:pt x="13767" y="34504"/>
                    <a:pt x="14013" y="34567"/>
                    <a:pt x="14236" y="34628"/>
                  </a:cubicBezTo>
                  <a:cubicBezTo>
                    <a:pt x="14054" y="34750"/>
                    <a:pt x="13848" y="34821"/>
                    <a:pt x="13638" y="34877"/>
                  </a:cubicBezTo>
                  <a:cubicBezTo>
                    <a:pt x="13603" y="35083"/>
                    <a:pt x="13660" y="35294"/>
                    <a:pt x="13635" y="35502"/>
                  </a:cubicBezTo>
                  <a:cubicBezTo>
                    <a:pt x="13712" y="35449"/>
                    <a:pt x="13801" y="35423"/>
                    <a:pt x="13892" y="35459"/>
                  </a:cubicBezTo>
                  <a:cubicBezTo>
                    <a:pt x="13942" y="35434"/>
                    <a:pt x="13991" y="35408"/>
                    <a:pt x="14042" y="35382"/>
                  </a:cubicBezTo>
                  <a:cubicBezTo>
                    <a:pt x="13941" y="35550"/>
                    <a:pt x="13914" y="35748"/>
                    <a:pt x="14038" y="35908"/>
                  </a:cubicBezTo>
                  <a:cubicBezTo>
                    <a:pt x="14238" y="35753"/>
                    <a:pt x="14424" y="35577"/>
                    <a:pt x="14554" y="35357"/>
                  </a:cubicBezTo>
                  <a:cubicBezTo>
                    <a:pt x="14551" y="35561"/>
                    <a:pt x="14442" y="35742"/>
                    <a:pt x="14417" y="35937"/>
                  </a:cubicBezTo>
                  <a:cubicBezTo>
                    <a:pt x="14540" y="36121"/>
                    <a:pt x="14787" y="36016"/>
                    <a:pt x="14972" y="36035"/>
                  </a:cubicBezTo>
                  <a:cubicBezTo>
                    <a:pt x="15104" y="36017"/>
                    <a:pt x="15167" y="36152"/>
                    <a:pt x="15246" y="36230"/>
                  </a:cubicBezTo>
                  <a:lnTo>
                    <a:pt x="15246" y="3623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5" name="Svalbard">
              <a:extLst>
                <a:ext uri="{FF2B5EF4-FFF2-40B4-BE49-F238E27FC236}">
                  <a16:creationId xmlns:a16="http://schemas.microsoft.com/office/drawing/2014/main" id="{D2DC18DF-6457-0FE5-30EE-1AC9E9AC3F8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7025" y="1220849"/>
              <a:ext cx="395746" cy="482488"/>
            </a:xfrm>
            <a:custGeom>
              <a:avLst/>
              <a:gdLst/>
              <a:ahLst/>
              <a:cxnLst/>
              <a:rect l="l" t="t" r="r" b="b"/>
              <a:pathLst>
                <a:path w="398901" h="486334">
                  <a:moveTo>
                    <a:pt x="276864" y="302365"/>
                  </a:moveTo>
                  <a:lnTo>
                    <a:pt x="296900" y="302365"/>
                  </a:lnTo>
                  <a:lnTo>
                    <a:pt x="304186" y="313294"/>
                  </a:lnTo>
                  <a:lnTo>
                    <a:pt x="298722" y="335152"/>
                  </a:lnTo>
                  <a:lnTo>
                    <a:pt x="338794" y="362474"/>
                  </a:lnTo>
                  <a:lnTo>
                    <a:pt x="338794" y="366117"/>
                  </a:lnTo>
                  <a:lnTo>
                    <a:pt x="287793" y="413475"/>
                  </a:lnTo>
                  <a:lnTo>
                    <a:pt x="280507" y="408011"/>
                  </a:lnTo>
                  <a:lnTo>
                    <a:pt x="287793" y="384331"/>
                  </a:lnTo>
                  <a:lnTo>
                    <a:pt x="280507" y="384331"/>
                  </a:lnTo>
                  <a:lnTo>
                    <a:pt x="265935" y="386153"/>
                  </a:lnTo>
                  <a:lnTo>
                    <a:pt x="249542" y="391617"/>
                  </a:lnTo>
                  <a:lnTo>
                    <a:pt x="242256" y="391617"/>
                  </a:lnTo>
                  <a:lnTo>
                    <a:pt x="242256" y="389796"/>
                  </a:lnTo>
                  <a:lnTo>
                    <a:pt x="260471" y="340616"/>
                  </a:lnTo>
                  <a:lnTo>
                    <a:pt x="245899" y="322401"/>
                  </a:lnTo>
                  <a:lnTo>
                    <a:pt x="242256" y="318758"/>
                  </a:lnTo>
                  <a:lnTo>
                    <a:pt x="245899" y="318758"/>
                  </a:lnTo>
                  <a:close/>
                  <a:moveTo>
                    <a:pt x="250457" y="250806"/>
                  </a:moveTo>
                  <a:lnTo>
                    <a:pt x="270487" y="250806"/>
                  </a:lnTo>
                  <a:lnTo>
                    <a:pt x="277777" y="261741"/>
                  </a:lnTo>
                  <a:lnTo>
                    <a:pt x="282335" y="294523"/>
                  </a:lnTo>
                  <a:lnTo>
                    <a:pt x="245904" y="304539"/>
                  </a:lnTo>
                  <a:lnTo>
                    <a:pt x="234066" y="289064"/>
                  </a:lnTo>
                  <a:cubicBezTo>
                    <a:pt x="232846" y="280864"/>
                    <a:pt x="231636" y="272659"/>
                    <a:pt x="230416" y="264459"/>
                  </a:cubicBezTo>
                  <a:close/>
                  <a:moveTo>
                    <a:pt x="139341" y="60109"/>
                  </a:moveTo>
                  <a:lnTo>
                    <a:pt x="169396" y="81967"/>
                  </a:lnTo>
                  <a:lnTo>
                    <a:pt x="183056" y="117485"/>
                  </a:lnTo>
                  <a:lnTo>
                    <a:pt x="204914" y="136611"/>
                  </a:lnTo>
                  <a:lnTo>
                    <a:pt x="204914" y="177593"/>
                  </a:lnTo>
                  <a:lnTo>
                    <a:pt x="240433" y="202184"/>
                  </a:lnTo>
                  <a:lnTo>
                    <a:pt x="267755" y="224041"/>
                  </a:lnTo>
                  <a:lnTo>
                    <a:pt x="267755" y="240434"/>
                  </a:lnTo>
                  <a:lnTo>
                    <a:pt x="221308" y="240434"/>
                  </a:lnTo>
                  <a:lnTo>
                    <a:pt x="199450" y="303275"/>
                  </a:lnTo>
                  <a:lnTo>
                    <a:pt x="198541" y="303585"/>
                  </a:lnTo>
                  <a:lnTo>
                    <a:pt x="198541" y="329688"/>
                  </a:lnTo>
                  <a:lnTo>
                    <a:pt x="187613" y="333331"/>
                  </a:lnTo>
                  <a:lnTo>
                    <a:pt x="182149" y="389796"/>
                  </a:lnTo>
                  <a:lnTo>
                    <a:pt x="182149" y="391618"/>
                  </a:lnTo>
                  <a:lnTo>
                    <a:pt x="169398" y="395261"/>
                  </a:lnTo>
                  <a:lnTo>
                    <a:pt x="174863" y="400724"/>
                  </a:lnTo>
                  <a:lnTo>
                    <a:pt x="174863" y="402546"/>
                  </a:lnTo>
                  <a:lnTo>
                    <a:pt x="173041" y="402546"/>
                  </a:lnTo>
                  <a:lnTo>
                    <a:pt x="163934" y="411653"/>
                  </a:lnTo>
                  <a:lnTo>
                    <a:pt x="163934" y="446262"/>
                  </a:lnTo>
                  <a:lnTo>
                    <a:pt x="153005" y="459013"/>
                  </a:lnTo>
                  <a:lnTo>
                    <a:pt x="153005" y="484513"/>
                  </a:lnTo>
                  <a:lnTo>
                    <a:pt x="136611" y="486334"/>
                  </a:lnTo>
                  <a:lnTo>
                    <a:pt x="134789" y="486334"/>
                  </a:lnTo>
                  <a:lnTo>
                    <a:pt x="118397" y="455369"/>
                  </a:lnTo>
                  <a:lnTo>
                    <a:pt x="118397" y="451726"/>
                  </a:lnTo>
                  <a:lnTo>
                    <a:pt x="134789" y="440797"/>
                  </a:lnTo>
                  <a:lnTo>
                    <a:pt x="91074" y="428047"/>
                  </a:lnTo>
                  <a:lnTo>
                    <a:pt x="89253" y="424404"/>
                  </a:lnTo>
                  <a:lnTo>
                    <a:pt x="80145" y="386153"/>
                  </a:lnTo>
                  <a:lnTo>
                    <a:pt x="80145" y="384332"/>
                  </a:lnTo>
                  <a:lnTo>
                    <a:pt x="89253" y="384332"/>
                  </a:lnTo>
                  <a:lnTo>
                    <a:pt x="96539" y="386153"/>
                  </a:lnTo>
                  <a:lnTo>
                    <a:pt x="109289" y="386153"/>
                  </a:lnTo>
                  <a:lnTo>
                    <a:pt x="118397" y="389796"/>
                  </a:lnTo>
                  <a:lnTo>
                    <a:pt x="123861" y="389796"/>
                  </a:lnTo>
                  <a:lnTo>
                    <a:pt x="98360" y="371581"/>
                  </a:lnTo>
                  <a:lnTo>
                    <a:pt x="98360" y="367938"/>
                  </a:lnTo>
                  <a:lnTo>
                    <a:pt x="102003" y="367938"/>
                  </a:lnTo>
                  <a:lnTo>
                    <a:pt x="147540" y="355188"/>
                  </a:lnTo>
                  <a:lnTo>
                    <a:pt x="147540" y="344259"/>
                  </a:lnTo>
                  <a:lnTo>
                    <a:pt x="78325" y="362474"/>
                  </a:lnTo>
                  <a:lnTo>
                    <a:pt x="73688" y="334655"/>
                  </a:lnTo>
                  <a:lnTo>
                    <a:pt x="71036" y="333330"/>
                  </a:lnTo>
                  <a:lnTo>
                    <a:pt x="73768" y="314204"/>
                  </a:lnTo>
                  <a:lnTo>
                    <a:pt x="92894" y="314204"/>
                  </a:lnTo>
                  <a:lnTo>
                    <a:pt x="117483" y="289614"/>
                  </a:lnTo>
                  <a:lnTo>
                    <a:pt x="144806" y="278685"/>
                  </a:lnTo>
                  <a:lnTo>
                    <a:pt x="142074" y="254095"/>
                  </a:lnTo>
                  <a:lnTo>
                    <a:pt x="128412" y="267756"/>
                  </a:lnTo>
                  <a:lnTo>
                    <a:pt x="109288" y="265023"/>
                  </a:lnTo>
                  <a:lnTo>
                    <a:pt x="117483" y="232237"/>
                  </a:lnTo>
                  <a:lnTo>
                    <a:pt x="101091" y="237702"/>
                  </a:lnTo>
                  <a:lnTo>
                    <a:pt x="101091" y="273220"/>
                  </a:lnTo>
                  <a:lnTo>
                    <a:pt x="81965" y="300543"/>
                  </a:lnTo>
                  <a:lnTo>
                    <a:pt x="68304" y="292346"/>
                  </a:lnTo>
                  <a:lnTo>
                    <a:pt x="51911" y="273220"/>
                  </a:lnTo>
                  <a:lnTo>
                    <a:pt x="57376" y="262291"/>
                  </a:lnTo>
                  <a:lnTo>
                    <a:pt x="38250" y="251363"/>
                  </a:lnTo>
                  <a:lnTo>
                    <a:pt x="13660" y="218576"/>
                  </a:lnTo>
                  <a:lnTo>
                    <a:pt x="40982" y="210379"/>
                  </a:lnTo>
                  <a:lnTo>
                    <a:pt x="30053" y="183058"/>
                  </a:lnTo>
                  <a:lnTo>
                    <a:pt x="16392" y="191255"/>
                  </a:lnTo>
                  <a:lnTo>
                    <a:pt x="10929" y="180326"/>
                  </a:lnTo>
                  <a:lnTo>
                    <a:pt x="0" y="133878"/>
                  </a:lnTo>
                  <a:lnTo>
                    <a:pt x="16392" y="114753"/>
                  </a:lnTo>
                  <a:lnTo>
                    <a:pt x="27321" y="90162"/>
                  </a:lnTo>
                  <a:lnTo>
                    <a:pt x="40982" y="109288"/>
                  </a:lnTo>
                  <a:lnTo>
                    <a:pt x="46447" y="95627"/>
                  </a:lnTo>
                  <a:lnTo>
                    <a:pt x="81965" y="87430"/>
                  </a:lnTo>
                  <a:lnTo>
                    <a:pt x="54644" y="128414"/>
                  </a:lnTo>
                  <a:lnTo>
                    <a:pt x="76501" y="136611"/>
                  </a:lnTo>
                  <a:lnTo>
                    <a:pt x="103823" y="95627"/>
                  </a:lnTo>
                  <a:lnTo>
                    <a:pt x="131145" y="177593"/>
                  </a:lnTo>
                  <a:lnTo>
                    <a:pt x="131145" y="133878"/>
                  </a:lnTo>
                  <a:lnTo>
                    <a:pt x="120217" y="95627"/>
                  </a:lnTo>
                  <a:close/>
                  <a:moveTo>
                    <a:pt x="221308" y="0"/>
                  </a:moveTo>
                  <a:lnTo>
                    <a:pt x="254095" y="35518"/>
                  </a:lnTo>
                  <a:lnTo>
                    <a:pt x="289613" y="62841"/>
                  </a:lnTo>
                  <a:lnTo>
                    <a:pt x="275952" y="2732"/>
                  </a:lnTo>
                  <a:lnTo>
                    <a:pt x="336060" y="27323"/>
                  </a:lnTo>
                  <a:lnTo>
                    <a:pt x="393437" y="46447"/>
                  </a:lnTo>
                  <a:lnTo>
                    <a:pt x="398901" y="81967"/>
                  </a:lnTo>
                  <a:lnTo>
                    <a:pt x="366115" y="122949"/>
                  </a:lnTo>
                  <a:lnTo>
                    <a:pt x="366115" y="147539"/>
                  </a:lnTo>
                  <a:lnTo>
                    <a:pt x="316936" y="172129"/>
                  </a:lnTo>
                  <a:lnTo>
                    <a:pt x="284149" y="147539"/>
                  </a:lnTo>
                  <a:lnTo>
                    <a:pt x="240434" y="155735"/>
                  </a:lnTo>
                  <a:lnTo>
                    <a:pt x="218576" y="128414"/>
                  </a:lnTo>
                  <a:lnTo>
                    <a:pt x="265024" y="109288"/>
                  </a:lnTo>
                  <a:lnTo>
                    <a:pt x="259559" y="95627"/>
                  </a:lnTo>
                  <a:lnTo>
                    <a:pt x="204914" y="109288"/>
                  </a:lnTo>
                  <a:lnTo>
                    <a:pt x="172128" y="62841"/>
                  </a:lnTo>
                  <a:lnTo>
                    <a:pt x="191253" y="43715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6" name="Iceland">
              <a:extLst>
                <a:ext uri="{FF2B5EF4-FFF2-40B4-BE49-F238E27FC236}">
                  <a16:creationId xmlns:a16="http://schemas.microsoft.com/office/drawing/2014/main" id="{6DAE4177-A6CA-4487-9B2E-8E95D23B3BF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5778" y="2467723"/>
              <a:ext cx="262024" cy="178900"/>
            </a:xfrm>
            <a:custGeom>
              <a:avLst/>
              <a:gdLst>
                <a:gd name="T0" fmla="*/ 110 w 145"/>
                <a:gd name="T1" fmla="*/ 0 h 99"/>
                <a:gd name="T2" fmla="*/ 129 w 145"/>
                <a:gd name="T3" fmla="*/ 4 h 99"/>
                <a:gd name="T4" fmla="*/ 131 w 145"/>
                <a:gd name="T5" fmla="*/ 6 h 99"/>
                <a:gd name="T6" fmla="*/ 129 w 145"/>
                <a:gd name="T7" fmla="*/ 15 h 99"/>
                <a:gd name="T8" fmla="*/ 138 w 145"/>
                <a:gd name="T9" fmla="*/ 28 h 99"/>
                <a:gd name="T10" fmla="*/ 142 w 145"/>
                <a:gd name="T11" fmla="*/ 35 h 99"/>
                <a:gd name="T12" fmla="*/ 145 w 145"/>
                <a:gd name="T13" fmla="*/ 41 h 99"/>
                <a:gd name="T14" fmla="*/ 142 w 145"/>
                <a:gd name="T15" fmla="*/ 52 h 99"/>
                <a:gd name="T16" fmla="*/ 137 w 145"/>
                <a:gd name="T17" fmla="*/ 59 h 99"/>
                <a:gd name="T18" fmla="*/ 128 w 145"/>
                <a:gd name="T19" fmla="*/ 72 h 99"/>
                <a:gd name="T20" fmla="*/ 122 w 145"/>
                <a:gd name="T21" fmla="*/ 68 h 99"/>
                <a:gd name="T22" fmla="*/ 98 w 145"/>
                <a:gd name="T23" fmla="*/ 83 h 99"/>
                <a:gd name="T24" fmla="*/ 77 w 145"/>
                <a:gd name="T25" fmla="*/ 99 h 99"/>
                <a:gd name="T26" fmla="*/ 45 w 145"/>
                <a:gd name="T27" fmla="*/ 84 h 99"/>
                <a:gd name="T28" fmla="*/ 33 w 145"/>
                <a:gd name="T29" fmla="*/ 86 h 99"/>
                <a:gd name="T30" fmla="*/ 24 w 145"/>
                <a:gd name="T31" fmla="*/ 78 h 99"/>
                <a:gd name="T32" fmla="*/ 25 w 145"/>
                <a:gd name="T33" fmla="*/ 77 h 99"/>
                <a:gd name="T34" fmla="*/ 36 w 145"/>
                <a:gd name="T35" fmla="*/ 70 h 99"/>
                <a:gd name="T36" fmla="*/ 31 w 145"/>
                <a:gd name="T37" fmla="*/ 71 h 99"/>
                <a:gd name="T38" fmla="*/ 34 w 145"/>
                <a:gd name="T39" fmla="*/ 65 h 99"/>
                <a:gd name="T40" fmla="*/ 25 w 145"/>
                <a:gd name="T41" fmla="*/ 55 h 99"/>
                <a:gd name="T42" fmla="*/ 15 w 145"/>
                <a:gd name="T43" fmla="*/ 56 h 99"/>
                <a:gd name="T44" fmla="*/ 9 w 145"/>
                <a:gd name="T45" fmla="*/ 55 h 99"/>
                <a:gd name="T46" fmla="*/ 36 w 145"/>
                <a:gd name="T47" fmla="*/ 47 h 99"/>
                <a:gd name="T48" fmla="*/ 33 w 145"/>
                <a:gd name="T49" fmla="*/ 44 h 99"/>
                <a:gd name="T50" fmla="*/ 27 w 145"/>
                <a:gd name="T51" fmla="*/ 46 h 99"/>
                <a:gd name="T52" fmla="*/ 36 w 145"/>
                <a:gd name="T53" fmla="*/ 35 h 99"/>
                <a:gd name="T54" fmla="*/ 22 w 145"/>
                <a:gd name="T55" fmla="*/ 31 h 99"/>
                <a:gd name="T56" fmla="*/ 6 w 145"/>
                <a:gd name="T57" fmla="*/ 35 h 99"/>
                <a:gd name="T58" fmla="*/ 0 w 145"/>
                <a:gd name="T59" fmla="*/ 34 h 99"/>
                <a:gd name="T60" fmla="*/ 3 w 145"/>
                <a:gd name="T61" fmla="*/ 28 h 99"/>
                <a:gd name="T62" fmla="*/ 5 w 145"/>
                <a:gd name="T63" fmla="*/ 25 h 99"/>
                <a:gd name="T64" fmla="*/ 6 w 145"/>
                <a:gd name="T65" fmla="*/ 24 h 99"/>
                <a:gd name="T66" fmla="*/ 11 w 145"/>
                <a:gd name="T67" fmla="*/ 22 h 99"/>
                <a:gd name="T68" fmla="*/ 9 w 145"/>
                <a:gd name="T69" fmla="*/ 16 h 99"/>
                <a:gd name="T70" fmla="*/ 12 w 145"/>
                <a:gd name="T71" fmla="*/ 15 h 99"/>
                <a:gd name="T72" fmla="*/ 13 w 145"/>
                <a:gd name="T73" fmla="*/ 13 h 99"/>
                <a:gd name="T74" fmla="*/ 28 w 145"/>
                <a:gd name="T75" fmla="*/ 15 h 99"/>
                <a:gd name="T76" fmla="*/ 22 w 145"/>
                <a:gd name="T77" fmla="*/ 10 h 99"/>
                <a:gd name="T78" fmla="*/ 19 w 145"/>
                <a:gd name="T79" fmla="*/ 9 h 99"/>
                <a:gd name="T80" fmla="*/ 18 w 145"/>
                <a:gd name="T81" fmla="*/ 7 h 99"/>
                <a:gd name="T82" fmla="*/ 28 w 145"/>
                <a:gd name="T83" fmla="*/ 3 h 99"/>
                <a:gd name="T84" fmla="*/ 40 w 145"/>
                <a:gd name="T85" fmla="*/ 21 h 99"/>
                <a:gd name="T86" fmla="*/ 39 w 145"/>
                <a:gd name="T87" fmla="*/ 27 h 99"/>
                <a:gd name="T88" fmla="*/ 45 w 145"/>
                <a:gd name="T89" fmla="*/ 40 h 99"/>
                <a:gd name="T90" fmla="*/ 49 w 145"/>
                <a:gd name="T91" fmla="*/ 28 h 99"/>
                <a:gd name="T92" fmla="*/ 55 w 145"/>
                <a:gd name="T93" fmla="*/ 31 h 99"/>
                <a:gd name="T94" fmla="*/ 56 w 145"/>
                <a:gd name="T95" fmla="*/ 13 h 99"/>
                <a:gd name="T96" fmla="*/ 67 w 145"/>
                <a:gd name="T97" fmla="*/ 16 h 99"/>
                <a:gd name="T98" fmla="*/ 76 w 145"/>
                <a:gd name="T99" fmla="*/ 10 h 99"/>
                <a:gd name="T100" fmla="*/ 77 w 145"/>
                <a:gd name="T101" fmla="*/ 12 h 99"/>
                <a:gd name="T102" fmla="*/ 82 w 145"/>
                <a:gd name="T103" fmla="*/ 12 h 99"/>
                <a:gd name="T104" fmla="*/ 91 w 145"/>
                <a:gd name="T105" fmla="*/ 18 h 99"/>
                <a:gd name="T106" fmla="*/ 107 w 145"/>
                <a:gd name="T107" fmla="*/ 12 h 99"/>
                <a:gd name="T108" fmla="*/ 104 w 145"/>
                <a:gd name="T109" fmla="*/ 1 h 99"/>
                <a:gd name="T110" fmla="*/ 108 w 145"/>
                <a:gd name="T111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45" h="99">
                  <a:moveTo>
                    <a:pt x="108" y="0"/>
                  </a:moveTo>
                  <a:lnTo>
                    <a:pt x="110" y="0"/>
                  </a:lnTo>
                  <a:lnTo>
                    <a:pt x="119" y="12"/>
                  </a:lnTo>
                  <a:lnTo>
                    <a:pt x="129" y="4"/>
                  </a:lnTo>
                  <a:lnTo>
                    <a:pt x="131" y="4"/>
                  </a:lnTo>
                  <a:lnTo>
                    <a:pt x="131" y="6"/>
                  </a:lnTo>
                  <a:lnTo>
                    <a:pt x="126" y="15"/>
                  </a:lnTo>
                  <a:lnTo>
                    <a:pt x="129" y="15"/>
                  </a:lnTo>
                  <a:lnTo>
                    <a:pt x="129" y="27"/>
                  </a:lnTo>
                  <a:lnTo>
                    <a:pt x="138" y="28"/>
                  </a:lnTo>
                  <a:lnTo>
                    <a:pt x="139" y="28"/>
                  </a:lnTo>
                  <a:lnTo>
                    <a:pt x="142" y="35"/>
                  </a:lnTo>
                  <a:lnTo>
                    <a:pt x="142" y="40"/>
                  </a:lnTo>
                  <a:lnTo>
                    <a:pt x="145" y="41"/>
                  </a:lnTo>
                  <a:lnTo>
                    <a:pt x="145" y="43"/>
                  </a:lnTo>
                  <a:lnTo>
                    <a:pt x="142" y="52"/>
                  </a:lnTo>
                  <a:lnTo>
                    <a:pt x="134" y="58"/>
                  </a:lnTo>
                  <a:lnTo>
                    <a:pt x="137" y="59"/>
                  </a:lnTo>
                  <a:lnTo>
                    <a:pt x="137" y="61"/>
                  </a:lnTo>
                  <a:lnTo>
                    <a:pt x="128" y="72"/>
                  </a:lnTo>
                  <a:lnTo>
                    <a:pt x="126" y="72"/>
                  </a:lnTo>
                  <a:lnTo>
                    <a:pt x="122" y="68"/>
                  </a:lnTo>
                  <a:lnTo>
                    <a:pt x="108" y="81"/>
                  </a:lnTo>
                  <a:lnTo>
                    <a:pt x="98" y="83"/>
                  </a:lnTo>
                  <a:lnTo>
                    <a:pt x="79" y="99"/>
                  </a:lnTo>
                  <a:lnTo>
                    <a:pt x="77" y="99"/>
                  </a:lnTo>
                  <a:lnTo>
                    <a:pt x="61" y="95"/>
                  </a:lnTo>
                  <a:lnTo>
                    <a:pt x="45" y="84"/>
                  </a:lnTo>
                  <a:lnTo>
                    <a:pt x="37" y="84"/>
                  </a:lnTo>
                  <a:lnTo>
                    <a:pt x="33" y="86"/>
                  </a:lnTo>
                  <a:lnTo>
                    <a:pt x="25" y="86"/>
                  </a:lnTo>
                  <a:lnTo>
                    <a:pt x="24" y="78"/>
                  </a:lnTo>
                  <a:lnTo>
                    <a:pt x="24" y="77"/>
                  </a:lnTo>
                  <a:lnTo>
                    <a:pt x="25" y="77"/>
                  </a:lnTo>
                  <a:lnTo>
                    <a:pt x="36" y="74"/>
                  </a:lnTo>
                  <a:lnTo>
                    <a:pt x="36" y="70"/>
                  </a:lnTo>
                  <a:lnTo>
                    <a:pt x="33" y="71"/>
                  </a:lnTo>
                  <a:lnTo>
                    <a:pt x="31" y="71"/>
                  </a:lnTo>
                  <a:lnTo>
                    <a:pt x="31" y="70"/>
                  </a:lnTo>
                  <a:lnTo>
                    <a:pt x="34" y="65"/>
                  </a:lnTo>
                  <a:lnTo>
                    <a:pt x="33" y="65"/>
                  </a:lnTo>
                  <a:lnTo>
                    <a:pt x="25" y="55"/>
                  </a:lnTo>
                  <a:lnTo>
                    <a:pt x="19" y="55"/>
                  </a:lnTo>
                  <a:lnTo>
                    <a:pt x="15" y="56"/>
                  </a:lnTo>
                  <a:lnTo>
                    <a:pt x="9" y="56"/>
                  </a:lnTo>
                  <a:lnTo>
                    <a:pt x="9" y="55"/>
                  </a:lnTo>
                  <a:lnTo>
                    <a:pt x="24" y="47"/>
                  </a:lnTo>
                  <a:lnTo>
                    <a:pt x="36" y="47"/>
                  </a:lnTo>
                  <a:lnTo>
                    <a:pt x="36" y="44"/>
                  </a:lnTo>
                  <a:lnTo>
                    <a:pt x="33" y="44"/>
                  </a:lnTo>
                  <a:lnTo>
                    <a:pt x="31" y="46"/>
                  </a:lnTo>
                  <a:lnTo>
                    <a:pt x="27" y="46"/>
                  </a:lnTo>
                  <a:lnTo>
                    <a:pt x="27" y="44"/>
                  </a:lnTo>
                  <a:lnTo>
                    <a:pt x="36" y="35"/>
                  </a:lnTo>
                  <a:lnTo>
                    <a:pt x="27" y="31"/>
                  </a:lnTo>
                  <a:lnTo>
                    <a:pt x="22" y="31"/>
                  </a:lnTo>
                  <a:lnTo>
                    <a:pt x="13" y="32"/>
                  </a:lnTo>
                  <a:lnTo>
                    <a:pt x="6" y="35"/>
                  </a:lnTo>
                  <a:lnTo>
                    <a:pt x="0" y="35"/>
                  </a:lnTo>
                  <a:lnTo>
                    <a:pt x="0" y="34"/>
                  </a:lnTo>
                  <a:lnTo>
                    <a:pt x="3" y="29"/>
                  </a:lnTo>
                  <a:lnTo>
                    <a:pt x="3" y="28"/>
                  </a:lnTo>
                  <a:lnTo>
                    <a:pt x="9" y="29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6" y="24"/>
                  </a:lnTo>
                  <a:lnTo>
                    <a:pt x="13" y="27"/>
                  </a:lnTo>
                  <a:lnTo>
                    <a:pt x="11" y="22"/>
                  </a:lnTo>
                  <a:lnTo>
                    <a:pt x="12" y="21"/>
                  </a:lnTo>
                  <a:lnTo>
                    <a:pt x="9" y="16"/>
                  </a:lnTo>
                  <a:lnTo>
                    <a:pt x="13" y="15"/>
                  </a:lnTo>
                  <a:lnTo>
                    <a:pt x="12" y="15"/>
                  </a:lnTo>
                  <a:lnTo>
                    <a:pt x="12" y="13"/>
                  </a:lnTo>
                  <a:lnTo>
                    <a:pt x="13" y="13"/>
                  </a:lnTo>
                  <a:lnTo>
                    <a:pt x="28" y="22"/>
                  </a:lnTo>
                  <a:lnTo>
                    <a:pt x="28" y="15"/>
                  </a:lnTo>
                  <a:lnTo>
                    <a:pt x="22" y="12"/>
                  </a:lnTo>
                  <a:lnTo>
                    <a:pt x="22" y="10"/>
                  </a:lnTo>
                  <a:lnTo>
                    <a:pt x="25" y="10"/>
                  </a:lnTo>
                  <a:lnTo>
                    <a:pt x="19" y="9"/>
                  </a:lnTo>
                  <a:lnTo>
                    <a:pt x="18" y="9"/>
                  </a:lnTo>
                  <a:lnTo>
                    <a:pt x="18" y="7"/>
                  </a:lnTo>
                  <a:lnTo>
                    <a:pt x="19" y="3"/>
                  </a:lnTo>
                  <a:lnTo>
                    <a:pt x="28" y="3"/>
                  </a:lnTo>
                  <a:lnTo>
                    <a:pt x="43" y="18"/>
                  </a:lnTo>
                  <a:lnTo>
                    <a:pt x="40" y="21"/>
                  </a:lnTo>
                  <a:lnTo>
                    <a:pt x="43" y="25"/>
                  </a:lnTo>
                  <a:lnTo>
                    <a:pt x="39" y="27"/>
                  </a:lnTo>
                  <a:lnTo>
                    <a:pt x="43" y="29"/>
                  </a:lnTo>
                  <a:lnTo>
                    <a:pt x="45" y="40"/>
                  </a:lnTo>
                  <a:lnTo>
                    <a:pt x="48" y="35"/>
                  </a:lnTo>
                  <a:lnTo>
                    <a:pt x="49" y="28"/>
                  </a:lnTo>
                  <a:lnTo>
                    <a:pt x="51" y="28"/>
                  </a:lnTo>
                  <a:lnTo>
                    <a:pt x="55" y="31"/>
                  </a:lnTo>
                  <a:lnTo>
                    <a:pt x="55" y="13"/>
                  </a:lnTo>
                  <a:lnTo>
                    <a:pt x="56" y="13"/>
                  </a:lnTo>
                  <a:lnTo>
                    <a:pt x="67" y="25"/>
                  </a:lnTo>
                  <a:lnTo>
                    <a:pt x="67" y="16"/>
                  </a:lnTo>
                  <a:lnTo>
                    <a:pt x="68" y="16"/>
                  </a:lnTo>
                  <a:lnTo>
                    <a:pt x="76" y="10"/>
                  </a:lnTo>
                  <a:lnTo>
                    <a:pt x="77" y="10"/>
                  </a:lnTo>
                  <a:lnTo>
                    <a:pt x="77" y="12"/>
                  </a:lnTo>
                  <a:lnTo>
                    <a:pt x="83" y="24"/>
                  </a:lnTo>
                  <a:lnTo>
                    <a:pt x="82" y="12"/>
                  </a:lnTo>
                  <a:lnTo>
                    <a:pt x="83" y="12"/>
                  </a:lnTo>
                  <a:lnTo>
                    <a:pt x="91" y="18"/>
                  </a:lnTo>
                  <a:lnTo>
                    <a:pt x="95" y="12"/>
                  </a:lnTo>
                  <a:lnTo>
                    <a:pt x="107" y="12"/>
                  </a:lnTo>
                  <a:lnTo>
                    <a:pt x="104" y="3"/>
                  </a:lnTo>
                  <a:lnTo>
                    <a:pt x="104" y="1"/>
                  </a:lnTo>
                  <a:lnTo>
                    <a:pt x="105" y="1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7" name="Portugal">
              <a:extLst>
                <a:ext uri="{FF2B5EF4-FFF2-40B4-BE49-F238E27FC236}">
                  <a16:creationId xmlns:a16="http://schemas.microsoft.com/office/drawing/2014/main" id="{EDE96ADA-65CF-674A-616C-27F3778F818E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7191" y="3494134"/>
              <a:ext cx="77705" cy="155407"/>
            </a:xfrm>
            <a:custGeom>
              <a:avLst/>
              <a:gdLst>
                <a:gd name="T0" fmla="*/ 18 w 43"/>
                <a:gd name="T1" fmla="*/ 0 h 86"/>
                <a:gd name="T2" fmla="*/ 20 w 43"/>
                <a:gd name="T3" fmla="*/ 4 h 86"/>
                <a:gd name="T4" fmla="*/ 28 w 43"/>
                <a:gd name="T5" fmla="*/ 4 h 86"/>
                <a:gd name="T6" fmla="*/ 31 w 43"/>
                <a:gd name="T7" fmla="*/ 3 h 86"/>
                <a:gd name="T8" fmla="*/ 40 w 43"/>
                <a:gd name="T9" fmla="*/ 3 h 86"/>
                <a:gd name="T10" fmla="*/ 40 w 43"/>
                <a:gd name="T11" fmla="*/ 4 h 86"/>
                <a:gd name="T12" fmla="*/ 43 w 43"/>
                <a:gd name="T13" fmla="*/ 9 h 86"/>
                <a:gd name="T14" fmla="*/ 43 w 43"/>
                <a:gd name="T15" fmla="*/ 10 h 86"/>
                <a:gd name="T16" fmla="*/ 36 w 43"/>
                <a:gd name="T17" fmla="*/ 19 h 86"/>
                <a:gd name="T18" fmla="*/ 34 w 43"/>
                <a:gd name="T19" fmla="*/ 32 h 86"/>
                <a:gd name="T20" fmla="*/ 34 w 43"/>
                <a:gd name="T21" fmla="*/ 38 h 86"/>
                <a:gd name="T22" fmla="*/ 28 w 43"/>
                <a:gd name="T23" fmla="*/ 43 h 86"/>
                <a:gd name="T24" fmla="*/ 33 w 43"/>
                <a:gd name="T25" fmla="*/ 53 h 86"/>
                <a:gd name="T26" fmla="*/ 30 w 43"/>
                <a:gd name="T27" fmla="*/ 62 h 86"/>
                <a:gd name="T28" fmla="*/ 34 w 43"/>
                <a:gd name="T29" fmla="*/ 69 h 86"/>
                <a:gd name="T30" fmla="*/ 33 w 43"/>
                <a:gd name="T31" fmla="*/ 69 h 86"/>
                <a:gd name="T32" fmla="*/ 27 w 43"/>
                <a:gd name="T33" fmla="*/ 77 h 86"/>
                <a:gd name="T34" fmla="*/ 28 w 43"/>
                <a:gd name="T35" fmla="*/ 83 h 86"/>
                <a:gd name="T36" fmla="*/ 22 w 43"/>
                <a:gd name="T37" fmla="*/ 83 h 86"/>
                <a:gd name="T38" fmla="*/ 20 w 43"/>
                <a:gd name="T39" fmla="*/ 84 h 86"/>
                <a:gd name="T40" fmla="*/ 15 w 43"/>
                <a:gd name="T41" fmla="*/ 84 h 86"/>
                <a:gd name="T42" fmla="*/ 12 w 43"/>
                <a:gd name="T43" fmla="*/ 86 h 86"/>
                <a:gd name="T44" fmla="*/ 8 w 43"/>
                <a:gd name="T45" fmla="*/ 86 h 86"/>
                <a:gd name="T46" fmla="*/ 9 w 43"/>
                <a:gd name="T47" fmla="*/ 62 h 86"/>
                <a:gd name="T48" fmla="*/ 5 w 43"/>
                <a:gd name="T49" fmla="*/ 63 h 86"/>
                <a:gd name="T50" fmla="*/ 3 w 43"/>
                <a:gd name="T51" fmla="*/ 63 h 86"/>
                <a:gd name="T52" fmla="*/ 0 w 43"/>
                <a:gd name="T53" fmla="*/ 57 h 86"/>
                <a:gd name="T54" fmla="*/ 9 w 43"/>
                <a:gd name="T55" fmla="*/ 20 h 86"/>
                <a:gd name="T56" fmla="*/ 8 w 43"/>
                <a:gd name="T57" fmla="*/ 6 h 86"/>
                <a:gd name="T58" fmla="*/ 18 w 43"/>
                <a:gd name="T59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3" h="86">
                  <a:moveTo>
                    <a:pt x="18" y="0"/>
                  </a:moveTo>
                  <a:lnTo>
                    <a:pt x="20" y="4"/>
                  </a:lnTo>
                  <a:lnTo>
                    <a:pt x="28" y="4"/>
                  </a:lnTo>
                  <a:lnTo>
                    <a:pt x="31" y="3"/>
                  </a:lnTo>
                  <a:lnTo>
                    <a:pt x="40" y="3"/>
                  </a:lnTo>
                  <a:lnTo>
                    <a:pt x="40" y="4"/>
                  </a:lnTo>
                  <a:lnTo>
                    <a:pt x="43" y="9"/>
                  </a:lnTo>
                  <a:lnTo>
                    <a:pt x="43" y="10"/>
                  </a:lnTo>
                  <a:lnTo>
                    <a:pt x="36" y="19"/>
                  </a:lnTo>
                  <a:lnTo>
                    <a:pt x="34" y="32"/>
                  </a:lnTo>
                  <a:lnTo>
                    <a:pt x="34" y="38"/>
                  </a:lnTo>
                  <a:lnTo>
                    <a:pt x="28" y="43"/>
                  </a:lnTo>
                  <a:lnTo>
                    <a:pt x="33" y="53"/>
                  </a:lnTo>
                  <a:lnTo>
                    <a:pt x="30" y="62"/>
                  </a:lnTo>
                  <a:lnTo>
                    <a:pt x="34" y="69"/>
                  </a:lnTo>
                  <a:lnTo>
                    <a:pt x="33" y="69"/>
                  </a:lnTo>
                  <a:lnTo>
                    <a:pt x="27" y="77"/>
                  </a:lnTo>
                  <a:lnTo>
                    <a:pt x="28" y="83"/>
                  </a:lnTo>
                  <a:lnTo>
                    <a:pt x="22" y="83"/>
                  </a:lnTo>
                  <a:lnTo>
                    <a:pt x="20" y="84"/>
                  </a:lnTo>
                  <a:lnTo>
                    <a:pt x="15" y="84"/>
                  </a:lnTo>
                  <a:lnTo>
                    <a:pt x="12" y="86"/>
                  </a:lnTo>
                  <a:lnTo>
                    <a:pt x="8" y="86"/>
                  </a:lnTo>
                  <a:lnTo>
                    <a:pt x="9" y="62"/>
                  </a:lnTo>
                  <a:lnTo>
                    <a:pt x="5" y="63"/>
                  </a:lnTo>
                  <a:lnTo>
                    <a:pt x="3" y="63"/>
                  </a:lnTo>
                  <a:lnTo>
                    <a:pt x="0" y="57"/>
                  </a:lnTo>
                  <a:lnTo>
                    <a:pt x="9" y="20"/>
                  </a:lnTo>
                  <a:lnTo>
                    <a:pt x="8" y="6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8" name="Spain">
              <a:extLst>
                <a:ext uri="{FF2B5EF4-FFF2-40B4-BE49-F238E27FC236}">
                  <a16:creationId xmlns:a16="http://schemas.microsoft.com/office/drawing/2014/main" id="{872DCD39-C326-8545-EB6C-56C98863952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0805" y="3441730"/>
              <a:ext cx="296358" cy="236726"/>
            </a:xfrm>
            <a:custGeom>
              <a:avLst/>
              <a:gdLst>
                <a:gd name="T0" fmla="*/ 19 w 164"/>
                <a:gd name="T1" fmla="*/ 0 h 131"/>
                <a:gd name="T2" fmla="*/ 47 w 164"/>
                <a:gd name="T3" fmla="*/ 3 h 131"/>
                <a:gd name="T4" fmla="*/ 81 w 164"/>
                <a:gd name="T5" fmla="*/ 5 h 131"/>
                <a:gd name="T6" fmla="*/ 98 w 164"/>
                <a:gd name="T7" fmla="*/ 6 h 131"/>
                <a:gd name="T8" fmla="*/ 126 w 164"/>
                <a:gd name="T9" fmla="*/ 20 h 131"/>
                <a:gd name="T10" fmla="*/ 139 w 164"/>
                <a:gd name="T11" fmla="*/ 20 h 131"/>
                <a:gd name="T12" fmla="*/ 142 w 164"/>
                <a:gd name="T13" fmla="*/ 21 h 131"/>
                <a:gd name="T14" fmla="*/ 161 w 164"/>
                <a:gd name="T15" fmla="*/ 23 h 131"/>
                <a:gd name="T16" fmla="*/ 161 w 164"/>
                <a:gd name="T17" fmla="*/ 35 h 131"/>
                <a:gd name="T18" fmla="*/ 118 w 164"/>
                <a:gd name="T19" fmla="*/ 76 h 131"/>
                <a:gd name="T20" fmla="*/ 124 w 164"/>
                <a:gd name="T21" fmla="*/ 85 h 131"/>
                <a:gd name="T22" fmla="*/ 123 w 164"/>
                <a:gd name="T23" fmla="*/ 89 h 131"/>
                <a:gd name="T24" fmla="*/ 112 w 164"/>
                <a:gd name="T25" fmla="*/ 106 h 131"/>
                <a:gd name="T26" fmla="*/ 96 w 164"/>
                <a:gd name="T27" fmla="*/ 119 h 131"/>
                <a:gd name="T28" fmla="*/ 65 w 164"/>
                <a:gd name="T29" fmla="*/ 121 h 131"/>
                <a:gd name="T30" fmla="*/ 50 w 164"/>
                <a:gd name="T31" fmla="*/ 131 h 131"/>
                <a:gd name="T32" fmla="*/ 35 w 164"/>
                <a:gd name="T33" fmla="*/ 115 h 131"/>
                <a:gd name="T34" fmla="*/ 23 w 164"/>
                <a:gd name="T35" fmla="*/ 106 h 131"/>
                <a:gd name="T36" fmla="*/ 29 w 164"/>
                <a:gd name="T37" fmla="*/ 98 h 131"/>
                <a:gd name="T38" fmla="*/ 26 w 164"/>
                <a:gd name="T39" fmla="*/ 89 h 131"/>
                <a:gd name="T40" fmla="*/ 25 w 164"/>
                <a:gd name="T41" fmla="*/ 72 h 131"/>
                <a:gd name="T42" fmla="*/ 31 w 164"/>
                <a:gd name="T43" fmla="*/ 61 h 131"/>
                <a:gd name="T44" fmla="*/ 40 w 164"/>
                <a:gd name="T45" fmla="*/ 38 h 131"/>
                <a:gd name="T46" fmla="*/ 29 w 164"/>
                <a:gd name="T47" fmla="*/ 33 h 131"/>
                <a:gd name="T48" fmla="*/ 18 w 164"/>
                <a:gd name="T49" fmla="*/ 35 h 131"/>
                <a:gd name="T50" fmla="*/ 16 w 164"/>
                <a:gd name="T51" fmla="*/ 30 h 131"/>
                <a:gd name="T52" fmla="*/ 6 w 164"/>
                <a:gd name="T53" fmla="*/ 36 h 131"/>
                <a:gd name="T54" fmla="*/ 7 w 164"/>
                <a:gd name="T55" fmla="*/ 27 h 131"/>
                <a:gd name="T56" fmla="*/ 6 w 164"/>
                <a:gd name="T57" fmla="*/ 26 h 131"/>
                <a:gd name="T58" fmla="*/ 6 w 164"/>
                <a:gd name="T59" fmla="*/ 20 h 131"/>
                <a:gd name="T60" fmla="*/ 0 w 164"/>
                <a:gd name="T61" fmla="*/ 12 h 131"/>
                <a:gd name="T62" fmla="*/ 12 w 164"/>
                <a:gd name="T63" fmla="*/ 8 h 131"/>
                <a:gd name="T64" fmla="*/ 15 w 164"/>
                <a:gd name="T65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4" h="131">
                  <a:moveTo>
                    <a:pt x="15" y="0"/>
                  </a:moveTo>
                  <a:lnTo>
                    <a:pt x="19" y="0"/>
                  </a:lnTo>
                  <a:lnTo>
                    <a:pt x="31" y="2"/>
                  </a:lnTo>
                  <a:lnTo>
                    <a:pt x="47" y="3"/>
                  </a:lnTo>
                  <a:lnTo>
                    <a:pt x="65" y="3"/>
                  </a:lnTo>
                  <a:lnTo>
                    <a:pt x="81" y="5"/>
                  </a:lnTo>
                  <a:lnTo>
                    <a:pt x="93" y="6"/>
                  </a:lnTo>
                  <a:lnTo>
                    <a:pt x="98" y="6"/>
                  </a:lnTo>
                  <a:lnTo>
                    <a:pt x="112" y="17"/>
                  </a:lnTo>
                  <a:lnTo>
                    <a:pt x="126" y="20"/>
                  </a:lnTo>
                  <a:lnTo>
                    <a:pt x="132" y="17"/>
                  </a:lnTo>
                  <a:lnTo>
                    <a:pt x="139" y="20"/>
                  </a:lnTo>
                  <a:lnTo>
                    <a:pt x="141" y="23"/>
                  </a:lnTo>
                  <a:lnTo>
                    <a:pt x="142" y="21"/>
                  </a:lnTo>
                  <a:lnTo>
                    <a:pt x="148" y="24"/>
                  </a:lnTo>
                  <a:lnTo>
                    <a:pt x="161" y="23"/>
                  </a:lnTo>
                  <a:lnTo>
                    <a:pt x="164" y="26"/>
                  </a:lnTo>
                  <a:lnTo>
                    <a:pt x="161" y="35"/>
                  </a:lnTo>
                  <a:lnTo>
                    <a:pt x="132" y="52"/>
                  </a:lnTo>
                  <a:lnTo>
                    <a:pt x="118" y="76"/>
                  </a:lnTo>
                  <a:lnTo>
                    <a:pt x="118" y="82"/>
                  </a:lnTo>
                  <a:lnTo>
                    <a:pt x="124" y="85"/>
                  </a:lnTo>
                  <a:lnTo>
                    <a:pt x="124" y="86"/>
                  </a:lnTo>
                  <a:lnTo>
                    <a:pt x="123" y="89"/>
                  </a:lnTo>
                  <a:lnTo>
                    <a:pt x="117" y="95"/>
                  </a:lnTo>
                  <a:lnTo>
                    <a:pt x="112" y="106"/>
                  </a:lnTo>
                  <a:lnTo>
                    <a:pt x="105" y="107"/>
                  </a:lnTo>
                  <a:lnTo>
                    <a:pt x="96" y="119"/>
                  </a:lnTo>
                  <a:lnTo>
                    <a:pt x="95" y="119"/>
                  </a:lnTo>
                  <a:lnTo>
                    <a:pt x="65" y="121"/>
                  </a:lnTo>
                  <a:lnTo>
                    <a:pt x="52" y="131"/>
                  </a:lnTo>
                  <a:lnTo>
                    <a:pt x="50" y="131"/>
                  </a:lnTo>
                  <a:lnTo>
                    <a:pt x="43" y="128"/>
                  </a:lnTo>
                  <a:lnTo>
                    <a:pt x="35" y="115"/>
                  </a:lnTo>
                  <a:lnTo>
                    <a:pt x="25" y="112"/>
                  </a:lnTo>
                  <a:lnTo>
                    <a:pt x="23" y="106"/>
                  </a:lnTo>
                  <a:lnTo>
                    <a:pt x="23" y="104"/>
                  </a:lnTo>
                  <a:lnTo>
                    <a:pt x="29" y="98"/>
                  </a:lnTo>
                  <a:lnTo>
                    <a:pt x="26" y="91"/>
                  </a:lnTo>
                  <a:lnTo>
                    <a:pt x="26" y="89"/>
                  </a:lnTo>
                  <a:lnTo>
                    <a:pt x="29" y="82"/>
                  </a:lnTo>
                  <a:lnTo>
                    <a:pt x="25" y="72"/>
                  </a:lnTo>
                  <a:lnTo>
                    <a:pt x="31" y="66"/>
                  </a:lnTo>
                  <a:lnTo>
                    <a:pt x="31" y="61"/>
                  </a:lnTo>
                  <a:lnTo>
                    <a:pt x="32" y="48"/>
                  </a:lnTo>
                  <a:lnTo>
                    <a:pt x="40" y="38"/>
                  </a:lnTo>
                  <a:lnTo>
                    <a:pt x="37" y="33"/>
                  </a:lnTo>
                  <a:lnTo>
                    <a:pt x="29" y="33"/>
                  </a:lnTo>
                  <a:lnTo>
                    <a:pt x="25" y="35"/>
                  </a:lnTo>
                  <a:lnTo>
                    <a:pt x="18" y="35"/>
                  </a:lnTo>
                  <a:lnTo>
                    <a:pt x="18" y="33"/>
                  </a:lnTo>
                  <a:lnTo>
                    <a:pt x="16" y="30"/>
                  </a:lnTo>
                  <a:lnTo>
                    <a:pt x="7" y="36"/>
                  </a:lnTo>
                  <a:lnTo>
                    <a:pt x="6" y="36"/>
                  </a:lnTo>
                  <a:lnTo>
                    <a:pt x="6" y="35"/>
                  </a:lnTo>
                  <a:lnTo>
                    <a:pt x="7" y="27"/>
                  </a:lnTo>
                  <a:lnTo>
                    <a:pt x="6" y="27"/>
                  </a:lnTo>
                  <a:lnTo>
                    <a:pt x="6" y="26"/>
                  </a:lnTo>
                  <a:lnTo>
                    <a:pt x="4" y="23"/>
                  </a:lnTo>
                  <a:lnTo>
                    <a:pt x="6" y="2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4" y="8"/>
                  </a:lnTo>
                  <a:lnTo>
                    <a:pt x="12" y="8"/>
                  </a:lnTo>
                  <a:lnTo>
                    <a:pt x="15" y="2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09" name="France">
              <a:extLst>
                <a:ext uri="{FF2B5EF4-FFF2-40B4-BE49-F238E27FC236}">
                  <a16:creationId xmlns:a16="http://schemas.microsoft.com/office/drawing/2014/main" id="{2BCBCAC6-67E5-0607-71FF-F4379A62906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5614" y="3185127"/>
              <a:ext cx="301780" cy="303587"/>
            </a:xfrm>
            <a:custGeom>
              <a:avLst/>
              <a:gdLst>
                <a:gd name="T0" fmla="*/ 99 w 167"/>
                <a:gd name="T1" fmla="*/ 6 h 168"/>
                <a:gd name="T2" fmla="*/ 118 w 167"/>
                <a:gd name="T3" fmla="*/ 21 h 168"/>
                <a:gd name="T4" fmla="*/ 124 w 167"/>
                <a:gd name="T5" fmla="*/ 19 h 168"/>
                <a:gd name="T6" fmla="*/ 127 w 167"/>
                <a:gd name="T7" fmla="*/ 27 h 168"/>
                <a:gd name="T8" fmla="*/ 143 w 167"/>
                <a:gd name="T9" fmla="*/ 31 h 168"/>
                <a:gd name="T10" fmla="*/ 167 w 167"/>
                <a:gd name="T11" fmla="*/ 42 h 168"/>
                <a:gd name="T12" fmla="*/ 160 w 167"/>
                <a:gd name="T13" fmla="*/ 61 h 168"/>
                <a:gd name="T14" fmla="*/ 160 w 167"/>
                <a:gd name="T15" fmla="*/ 70 h 168"/>
                <a:gd name="T16" fmla="*/ 140 w 167"/>
                <a:gd name="T17" fmla="*/ 92 h 168"/>
                <a:gd name="T18" fmla="*/ 145 w 167"/>
                <a:gd name="T19" fmla="*/ 92 h 168"/>
                <a:gd name="T20" fmla="*/ 151 w 167"/>
                <a:gd name="T21" fmla="*/ 94 h 168"/>
                <a:gd name="T22" fmla="*/ 154 w 167"/>
                <a:gd name="T23" fmla="*/ 104 h 168"/>
                <a:gd name="T24" fmla="*/ 154 w 167"/>
                <a:gd name="T25" fmla="*/ 113 h 168"/>
                <a:gd name="T26" fmla="*/ 154 w 167"/>
                <a:gd name="T27" fmla="*/ 114 h 168"/>
                <a:gd name="T28" fmla="*/ 152 w 167"/>
                <a:gd name="T29" fmla="*/ 122 h 168"/>
                <a:gd name="T30" fmla="*/ 161 w 167"/>
                <a:gd name="T31" fmla="*/ 134 h 168"/>
                <a:gd name="T32" fmla="*/ 143 w 167"/>
                <a:gd name="T33" fmla="*/ 154 h 168"/>
                <a:gd name="T34" fmla="*/ 127 w 167"/>
                <a:gd name="T35" fmla="*/ 148 h 168"/>
                <a:gd name="T36" fmla="*/ 105 w 167"/>
                <a:gd name="T37" fmla="*/ 153 h 168"/>
                <a:gd name="T38" fmla="*/ 105 w 167"/>
                <a:gd name="T39" fmla="*/ 166 h 168"/>
                <a:gd name="T40" fmla="*/ 93 w 167"/>
                <a:gd name="T41" fmla="*/ 168 h 168"/>
                <a:gd name="T42" fmla="*/ 74 w 167"/>
                <a:gd name="T43" fmla="*/ 160 h 168"/>
                <a:gd name="T44" fmla="*/ 53 w 167"/>
                <a:gd name="T45" fmla="*/ 160 h 168"/>
                <a:gd name="T46" fmla="*/ 40 w 167"/>
                <a:gd name="T47" fmla="*/ 148 h 168"/>
                <a:gd name="T48" fmla="*/ 50 w 167"/>
                <a:gd name="T49" fmla="*/ 126 h 168"/>
                <a:gd name="T50" fmla="*/ 47 w 167"/>
                <a:gd name="T51" fmla="*/ 123 h 168"/>
                <a:gd name="T52" fmla="*/ 48 w 167"/>
                <a:gd name="T53" fmla="*/ 105 h 168"/>
                <a:gd name="T54" fmla="*/ 40 w 167"/>
                <a:gd name="T55" fmla="*/ 92 h 168"/>
                <a:gd name="T56" fmla="*/ 35 w 167"/>
                <a:gd name="T57" fmla="*/ 79 h 168"/>
                <a:gd name="T58" fmla="*/ 31 w 167"/>
                <a:gd name="T59" fmla="*/ 77 h 168"/>
                <a:gd name="T60" fmla="*/ 29 w 167"/>
                <a:gd name="T61" fmla="*/ 73 h 168"/>
                <a:gd name="T62" fmla="*/ 5 w 167"/>
                <a:gd name="T63" fmla="*/ 67 h 168"/>
                <a:gd name="T64" fmla="*/ 1 w 167"/>
                <a:gd name="T65" fmla="*/ 61 h 168"/>
                <a:gd name="T66" fmla="*/ 3 w 167"/>
                <a:gd name="T67" fmla="*/ 59 h 168"/>
                <a:gd name="T68" fmla="*/ 4 w 167"/>
                <a:gd name="T69" fmla="*/ 57 h 168"/>
                <a:gd name="T70" fmla="*/ 1 w 167"/>
                <a:gd name="T71" fmla="*/ 52 h 168"/>
                <a:gd name="T72" fmla="*/ 19 w 167"/>
                <a:gd name="T73" fmla="*/ 46 h 168"/>
                <a:gd name="T74" fmla="*/ 43 w 167"/>
                <a:gd name="T75" fmla="*/ 51 h 168"/>
                <a:gd name="T76" fmla="*/ 38 w 167"/>
                <a:gd name="T77" fmla="*/ 28 h 168"/>
                <a:gd name="T78" fmla="*/ 47 w 167"/>
                <a:gd name="T79" fmla="*/ 30 h 168"/>
                <a:gd name="T80" fmla="*/ 65 w 167"/>
                <a:gd name="T81" fmla="*/ 34 h 168"/>
                <a:gd name="T82" fmla="*/ 84 w 167"/>
                <a:gd name="T83" fmla="*/ 18 h 168"/>
                <a:gd name="T84" fmla="*/ 86 w 167"/>
                <a:gd name="T85" fmla="*/ 3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67" h="168">
                  <a:moveTo>
                    <a:pt x="99" y="0"/>
                  </a:moveTo>
                  <a:lnTo>
                    <a:pt x="99" y="6"/>
                  </a:lnTo>
                  <a:lnTo>
                    <a:pt x="115" y="15"/>
                  </a:lnTo>
                  <a:lnTo>
                    <a:pt x="118" y="21"/>
                  </a:lnTo>
                  <a:lnTo>
                    <a:pt x="121" y="21"/>
                  </a:lnTo>
                  <a:lnTo>
                    <a:pt x="124" y="19"/>
                  </a:lnTo>
                  <a:lnTo>
                    <a:pt x="127" y="19"/>
                  </a:lnTo>
                  <a:lnTo>
                    <a:pt x="127" y="27"/>
                  </a:lnTo>
                  <a:lnTo>
                    <a:pt x="137" y="30"/>
                  </a:lnTo>
                  <a:lnTo>
                    <a:pt x="143" y="31"/>
                  </a:lnTo>
                  <a:lnTo>
                    <a:pt x="149" y="37"/>
                  </a:lnTo>
                  <a:lnTo>
                    <a:pt x="167" y="42"/>
                  </a:lnTo>
                  <a:lnTo>
                    <a:pt x="167" y="43"/>
                  </a:lnTo>
                  <a:lnTo>
                    <a:pt x="160" y="61"/>
                  </a:lnTo>
                  <a:lnTo>
                    <a:pt x="161" y="70"/>
                  </a:lnTo>
                  <a:lnTo>
                    <a:pt x="160" y="70"/>
                  </a:lnTo>
                  <a:lnTo>
                    <a:pt x="152" y="73"/>
                  </a:lnTo>
                  <a:lnTo>
                    <a:pt x="140" y="92"/>
                  </a:lnTo>
                  <a:lnTo>
                    <a:pt x="140" y="97"/>
                  </a:lnTo>
                  <a:lnTo>
                    <a:pt x="145" y="92"/>
                  </a:lnTo>
                  <a:lnTo>
                    <a:pt x="151" y="92"/>
                  </a:lnTo>
                  <a:lnTo>
                    <a:pt x="151" y="94"/>
                  </a:lnTo>
                  <a:lnTo>
                    <a:pt x="154" y="102"/>
                  </a:lnTo>
                  <a:lnTo>
                    <a:pt x="154" y="104"/>
                  </a:lnTo>
                  <a:lnTo>
                    <a:pt x="151" y="104"/>
                  </a:lnTo>
                  <a:lnTo>
                    <a:pt x="154" y="113"/>
                  </a:lnTo>
                  <a:lnTo>
                    <a:pt x="155" y="114"/>
                  </a:lnTo>
                  <a:lnTo>
                    <a:pt x="154" y="114"/>
                  </a:lnTo>
                  <a:lnTo>
                    <a:pt x="151" y="120"/>
                  </a:lnTo>
                  <a:lnTo>
                    <a:pt x="152" y="122"/>
                  </a:lnTo>
                  <a:lnTo>
                    <a:pt x="154" y="134"/>
                  </a:lnTo>
                  <a:lnTo>
                    <a:pt x="161" y="134"/>
                  </a:lnTo>
                  <a:lnTo>
                    <a:pt x="161" y="141"/>
                  </a:lnTo>
                  <a:lnTo>
                    <a:pt x="143" y="154"/>
                  </a:lnTo>
                  <a:lnTo>
                    <a:pt x="142" y="154"/>
                  </a:lnTo>
                  <a:lnTo>
                    <a:pt x="127" y="148"/>
                  </a:lnTo>
                  <a:lnTo>
                    <a:pt x="115" y="147"/>
                  </a:lnTo>
                  <a:lnTo>
                    <a:pt x="105" y="153"/>
                  </a:lnTo>
                  <a:lnTo>
                    <a:pt x="103" y="159"/>
                  </a:lnTo>
                  <a:lnTo>
                    <a:pt x="105" y="166"/>
                  </a:lnTo>
                  <a:lnTo>
                    <a:pt x="96" y="166"/>
                  </a:lnTo>
                  <a:lnTo>
                    <a:pt x="93" y="168"/>
                  </a:lnTo>
                  <a:lnTo>
                    <a:pt x="88" y="168"/>
                  </a:lnTo>
                  <a:lnTo>
                    <a:pt x="74" y="160"/>
                  </a:lnTo>
                  <a:lnTo>
                    <a:pt x="69" y="163"/>
                  </a:lnTo>
                  <a:lnTo>
                    <a:pt x="53" y="160"/>
                  </a:lnTo>
                  <a:lnTo>
                    <a:pt x="40" y="150"/>
                  </a:lnTo>
                  <a:lnTo>
                    <a:pt x="40" y="148"/>
                  </a:lnTo>
                  <a:lnTo>
                    <a:pt x="45" y="144"/>
                  </a:lnTo>
                  <a:lnTo>
                    <a:pt x="50" y="126"/>
                  </a:lnTo>
                  <a:lnTo>
                    <a:pt x="47" y="125"/>
                  </a:lnTo>
                  <a:lnTo>
                    <a:pt x="47" y="123"/>
                  </a:lnTo>
                  <a:lnTo>
                    <a:pt x="50" y="108"/>
                  </a:lnTo>
                  <a:lnTo>
                    <a:pt x="48" y="105"/>
                  </a:lnTo>
                  <a:lnTo>
                    <a:pt x="47" y="95"/>
                  </a:lnTo>
                  <a:lnTo>
                    <a:pt x="40" y="92"/>
                  </a:lnTo>
                  <a:lnTo>
                    <a:pt x="37" y="86"/>
                  </a:lnTo>
                  <a:lnTo>
                    <a:pt x="35" y="79"/>
                  </a:lnTo>
                  <a:lnTo>
                    <a:pt x="35" y="77"/>
                  </a:lnTo>
                  <a:lnTo>
                    <a:pt x="31" y="77"/>
                  </a:lnTo>
                  <a:lnTo>
                    <a:pt x="31" y="76"/>
                  </a:lnTo>
                  <a:lnTo>
                    <a:pt x="29" y="73"/>
                  </a:lnTo>
                  <a:lnTo>
                    <a:pt x="11" y="67"/>
                  </a:lnTo>
                  <a:lnTo>
                    <a:pt x="5" y="67"/>
                  </a:lnTo>
                  <a:lnTo>
                    <a:pt x="1" y="62"/>
                  </a:lnTo>
                  <a:lnTo>
                    <a:pt x="1" y="61"/>
                  </a:lnTo>
                  <a:lnTo>
                    <a:pt x="4" y="61"/>
                  </a:lnTo>
                  <a:lnTo>
                    <a:pt x="3" y="59"/>
                  </a:lnTo>
                  <a:lnTo>
                    <a:pt x="3" y="58"/>
                  </a:lnTo>
                  <a:lnTo>
                    <a:pt x="4" y="57"/>
                  </a:lnTo>
                  <a:lnTo>
                    <a:pt x="0" y="57"/>
                  </a:lnTo>
                  <a:lnTo>
                    <a:pt x="1" y="52"/>
                  </a:lnTo>
                  <a:lnTo>
                    <a:pt x="17" y="46"/>
                  </a:lnTo>
                  <a:lnTo>
                    <a:pt x="19" y="46"/>
                  </a:lnTo>
                  <a:lnTo>
                    <a:pt x="29" y="51"/>
                  </a:lnTo>
                  <a:lnTo>
                    <a:pt x="43" y="51"/>
                  </a:lnTo>
                  <a:lnTo>
                    <a:pt x="38" y="30"/>
                  </a:lnTo>
                  <a:lnTo>
                    <a:pt x="38" y="28"/>
                  </a:lnTo>
                  <a:lnTo>
                    <a:pt x="47" y="28"/>
                  </a:lnTo>
                  <a:lnTo>
                    <a:pt x="47" y="30"/>
                  </a:lnTo>
                  <a:lnTo>
                    <a:pt x="50" y="34"/>
                  </a:lnTo>
                  <a:lnTo>
                    <a:pt x="65" y="34"/>
                  </a:lnTo>
                  <a:lnTo>
                    <a:pt x="66" y="28"/>
                  </a:lnTo>
                  <a:lnTo>
                    <a:pt x="84" y="18"/>
                  </a:lnTo>
                  <a:lnTo>
                    <a:pt x="86" y="5"/>
                  </a:lnTo>
                  <a:lnTo>
                    <a:pt x="86" y="3"/>
                  </a:lnTo>
                  <a:lnTo>
                    <a:pt x="9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0" name="Ireland">
              <a:extLst>
                <a:ext uri="{FF2B5EF4-FFF2-40B4-BE49-F238E27FC236}">
                  <a16:creationId xmlns:a16="http://schemas.microsoft.com/office/drawing/2014/main" id="{FF18AB2F-5917-9B89-490B-557611D7F9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83698" y="3022491"/>
              <a:ext cx="104809" cy="149986"/>
            </a:xfrm>
            <a:custGeom>
              <a:avLst/>
              <a:gdLst>
                <a:gd name="T0" fmla="*/ 19 w 58"/>
                <a:gd name="T1" fmla="*/ 56 h 83"/>
                <a:gd name="T2" fmla="*/ 13 w 58"/>
                <a:gd name="T3" fmla="*/ 59 h 83"/>
                <a:gd name="T4" fmla="*/ 21 w 58"/>
                <a:gd name="T5" fmla="*/ 58 h 83"/>
                <a:gd name="T6" fmla="*/ 19 w 58"/>
                <a:gd name="T7" fmla="*/ 56 h 83"/>
                <a:gd name="T8" fmla="*/ 37 w 58"/>
                <a:gd name="T9" fmla="*/ 0 h 83"/>
                <a:gd name="T10" fmla="*/ 38 w 58"/>
                <a:gd name="T11" fmla="*/ 7 h 83"/>
                <a:gd name="T12" fmla="*/ 31 w 58"/>
                <a:gd name="T13" fmla="*/ 18 h 83"/>
                <a:gd name="T14" fmla="*/ 35 w 58"/>
                <a:gd name="T15" fmla="*/ 23 h 83"/>
                <a:gd name="T16" fmla="*/ 50 w 58"/>
                <a:gd name="T17" fmla="*/ 18 h 83"/>
                <a:gd name="T18" fmla="*/ 52 w 58"/>
                <a:gd name="T19" fmla="*/ 18 h 83"/>
                <a:gd name="T20" fmla="*/ 56 w 58"/>
                <a:gd name="T21" fmla="*/ 28 h 83"/>
                <a:gd name="T22" fmla="*/ 56 w 58"/>
                <a:gd name="T23" fmla="*/ 29 h 83"/>
                <a:gd name="T24" fmla="*/ 55 w 58"/>
                <a:gd name="T25" fmla="*/ 31 h 83"/>
                <a:gd name="T26" fmla="*/ 58 w 58"/>
                <a:gd name="T27" fmla="*/ 38 h 83"/>
                <a:gd name="T28" fmla="*/ 58 w 58"/>
                <a:gd name="T29" fmla="*/ 52 h 83"/>
                <a:gd name="T30" fmla="*/ 53 w 58"/>
                <a:gd name="T31" fmla="*/ 69 h 83"/>
                <a:gd name="T32" fmla="*/ 37 w 58"/>
                <a:gd name="T33" fmla="*/ 69 h 83"/>
                <a:gd name="T34" fmla="*/ 15 w 58"/>
                <a:gd name="T35" fmla="*/ 83 h 83"/>
                <a:gd name="T36" fmla="*/ 9 w 58"/>
                <a:gd name="T37" fmla="*/ 83 h 83"/>
                <a:gd name="T38" fmla="*/ 10 w 58"/>
                <a:gd name="T39" fmla="*/ 80 h 83"/>
                <a:gd name="T40" fmla="*/ 4 w 58"/>
                <a:gd name="T41" fmla="*/ 81 h 83"/>
                <a:gd name="T42" fmla="*/ 3 w 58"/>
                <a:gd name="T43" fmla="*/ 80 h 83"/>
                <a:gd name="T44" fmla="*/ 4 w 58"/>
                <a:gd name="T45" fmla="*/ 80 h 83"/>
                <a:gd name="T46" fmla="*/ 7 w 58"/>
                <a:gd name="T47" fmla="*/ 77 h 83"/>
                <a:gd name="T48" fmla="*/ 1 w 58"/>
                <a:gd name="T49" fmla="*/ 77 h 83"/>
                <a:gd name="T50" fmla="*/ 1 w 58"/>
                <a:gd name="T51" fmla="*/ 75 h 83"/>
                <a:gd name="T52" fmla="*/ 6 w 58"/>
                <a:gd name="T53" fmla="*/ 71 h 83"/>
                <a:gd name="T54" fmla="*/ 0 w 58"/>
                <a:gd name="T55" fmla="*/ 69 h 83"/>
                <a:gd name="T56" fmla="*/ 0 w 58"/>
                <a:gd name="T57" fmla="*/ 68 h 83"/>
                <a:gd name="T58" fmla="*/ 1 w 58"/>
                <a:gd name="T59" fmla="*/ 68 h 83"/>
                <a:gd name="T60" fmla="*/ 6 w 58"/>
                <a:gd name="T61" fmla="*/ 66 h 83"/>
                <a:gd name="T62" fmla="*/ 10 w 58"/>
                <a:gd name="T63" fmla="*/ 61 h 83"/>
                <a:gd name="T64" fmla="*/ 7 w 58"/>
                <a:gd name="T65" fmla="*/ 61 h 83"/>
                <a:gd name="T66" fmla="*/ 7 w 58"/>
                <a:gd name="T67" fmla="*/ 59 h 83"/>
                <a:gd name="T68" fmla="*/ 18 w 58"/>
                <a:gd name="T69" fmla="*/ 47 h 83"/>
                <a:gd name="T70" fmla="*/ 7 w 58"/>
                <a:gd name="T71" fmla="*/ 44 h 83"/>
                <a:gd name="T72" fmla="*/ 7 w 58"/>
                <a:gd name="T73" fmla="*/ 43 h 83"/>
                <a:gd name="T74" fmla="*/ 4 w 58"/>
                <a:gd name="T75" fmla="*/ 38 h 83"/>
                <a:gd name="T76" fmla="*/ 10 w 58"/>
                <a:gd name="T77" fmla="*/ 34 h 83"/>
                <a:gd name="T78" fmla="*/ 4 w 58"/>
                <a:gd name="T79" fmla="*/ 29 h 83"/>
                <a:gd name="T80" fmla="*/ 3 w 58"/>
                <a:gd name="T81" fmla="*/ 29 h 83"/>
                <a:gd name="T82" fmla="*/ 3 w 58"/>
                <a:gd name="T83" fmla="*/ 28 h 83"/>
                <a:gd name="T84" fmla="*/ 7 w 58"/>
                <a:gd name="T85" fmla="*/ 28 h 83"/>
                <a:gd name="T86" fmla="*/ 6 w 58"/>
                <a:gd name="T87" fmla="*/ 26 h 83"/>
                <a:gd name="T88" fmla="*/ 9 w 58"/>
                <a:gd name="T89" fmla="*/ 22 h 83"/>
                <a:gd name="T90" fmla="*/ 9 w 58"/>
                <a:gd name="T91" fmla="*/ 20 h 83"/>
                <a:gd name="T92" fmla="*/ 16 w 58"/>
                <a:gd name="T93" fmla="*/ 20 h 83"/>
                <a:gd name="T94" fmla="*/ 19 w 58"/>
                <a:gd name="T95" fmla="*/ 22 h 83"/>
                <a:gd name="T96" fmla="*/ 24 w 58"/>
                <a:gd name="T97" fmla="*/ 22 h 83"/>
                <a:gd name="T98" fmla="*/ 28 w 58"/>
                <a:gd name="T99" fmla="*/ 16 h 83"/>
                <a:gd name="T100" fmla="*/ 21 w 58"/>
                <a:gd name="T101" fmla="*/ 15 h 83"/>
                <a:gd name="T102" fmla="*/ 21 w 58"/>
                <a:gd name="T103" fmla="*/ 13 h 83"/>
                <a:gd name="T104" fmla="*/ 30 w 58"/>
                <a:gd name="T105" fmla="*/ 3 h 83"/>
                <a:gd name="T106" fmla="*/ 37 w 58"/>
                <a:gd name="T107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8" h="83">
                  <a:moveTo>
                    <a:pt x="19" y="56"/>
                  </a:moveTo>
                  <a:lnTo>
                    <a:pt x="13" y="59"/>
                  </a:lnTo>
                  <a:lnTo>
                    <a:pt x="21" y="58"/>
                  </a:lnTo>
                  <a:lnTo>
                    <a:pt x="19" y="56"/>
                  </a:lnTo>
                  <a:close/>
                  <a:moveTo>
                    <a:pt x="37" y="0"/>
                  </a:moveTo>
                  <a:lnTo>
                    <a:pt x="38" y="7"/>
                  </a:lnTo>
                  <a:lnTo>
                    <a:pt x="31" y="18"/>
                  </a:lnTo>
                  <a:lnTo>
                    <a:pt x="35" y="23"/>
                  </a:lnTo>
                  <a:lnTo>
                    <a:pt x="50" y="18"/>
                  </a:lnTo>
                  <a:lnTo>
                    <a:pt x="52" y="18"/>
                  </a:lnTo>
                  <a:lnTo>
                    <a:pt x="56" y="28"/>
                  </a:lnTo>
                  <a:lnTo>
                    <a:pt x="56" y="29"/>
                  </a:lnTo>
                  <a:lnTo>
                    <a:pt x="55" y="31"/>
                  </a:lnTo>
                  <a:lnTo>
                    <a:pt x="58" y="38"/>
                  </a:lnTo>
                  <a:lnTo>
                    <a:pt x="58" y="52"/>
                  </a:lnTo>
                  <a:lnTo>
                    <a:pt x="53" y="69"/>
                  </a:lnTo>
                  <a:lnTo>
                    <a:pt x="37" y="69"/>
                  </a:lnTo>
                  <a:lnTo>
                    <a:pt x="15" y="83"/>
                  </a:lnTo>
                  <a:lnTo>
                    <a:pt x="9" y="83"/>
                  </a:lnTo>
                  <a:lnTo>
                    <a:pt x="10" y="80"/>
                  </a:lnTo>
                  <a:lnTo>
                    <a:pt x="4" y="81"/>
                  </a:lnTo>
                  <a:lnTo>
                    <a:pt x="3" y="80"/>
                  </a:lnTo>
                  <a:lnTo>
                    <a:pt x="4" y="80"/>
                  </a:lnTo>
                  <a:lnTo>
                    <a:pt x="7" y="77"/>
                  </a:lnTo>
                  <a:lnTo>
                    <a:pt x="1" y="77"/>
                  </a:lnTo>
                  <a:lnTo>
                    <a:pt x="1" y="75"/>
                  </a:lnTo>
                  <a:lnTo>
                    <a:pt x="6" y="71"/>
                  </a:lnTo>
                  <a:lnTo>
                    <a:pt x="0" y="69"/>
                  </a:lnTo>
                  <a:lnTo>
                    <a:pt x="0" y="68"/>
                  </a:lnTo>
                  <a:lnTo>
                    <a:pt x="1" y="68"/>
                  </a:lnTo>
                  <a:lnTo>
                    <a:pt x="6" y="66"/>
                  </a:lnTo>
                  <a:lnTo>
                    <a:pt x="10" y="61"/>
                  </a:lnTo>
                  <a:lnTo>
                    <a:pt x="7" y="61"/>
                  </a:lnTo>
                  <a:lnTo>
                    <a:pt x="7" y="59"/>
                  </a:lnTo>
                  <a:lnTo>
                    <a:pt x="18" y="47"/>
                  </a:lnTo>
                  <a:lnTo>
                    <a:pt x="7" y="44"/>
                  </a:lnTo>
                  <a:lnTo>
                    <a:pt x="7" y="43"/>
                  </a:lnTo>
                  <a:lnTo>
                    <a:pt x="4" y="38"/>
                  </a:lnTo>
                  <a:lnTo>
                    <a:pt x="10" y="34"/>
                  </a:lnTo>
                  <a:lnTo>
                    <a:pt x="4" y="29"/>
                  </a:lnTo>
                  <a:lnTo>
                    <a:pt x="3" y="29"/>
                  </a:lnTo>
                  <a:lnTo>
                    <a:pt x="3" y="28"/>
                  </a:lnTo>
                  <a:lnTo>
                    <a:pt x="7" y="28"/>
                  </a:lnTo>
                  <a:lnTo>
                    <a:pt x="6" y="26"/>
                  </a:lnTo>
                  <a:lnTo>
                    <a:pt x="9" y="22"/>
                  </a:lnTo>
                  <a:lnTo>
                    <a:pt x="9" y="20"/>
                  </a:lnTo>
                  <a:lnTo>
                    <a:pt x="16" y="20"/>
                  </a:lnTo>
                  <a:lnTo>
                    <a:pt x="19" y="22"/>
                  </a:lnTo>
                  <a:lnTo>
                    <a:pt x="24" y="22"/>
                  </a:lnTo>
                  <a:lnTo>
                    <a:pt x="28" y="16"/>
                  </a:lnTo>
                  <a:lnTo>
                    <a:pt x="21" y="15"/>
                  </a:lnTo>
                  <a:lnTo>
                    <a:pt x="21" y="13"/>
                  </a:lnTo>
                  <a:lnTo>
                    <a:pt x="30" y="3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1" name="Austria">
              <a:extLst>
                <a:ext uri="{FF2B5EF4-FFF2-40B4-BE49-F238E27FC236}">
                  <a16:creationId xmlns:a16="http://schemas.microsoft.com/office/drawing/2014/main" id="{5F7F9D56-185A-D202-164A-AC41C3005E9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9920" y="3261023"/>
              <a:ext cx="182514" cy="90353"/>
            </a:xfrm>
            <a:custGeom>
              <a:avLst/>
              <a:gdLst>
                <a:gd name="T0" fmla="*/ 72 w 101"/>
                <a:gd name="T1" fmla="*/ 0 h 50"/>
                <a:gd name="T2" fmla="*/ 74 w 101"/>
                <a:gd name="T3" fmla="*/ 0 h 50"/>
                <a:gd name="T4" fmla="*/ 95 w 101"/>
                <a:gd name="T5" fmla="*/ 4 h 50"/>
                <a:gd name="T6" fmla="*/ 101 w 101"/>
                <a:gd name="T7" fmla="*/ 19 h 50"/>
                <a:gd name="T8" fmla="*/ 99 w 101"/>
                <a:gd name="T9" fmla="*/ 25 h 50"/>
                <a:gd name="T10" fmla="*/ 99 w 101"/>
                <a:gd name="T11" fmla="*/ 26 h 50"/>
                <a:gd name="T12" fmla="*/ 93 w 101"/>
                <a:gd name="T13" fmla="*/ 26 h 50"/>
                <a:gd name="T14" fmla="*/ 92 w 101"/>
                <a:gd name="T15" fmla="*/ 38 h 50"/>
                <a:gd name="T16" fmla="*/ 92 w 101"/>
                <a:gd name="T17" fmla="*/ 40 h 50"/>
                <a:gd name="T18" fmla="*/ 87 w 101"/>
                <a:gd name="T19" fmla="*/ 43 h 50"/>
                <a:gd name="T20" fmla="*/ 67 w 101"/>
                <a:gd name="T21" fmla="*/ 50 h 50"/>
                <a:gd name="T22" fmla="*/ 55 w 101"/>
                <a:gd name="T23" fmla="*/ 50 h 50"/>
                <a:gd name="T24" fmla="*/ 40 w 101"/>
                <a:gd name="T25" fmla="*/ 46 h 50"/>
                <a:gd name="T26" fmla="*/ 34 w 101"/>
                <a:gd name="T27" fmla="*/ 38 h 50"/>
                <a:gd name="T28" fmla="*/ 12 w 101"/>
                <a:gd name="T29" fmla="*/ 43 h 50"/>
                <a:gd name="T30" fmla="*/ 3 w 101"/>
                <a:gd name="T31" fmla="*/ 40 h 50"/>
                <a:gd name="T32" fmla="*/ 1 w 101"/>
                <a:gd name="T33" fmla="*/ 40 h 50"/>
                <a:gd name="T34" fmla="*/ 0 w 101"/>
                <a:gd name="T35" fmla="*/ 31 h 50"/>
                <a:gd name="T36" fmla="*/ 0 w 101"/>
                <a:gd name="T37" fmla="*/ 29 h 50"/>
                <a:gd name="T38" fmla="*/ 4 w 101"/>
                <a:gd name="T39" fmla="*/ 28 h 50"/>
                <a:gd name="T40" fmla="*/ 10 w 101"/>
                <a:gd name="T41" fmla="*/ 32 h 50"/>
                <a:gd name="T42" fmla="*/ 13 w 101"/>
                <a:gd name="T43" fmla="*/ 28 h 50"/>
                <a:gd name="T44" fmla="*/ 15 w 101"/>
                <a:gd name="T45" fmla="*/ 28 h 50"/>
                <a:gd name="T46" fmla="*/ 22 w 101"/>
                <a:gd name="T47" fmla="*/ 31 h 50"/>
                <a:gd name="T48" fmla="*/ 37 w 101"/>
                <a:gd name="T49" fmla="*/ 25 h 50"/>
                <a:gd name="T50" fmla="*/ 43 w 101"/>
                <a:gd name="T51" fmla="*/ 28 h 50"/>
                <a:gd name="T52" fmla="*/ 46 w 101"/>
                <a:gd name="T53" fmla="*/ 26 h 50"/>
                <a:gd name="T54" fmla="*/ 44 w 101"/>
                <a:gd name="T55" fmla="*/ 16 h 50"/>
                <a:gd name="T56" fmla="*/ 44 w 101"/>
                <a:gd name="T57" fmla="*/ 15 h 50"/>
                <a:gd name="T58" fmla="*/ 56 w 101"/>
                <a:gd name="T59" fmla="*/ 6 h 50"/>
                <a:gd name="T60" fmla="*/ 59 w 101"/>
                <a:gd name="T61" fmla="*/ 6 h 50"/>
                <a:gd name="T62" fmla="*/ 64 w 101"/>
                <a:gd name="T63" fmla="*/ 7 h 50"/>
                <a:gd name="T64" fmla="*/ 67 w 101"/>
                <a:gd name="T65" fmla="*/ 7 h 50"/>
                <a:gd name="T66" fmla="*/ 72 w 101"/>
                <a:gd name="T67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1" h="50">
                  <a:moveTo>
                    <a:pt x="72" y="0"/>
                  </a:moveTo>
                  <a:lnTo>
                    <a:pt x="74" y="0"/>
                  </a:lnTo>
                  <a:lnTo>
                    <a:pt x="95" y="4"/>
                  </a:lnTo>
                  <a:lnTo>
                    <a:pt x="101" y="19"/>
                  </a:lnTo>
                  <a:lnTo>
                    <a:pt x="99" y="25"/>
                  </a:lnTo>
                  <a:lnTo>
                    <a:pt x="99" y="26"/>
                  </a:lnTo>
                  <a:lnTo>
                    <a:pt x="93" y="26"/>
                  </a:lnTo>
                  <a:lnTo>
                    <a:pt x="92" y="38"/>
                  </a:lnTo>
                  <a:lnTo>
                    <a:pt x="92" y="40"/>
                  </a:lnTo>
                  <a:lnTo>
                    <a:pt x="87" y="43"/>
                  </a:lnTo>
                  <a:lnTo>
                    <a:pt x="67" y="50"/>
                  </a:lnTo>
                  <a:lnTo>
                    <a:pt x="55" y="50"/>
                  </a:lnTo>
                  <a:lnTo>
                    <a:pt x="40" y="46"/>
                  </a:lnTo>
                  <a:lnTo>
                    <a:pt x="34" y="38"/>
                  </a:lnTo>
                  <a:lnTo>
                    <a:pt x="12" y="43"/>
                  </a:lnTo>
                  <a:lnTo>
                    <a:pt x="3" y="40"/>
                  </a:lnTo>
                  <a:lnTo>
                    <a:pt x="1" y="40"/>
                  </a:lnTo>
                  <a:lnTo>
                    <a:pt x="0" y="31"/>
                  </a:lnTo>
                  <a:lnTo>
                    <a:pt x="0" y="29"/>
                  </a:lnTo>
                  <a:lnTo>
                    <a:pt x="4" y="28"/>
                  </a:lnTo>
                  <a:lnTo>
                    <a:pt x="10" y="32"/>
                  </a:lnTo>
                  <a:lnTo>
                    <a:pt x="13" y="28"/>
                  </a:lnTo>
                  <a:lnTo>
                    <a:pt x="15" y="28"/>
                  </a:lnTo>
                  <a:lnTo>
                    <a:pt x="22" y="31"/>
                  </a:lnTo>
                  <a:lnTo>
                    <a:pt x="37" y="25"/>
                  </a:lnTo>
                  <a:lnTo>
                    <a:pt x="43" y="28"/>
                  </a:lnTo>
                  <a:lnTo>
                    <a:pt x="46" y="26"/>
                  </a:lnTo>
                  <a:lnTo>
                    <a:pt x="44" y="16"/>
                  </a:lnTo>
                  <a:lnTo>
                    <a:pt x="44" y="15"/>
                  </a:lnTo>
                  <a:lnTo>
                    <a:pt x="56" y="6"/>
                  </a:lnTo>
                  <a:lnTo>
                    <a:pt x="59" y="6"/>
                  </a:lnTo>
                  <a:lnTo>
                    <a:pt x="64" y="7"/>
                  </a:lnTo>
                  <a:lnTo>
                    <a:pt x="67" y="7"/>
                  </a:lnTo>
                  <a:lnTo>
                    <a:pt x="7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2" name="Belgium">
              <a:extLst>
                <a:ext uri="{FF2B5EF4-FFF2-40B4-BE49-F238E27FC236}">
                  <a16:creationId xmlns:a16="http://schemas.microsoft.com/office/drawing/2014/main" id="{70FED76B-05E8-A60F-8159-06833C505ABB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0898" y="3174285"/>
              <a:ext cx="83124" cy="66862"/>
            </a:xfrm>
            <a:custGeom>
              <a:avLst/>
              <a:gdLst>
                <a:gd name="T0" fmla="*/ 9 w 46"/>
                <a:gd name="T1" fmla="*/ 0 h 37"/>
                <a:gd name="T2" fmla="*/ 11 w 46"/>
                <a:gd name="T3" fmla="*/ 0 h 37"/>
                <a:gd name="T4" fmla="*/ 15 w 46"/>
                <a:gd name="T5" fmla="*/ 3 h 37"/>
                <a:gd name="T6" fmla="*/ 18 w 46"/>
                <a:gd name="T7" fmla="*/ 3 h 37"/>
                <a:gd name="T8" fmla="*/ 21 w 46"/>
                <a:gd name="T9" fmla="*/ 2 h 37"/>
                <a:gd name="T10" fmla="*/ 26 w 46"/>
                <a:gd name="T11" fmla="*/ 2 h 37"/>
                <a:gd name="T12" fmla="*/ 29 w 46"/>
                <a:gd name="T13" fmla="*/ 0 h 37"/>
                <a:gd name="T14" fmla="*/ 32 w 46"/>
                <a:gd name="T15" fmla="*/ 0 h 37"/>
                <a:gd name="T16" fmla="*/ 37 w 46"/>
                <a:gd name="T17" fmla="*/ 5 h 37"/>
                <a:gd name="T18" fmla="*/ 39 w 46"/>
                <a:gd name="T19" fmla="*/ 5 h 37"/>
                <a:gd name="T20" fmla="*/ 39 w 46"/>
                <a:gd name="T21" fmla="*/ 12 h 37"/>
                <a:gd name="T22" fmla="*/ 43 w 46"/>
                <a:gd name="T23" fmla="*/ 14 h 37"/>
                <a:gd name="T24" fmla="*/ 46 w 46"/>
                <a:gd name="T25" fmla="*/ 20 h 37"/>
                <a:gd name="T26" fmla="*/ 45 w 46"/>
                <a:gd name="T27" fmla="*/ 25 h 37"/>
                <a:gd name="T28" fmla="*/ 39 w 46"/>
                <a:gd name="T29" fmla="*/ 31 h 37"/>
                <a:gd name="T30" fmla="*/ 40 w 46"/>
                <a:gd name="T31" fmla="*/ 37 h 37"/>
                <a:gd name="T32" fmla="*/ 39 w 46"/>
                <a:gd name="T33" fmla="*/ 37 h 37"/>
                <a:gd name="T34" fmla="*/ 30 w 46"/>
                <a:gd name="T35" fmla="*/ 34 h 37"/>
                <a:gd name="T36" fmla="*/ 29 w 46"/>
                <a:gd name="T37" fmla="*/ 34 h 37"/>
                <a:gd name="T38" fmla="*/ 29 w 46"/>
                <a:gd name="T39" fmla="*/ 27 h 37"/>
                <a:gd name="T40" fmla="*/ 27 w 46"/>
                <a:gd name="T41" fmla="*/ 27 h 37"/>
                <a:gd name="T42" fmla="*/ 26 w 46"/>
                <a:gd name="T43" fmla="*/ 28 h 37"/>
                <a:gd name="T44" fmla="*/ 23 w 46"/>
                <a:gd name="T45" fmla="*/ 28 h 37"/>
                <a:gd name="T46" fmla="*/ 21 w 46"/>
                <a:gd name="T47" fmla="*/ 30 h 37"/>
                <a:gd name="T48" fmla="*/ 20 w 46"/>
                <a:gd name="T49" fmla="*/ 30 h 37"/>
                <a:gd name="T50" fmla="*/ 20 w 46"/>
                <a:gd name="T51" fmla="*/ 28 h 37"/>
                <a:gd name="T52" fmla="*/ 17 w 46"/>
                <a:gd name="T53" fmla="*/ 22 h 37"/>
                <a:gd name="T54" fmla="*/ 2 w 46"/>
                <a:gd name="T55" fmla="*/ 12 h 37"/>
                <a:gd name="T56" fmla="*/ 0 w 46"/>
                <a:gd name="T57" fmla="*/ 12 h 37"/>
                <a:gd name="T58" fmla="*/ 0 w 46"/>
                <a:gd name="T59" fmla="*/ 6 h 37"/>
                <a:gd name="T60" fmla="*/ 2 w 46"/>
                <a:gd name="T61" fmla="*/ 6 h 37"/>
                <a:gd name="T62" fmla="*/ 9 w 46"/>
                <a:gd name="T63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6" h="37">
                  <a:moveTo>
                    <a:pt x="9" y="0"/>
                  </a:moveTo>
                  <a:lnTo>
                    <a:pt x="11" y="0"/>
                  </a:lnTo>
                  <a:lnTo>
                    <a:pt x="15" y="3"/>
                  </a:lnTo>
                  <a:lnTo>
                    <a:pt x="18" y="3"/>
                  </a:lnTo>
                  <a:lnTo>
                    <a:pt x="21" y="2"/>
                  </a:lnTo>
                  <a:lnTo>
                    <a:pt x="26" y="2"/>
                  </a:lnTo>
                  <a:lnTo>
                    <a:pt x="29" y="0"/>
                  </a:lnTo>
                  <a:lnTo>
                    <a:pt x="32" y="0"/>
                  </a:lnTo>
                  <a:lnTo>
                    <a:pt x="37" y="5"/>
                  </a:lnTo>
                  <a:lnTo>
                    <a:pt x="39" y="5"/>
                  </a:lnTo>
                  <a:lnTo>
                    <a:pt x="39" y="12"/>
                  </a:lnTo>
                  <a:lnTo>
                    <a:pt x="43" y="14"/>
                  </a:lnTo>
                  <a:lnTo>
                    <a:pt x="46" y="20"/>
                  </a:lnTo>
                  <a:lnTo>
                    <a:pt x="45" y="25"/>
                  </a:lnTo>
                  <a:lnTo>
                    <a:pt x="39" y="31"/>
                  </a:lnTo>
                  <a:lnTo>
                    <a:pt x="40" y="37"/>
                  </a:lnTo>
                  <a:lnTo>
                    <a:pt x="39" y="37"/>
                  </a:lnTo>
                  <a:lnTo>
                    <a:pt x="30" y="34"/>
                  </a:lnTo>
                  <a:lnTo>
                    <a:pt x="29" y="34"/>
                  </a:lnTo>
                  <a:lnTo>
                    <a:pt x="29" y="27"/>
                  </a:lnTo>
                  <a:lnTo>
                    <a:pt x="27" y="27"/>
                  </a:lnTo>
                  <a:lnTo>
                    <a:pt x="26" y="28"/>
                  </a:lnTo>
                  <a:lnTo>
                    <a:pt x="23" y="28"/>
                  </a:lnTo>
                  <a:lnTo>
                    <a:pt x="21" y="30"/>
                  </a:lnTo>
                  <a:lnTo>
                    <a:pt x="20" y="30"/>
                  </a:lnTo>
                  <a:lnTo>
                    <a:pt x="20" y="28"/>
                  </a:lnTo>
                  <a:lnTo>
                    <a:pt x="17" y="22"/>
                  </a:lnTo>
                  <a:lnTo>
                    <a:pt x="2" y="12"/>
                  </a:lnTo>
                  <a:lnTo>
                    <a:pt x="0" y="12"/>
                  </a:lnTo>
                  <a:lnTo>
                    <a:pt x="0" y="6"/>
                  </a:lnTo>
                  <a:lnTo>
                    <a:pt x="2" y="6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3" name="Poland">
              <a:extLst>
                <a:ext uri="{FF2B5EF4-FFF2-40B4-BE49-F238E27FC236}">
                  <a16:creationId xmlns:a16="http://schemas.microsoft.com/office/drawing/2014/main" id="{4E820625-3361-673A-C94E-70B43D6CAE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0151" y="3038754"/>
              <a:ext cx="234918" cy="222269"/>
            </a:xfrm>
            <a:custGeom>
              <a:avLst/>
              <a:gdLst>
                <a:gd name="T0" fmla="*/ 51 w 130"/>
                <a:gd name="T1" fmla="*/ 0 h 123"/>
                <a:gd name="T2" fmla="*/ 59 w 130"/>
                <a:gd name="T3" fmla="*/ 0 h 123"/>
                <a:gd name="T4" fmla="*/ 59 w 130"/>
                <a:gd name="T5" fmla="*/ 1 h 123"/>
                <a:gd name="T6" fmla="*/ 60 w 130"/>
                <a:gd name="T7" fmla="*/ 4 h 123"/>
                <a:gd name="T8" fmla="*/ 60 w 130"/>
                <a:gd name="T9" fmla="*/ 6 h 123"/>
                <a:gd name="T10" fmla="*/ 57 w 130"/>
                <a:gd name="T11" fmla="*/ 4 h 123"/>
                <a:gd name="T12" fmla="*/ 60 w 130"/>
                <a:gd name="T13" fmla="*/ 11 h 123"/>
                <a:gd name="T14" fmla="*/ 71 w 130"/>
                <a:gd name="T15" fmla="*/ 9 h 123"/>
                <a:gd name="T16" fmla="*/ 89 w 130"/>
                <a:gd name="T17" fmla="*/ 10 h 123"/>
                <a:gd name="T18" fmla="*/ 114 w 130"/>
                <a:gd name="T19" fmla="*/ 10 h 123"/>
                <a:gd name="T20" fmla="*/ 123 w 130"/>
                <a:gd name="T21" fmla="*/ 17 h 123"/>
                <a:gd name="T22" fmla="*/ 124 w 130"/>
                <a:gd name="T23" fmla="*/ 20 h 123"/>
                <a:gd name="T24" fmla="*/ 127 w 130"/>
                <a:gd name="T25" fmla="*/ 47 h 123"/>
                <a:gd name="T26" fmla="*/ 120 w 130"/>
                <a:gd name="T27" fmla="*/ 56 h 123"/>
                <a:gd name="T28" fmla="*/ 123 w 130"/>
                <a:gd name="T29" fmla="*/ 62 h 123"/>
                <a:gd name="T30" fmla="*/ 123 w 130"/>
                <a:gd name="T31" fmla="*/ 71 h 123"/>
                <a:gd name="T32" fmla="*/ 130 w 130"/>
                <a:gd name="T33" fmla="*/ 90 h 123"/>
                <a:gd name="T34" fmla="*/ 130 w 130"/>
                <a:gd name="T35" fmla="*/ 92 h 123"/>
                <a:gd name="T36" fmla="*/ 117 w 130"/>
                <a:gd name="T37" fmla="*/ 106 h 123"/>
                <a:gd name="T38" fmla="*/ 112 w 130"/>
                <a:gd name="T39" fmla="*/ 115 h 123"/>
                <a:gd name="T40" fmla="*/ 112 w 130"/>
                <a:gd name="T41" fmla="*/ 123 h 123"/>
                <a:gd name="T42" fmla="*/ 108 w 130"/>
                <a:gd name="T43" fmla="*/ 123 h 123"/>
                <a:gd name="T44" fmla="*/ 94 w 130"/>
                <a:gd name="T45" fmla="*/ 115 h 123"/>
                <a:gd name="T46" fmla="*/ 93 w 130"/>
                <a:gd name="T47" fmla="*/ 115 h 123"/>
                <a:gd name="T48" fmla="*/ 90 w 130"/>
                <a:gd name="T49" fmla="*/ 117 h 123"/>
                <a:gd name="T50" fmla="*/ 87 w 130"/>
                <a:gd name="T51" fmla="*/ 117 h 123"/>
                <a:gd name="T52" fmla="*/ 83 w 130"/>
                <a:gd name="T53" fmla="*/ 118 h 123"/>
                <a:gd name="T54" fmla="*/ 80 w 130"/>
                <a:gd name="T55" fmla="*/ 118 h 123"/>
                <a:gd name="T56" fmla="*/ 77 w 130"/>
                <a:gd name="T57" fmla="*/ 120 h 123"/>
                <a:gd name="T58" fmla="*/ 75 w 130"/>
                <a:gd name="T59" fmla="*/ 120 h 123"/>
                <a:gd name="T60" fmla="*/ 69 w 130"/>
                <a:gd name="T61" fmla="*/ 114 h 123"/>
                <a:gd name="T62" fmla="*/ 63 w 130"/>
                <a:gd name="T63" fmla="*/ 115 h 123"/>
                <a:gd name="T64" fmla="*/ 56 w 130"/>
                <a:gd name="T65" fmla="*/ 111 h 123"/>
                <a:gd name="T66" fmla="*/ 46 w 130"/>
                <a:gd name="T67" fmla="*/ 103 h 123"/>
                <a:gd name="T68" fmla="*/ 46 w 130"/>
                <a:gd name="T69" fmla="*/ 97 h 123"/>
                <a:gd name="T70" fmla="*/ 37 w 130"/>
                <a:gd name="T71" fmla="*/ 96 h 123"/>
                <a:gd name="T72" fmla="*/ 34 w 130"/>
                <a:gd name="T73" fmla="*/ 100 h 123"/>
                <a:gd name="T74" fmla="*/ 22 w 130"/>
                <a:gd name="T75" fmla="*/ 89 h 123"/>
                <a:gd name="T76" fmla="*/ 13 w 130"/>
                <a:gd name="T77" fmla="*/ 84 h 123"/>
                <a:gd name="T78" fmla="*/ 7 w 130"/>
                <a:gd name="T79" fmla="*/ 87 h 123"/>
                <a:gd name="T80" fmla="*/ 7 w 130"/>
                <a:gd name="T81" fmla="*/ 86 h 123"/>
                <a:gd name="T82" fmla="*/ 8 w 130"/>
                <a:gd name="T83" fmla="*/ 75 h 123"/>
                <a:gd name="T84" fmla="*/ 6 w 130"/>
                <a:gd name="T85" fmla="*/ 71 h 123"/>
                <a:gd name="T86" fmla="*/ 3 w 130"/>
                <a:gd name="T87" fmla="*/ 47 h 123"/>
                <a:gd name="T88" fmla="*/ 0 w 130"/>
                <a:gd name="T89" fmla="*/ 46 h 123"/>
                <a:gd name="T90" fmla="*/ 0 w 130"/>
                <a:gd name="T91" fmla="*/ 44 h 123"/>
                <a:gd name="T92" fmla="*/ 1 w 130"/>
                <a:gd name="T93" fmla="*/ 34 h 123"/>
                <a:gd name="T94" fmla="*/ 0 w 130"/>
                <a:gd name="T95" fmla="*/ 25 h 123"/>
                <a:gd name="T96" fmla="*/ 0 w 130"/>
                <a:gd name="T97" fmla="*/ 23 h 123"/>
                <a:gd name="T98" fmla="*/ 4 w 130"/>
                <a:gd name="T99" fmla="*/ 25 h 123"/>
                <a:gd name="T100" fmla="*/ 4 w 130"/>
                <a:gd name="T101" fmla="*/ 23 h 123"/>
                <a:gd name="T102" fmla="*/ 1 w 130"/>
                <a:gd name="T103" fmla="*/ 23 h 123"/>
                <a:gd name="T104" fmla="*/ 1 w 130"/>
                <a:gd name="T105" fmla="*/ 22 h 123"/>
                <a:gd name="T106" fmla="*/ 3 w 130"/>
                <a:gd name="T107" fmla="*/ 19 h 123"/>
                <a:gd name="T108" fmla="*/ 40 w 130"/>
                <a:gd name="T109" fmla="*/ 1 h 123"/>
                <a:gd name="T110" fmla="*/ 47 w 130"/>
                <a:gd name="T111" fmla="*/ 1 h 123"/>
                <a:gd name="T112" fmla="*/ 51 w 130"/>
                <a:gd name="T11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30" h="123">
                  <a:moveTo>
                    <a:pt x="51" y="0"/>
                  </a:moveTo>
                  <a:lnTo>
                    <a:pt x="59" y="0"/>
                  </a:lnTo>
                  <a:lnTo>
                    <a:pt x="59" y="1"/>
                  </a:lnTo>
                  <a:lnTo>
                    <a:pt x="60" y="4"/>
                  </a:lnTo>
                  <a:lnTo>
                    <a:pt x="60" y="6"/>
                  </a:lnTo>
                  <a:lnTo>
                    <a:pt x="57" y="4"/>
                  </a:lnTo>
                  <a:lnTo>
                    <a:pt x="60" y="11"/>
                  </a:lnTo>
                  <a:lnTo>
                    <a:pt x="71" y="9"/>
                  </a:lnTo>
                  <a:lnTo>
                    <a:pt x="89" y="10"/>
                  </a:lnTo>
                  <a:lnTo>
                    <a:pt x="114" y="10"/>
                  </a:lnTo>
                  <a:lnTo>
                    <a:pt x="123" y="17"/>
                  </a:lnTo>
                  <a:lnTo>
                    <a:pt x="124" y="20"/>
                  </a:lnTo>
                  <a:lnTo>
                    <a:pt x="127" y="47"/>
                  </a:lnTo>
                  <a:lnTo>
                    <a:pt x="120" y="56"/>
                  </a:lnTo>
                  <a:lnTo>
                    <a:pt x="123" y="62"/>
                  </a:lnTo>
                  <a:lnTo>
                    <a:pt x="123" y="71"/>
                  </a:lnTo>
                  <a:lnTo>
                    <a:pt x="130" y="90"/>
                  </a:lnTo>
                  <a:lnTo>
                    <a:pt x="130" y="92"/>
                  </a:lnTo>
                  <a:lnTo>
                    <a:pt x="117" y="106"/>
                  </a:lnTo>
                  <a:lnTo>
                    <a:pt x="112" y="115"/>
                  </a:lnTo>
                  <a:lnTo>
                    <a:pt x="112" y="123"/>
                  </a:lnTo>
                  <a:lnTo>
                    <a:pt x="108" y="123"/>
                  </a:lnTo>
                  <a:lnTo>
                    <a:pt x="94" y="115"/>
                  </a:lnTo>
                  <a:lnTo>
                    <a:pt x="93" y="115"/>
                  </a:lnTo>
                  <a:lnTo>
                    <a:pt x="90" y="117"/>
                  </a:lnTo>
                  <a:lnTo>
                    <a:pt x="87" y="117"/>
                  </a:lnTo>
                  <a:lnTo>
                    <a:pt x="83" y="118"/>
                  </a:lnTo>
                  <a:lnTo>
                    <a:pt x="80" y="118"/>
                  </a:lnTo>
                  <a:lnTo>
                    <a:pt x="77" y="120"/>
                  </a:lnTo>
                  <a:lnTo>
                    <a:pt x="75" y="120"/>
                  </a:lnTo>
                  <a:lnTo>
                    <a:pt x="69" y="114"/>
                  </a:lnTo>
                  <a:lnTo>
                    <a:pt x="63" y="115"/>
                  </a:lnTo>
                  <a:lnTo>
                    <a:pt x="56" y="111"/>
                  </a:lnTo>
                  <a:lnTo>
                    <a:pt x="46" y="103"/>
                  </a:lnTo>
                  <a:lnTo>
                    <a:pt x="46" y="97"/>
                  </a:lnTo>
                  <a:lnTo>
                    <a:pt x="37" y="96"/>
                  </a:lnTo>
                  <a:lnTo>
                    <a:pt x="34" y="100"/>
                  </a:lnTo>
                  <a:lnTo>
                    <a:pt x="22" y="89"/>
                  </a:lnTo>
                  <a:lnTo>
                    <a:pt x="13" y="84"/>
                  </a:lnTo>
                  <a:lnTo>
                    <a:pt x="7" y="87"/>
                  </a:lnTo>
                  <a:lnTo>
                    <a:pt x="7" y="86"/>
                  </a:lnTo>
                  <a:lnTo>
                    <a:pt x="8" y="75"/>
                  </a:lnTo>
                  <a:lnTo>
                    <a:pt x="6" y="71"/>
                  </a:lnTo>
                  <a:lnTo>
                    <a:pt x="3" y="47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1" y="34"/>
                  </a:lnTo>
                  <a:lnTo>
                    <a:pt x="0" y="25"/>
                  </a:lnTo>
                  <a:lnTo>
                    <a:pt x="0" y="23"/>
                  </a:lnTo>
                  <a:lnTo>
                    <a:pt x="4" y="25"/>
                  </a:lnTo>
                  <a:lnTo>
                    <a:pt x="4" y="23"/>
                  </a:lnTo>
                  <a:lnTo>
                    <a:pt x="1" y="23"/>
                  </a:lnTo>
                  <a:lnTo>
                    <a:pt x="1" y="22"/>
                  </a:lnTo>
                  <a:lnTo>
                    <a:pt x="3" y="19"/>
                  </a:lnTo>
                  <a:lnTo>
                    <a:pt x="40" y="1"/>
                  </a:lnTo>
                  <a:lnTo>
                    <a:pt x="47" y="1"/>
                  </a:lnTo>
                  <a:lnTo>
                    <a:pt x="5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4" name="Sardinia (Italy)">
              <a:extLst>
                <a:ext uri="{FF2B5EF4-FFF2-40B4-BE49-F238E27FC236}">
                  <a16:creationId xmlns:a16="http://schemas.microsoft.com/office/drawing/2014/main" id="{3051027D-C675-3D6A-D4A2-AD5A1E49A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1007" y="3517627"/>
              <a:ext cx="34334" cy="77705"/>
            </a:xfrm>
            <a:custGeom>
              <a:avLst/>
              <a:gdLst>
                <a:gd name="T0" fmla="*/ 11 w 19"/>
                <a:gd name="T1" fmla="*/ 0 h 43"/>
                <a:gd name="T2" fmla="*/ 13 w 19"/>
                <a:gd name="T3" fmla="*/ 0 h 43"/>
                <a:gd name="T4" fmla="*/ 17 w 19"/>
                <a:gd name="T5" fmla="*/ 3 h 43"/>
                <a:gd name="T6" fmla="*/ 19 w 19"/>
                <a:gd name="T7" fmla="*/ 10 h 43"/>
                <a:gd name="T8" fmla="*/ 19 w 19"/>
                <a:gd name="T9" fmla="*/ 34 h 43"/>
                <a:gd name="T10" fmla="*/ 17 w 19"/>
                <a:gd name="T11" fmla="*/ 37 h 43"/>
                <a:gd name="T12" fmla="*/ 17 w 19"/>
                <a:gd name="T13" fmla="*/ 39 h 43"/>
                <a:gd name="T14" fmla="*/ 16 w 19"/>
                <a:gd name="T15" fmla="*/ 39 h 43"/>
                <a:gd name="T16" fmla="*/ 14 w 19"/>
                <a:gd name="T17" fmla="*/ 37 h 43"/>
                <a:gd name="T18" fmla="*/ 13 w 19"/>
                <a:gd name="T19" fmla="*/ 37 h 43"/>
                <a:gd name="T20" fmla="*/ 8 w 19"/>
                <a:gd name="T21" fmla="*/ 43 h 43"/>
                <a:gd name="T22" fmla="*/ 7 w 19"/>
                <a:gd name="T23" fmla="*/ 43 h 43"/>
                <a:gd name="T24" fmla="*/ 2 w 19"/>
                <a:gd name="T25" fmla="*/ 36 h 43"/>
                <a:gd name="T26" fmla="*/ 2 w 19"/>
                <a:gd name="T27" fmla="*/ 25 h 43"/>
                <a:gd name="T28" fmla="*/ 0 w 19"/>
                <a:gd name="T29" fmla="*/ 7 h 43"/>
                <a:gd name="T30" fmla="*/ 0 w 19"/>
                <a:gd name="T31" fmla="*/ 6 h 43"/>
                <a:gd name="T32" fmla="*/ 4 w 19"/>
                <a:gd name="T33" fmla="*/ 7 h 43"/>
                <a:gd name="T34" fmla="*/ 11 w 19"/>
                <a:gd name="T35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9" h="43">
                  <a:moveTo>
                    <a:pt x="11" y="0"/>
                  </a:moveTo>
                  <a:lnTo>
                    <a:pt x="13" y="0"/>
                  </a:lnTo>
                  <a:lnTo>
                    <a:pt x="17" y="3"/>
                  </a:lnTo>
                  <a:lnTo>
                    <a:pt x="19" y="10"/>
                  </a:lnTo>
                  <a:lnTo>
                    <a:pt x="19" y="34"/>
                  </a:lnTo>
                  <a:lnTo>
                    <a:pt x="17" y="37"/>
                  </a:lnTo>
                  <a:lnTo>
                    <a:pt x="17" y="39"/>
                  </a:lnTo>
                  <a:lnTo>
                    <a:pt x="16" y="39"/>
                  </a:lnTo>
                  <a:lnTo>
                    <a:pt x="14" y="37"/>
                  </a:lnTo>
                  <a:lnTo>
                    <a:pt x="13" y="37"/>
                  </a:lnTo>
                  <a:lnTo>
                    <a:pt x="8" y="43"/>
                  </a:lnTo>
                  <a:lnTo>
                    <a:pt x="7" y="43"/>
                  </a:lnTo>
                  <a:lnTo>
                    <a:pt x="2" y="36"/>
                  </a:lnTo>
                  <a:lnTo>
                    <a:pt x="2" y="25"/>
                  </a:lnTo>
                  <a:lnTo>
                    <a:pt x="0" y="7"/>
                  </a:lnTo>
                  <a:lnTo>
                    <a:pt x="0" y="6"/>
                  </a:lnTo>
                  <a:lnTo>
                    <a:pt x="4" y="7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5" name="Sicily (Italy)">
              <a:extLst>
                <a:ext uri="{FF2B5EF4-FFF2-40B4-BE49-F238E27FC236}">
                  <a16:creationId xmlns:a16="http://schemas.microsoft.com/office/drawing/2014/main" id="{39AB3A5F-1704-C024-43ED-9AFDC25210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2202" y="3611594"/>
              <a:ext cx="74090" cy="48791"/>
            </a:xfrm>
            <a:custGeom>
              <a:avLst/>
              <a:gdLst>
                <a:gd name="T0" fmla="*/ 7 w 41"/>
                <a:gd name="T1" fmla="*/ 0 h 27"/>
                <a:gd name="T2" fmla="*/ 16 w 41"/>
                <a:gd name="T3" fmla="*/ 4 h 27"/>
                <a:gd name="T4" fmla="*/ 21 w 41"/>
                <a:gd name="T5" fmla="*/ 4 h 27"/>
                <a:gd name="T6" fmla="*/ 28 w 41"/>
                <a:gd name="T7" fmla="*/ 1 h 27"/>
                <a:gd name="T8" fmla="*/ 37 w 41"/>
                <a:gd name="T9" fmla="*/ 0 h 27"/>
                <a:gd name="T10" fmla="*/ 41 w 41"/>
                <a:gd name="T11" fmla="*/ 0 h 27"/>
                <a:gd name="T12" fmla="*/ 41 w 41"/>
                <a:gd name="T13" fmla="*/ 1 h 27"/>
                <a:gd name="T14" fmla="*/ 34 w 41"/>
                <a:gd name="T15" fmla="*/ 15 h 27"/>
                <a:gd name="T16" fmla="*/ 35 w 41"/>
                <a:gd name="T17" fmla="*/ 21 h 27"/>
                <a:gd name="T18" fmla="*/ 34 w 41"/>
                <a:gd name="T19" fmla="*/ 25 h 27"/>
                <a:gd name="T20" fmla="*/ 34 w 41"/>
                <a:gd name="T21" fmla="*/ 27 h 27"/>
                <a:gd name="T22" fmla="*/ 28 w 41"/>
                <a:gd name="T23" fmla="*/ 27 h 27"/>
                <a:gd name="T24" fmla="*/ 24 w 41"/>
                <a:gd name="T25" fmla="*/ 22 h 27"/>
                <a:gd name="T26" fmla="*/ 1 w 41"/>
                <a:gd name="T27" fmla="*/ 12 h 27"/>
                <a:gd name="T28" fmla="*/ 0 w 41"/>
                <a:gd name="T29" fmla="*/ 6 h 27"/>
                <a:gd name="T30" fmla="*/ 1 w 41"/>
                <a:gd name="T31" fmla="*/ 1 h 27"/>
                <a:gd name="T32" fmla="*/ 7 w 41"/>
                <a:gd name="T33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1" h="27">
                  <a:moveTo>
                    <a:pt x="7" y="0"/>
                  </a:moveTo>
                  <a:lnTo>
                    <a:pt x="16" y="4"/>
                  </a:lnTo>
                  <a:lnTo>
                    <a:pt x="21" y="4"/>
                  </a:lnTo>
                  <a:lnTo>
                    <a:pt x="28" y="1"/>
                  </a:lnTo>
                  <a:lnTo>
                    <a:pt x="37" y="0"/>
                  </a:lnTo>
                  <a:lnTo>
                    <a:pt x="41" y="0"/>
                  </a:lnTo>
                  <a:lnTo>
                    <a:pt x="41" y="1"/>
                  </a:lnTo>
                  <a:lnTo>
                    <a:pt x="34" y="15"/>
                  </a:lnTo>
                  <a:lnTo>
                    <a:pt x="35" y="21"/>
                  </a:lnTo>
                  <a:lnTo>
                    <a:pt x="34" y="25"/>
                  </a:lnTo>
                  <a:lnTo>
                    <a:pt x="34" y="27"/>
                  </a:lnTo>
                  <a:lnTo>
                    <a:pt x="28" y="27"/>
                  </a:lnTo>
                  <a:lnTo>
                    <a:pt x="24" y="22"/>
                  </a:lnTo>
                  <a:lnTo>
                    <a:pt x="1" y="12"/>
                  </a:lnTo>
                  <a:lnTo>
                    <a:pt x="0" y="6"/>
                  </a:lnTo>
                  <a:lnTo>
                    <a:pt x="1" y="1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6" name="Italy">
              <a:extLst>
                <a:ext uri="{FF2B5EF4-FFF2-40B4-BE49-F238E27FC236}">
                  <a16:creationId xmlns:a16="http://schemas.microsoft.com/office/drawing/2014/main" id="{6D0451EB-AB35-E11B-0E10-2DA2BE8F656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66" y="3327884"/>
              <a:ext cx="278288" cy="294552"/>
            </a:xfrm>
            <a:custGeom>
              <a:avLst/>
              <a:gdLst>
                <a:gd name="T0" fmla="*/ 71 w 154"/>
                <a:gd name="T1" fmla="*/ 0 h 163"/>
                <a:gd name="T2" fmla="*/ 76 w 154"/>
                <a:gd name="T3" fmla="*/ 9 h 163"/>
                <a:gd name="T4" fmla="*/ 92 w 154"/>
                <a:gd name="T5" fmla="*/ 12 h 163"/>
                <a:gd name="T6" fmla="*/ 91 w 154"/>
                <a:gd name="T7" fmla="*/ 13 h 163"/>
                <a:gd name="T8" fmla="*/ 91 w 154"/>
                <a:gd name="T9" fmla="*/ 16 h 163"/>
                <a:gd name="T10" fmla="*/ 95 w 154"/>
                <a:gd name="T11" fmla="*/ 28 h 163"/>
                <a:gd name="T12" fmla="*/ 94 w 154"/>
                <a:gd name="T13" fmla="*/ 29 h 163"/>
                <a:gd name="T14" fmla="*/ 91 w 154"/>
                <a:gd name="T15" fmla="*/ 29 h 163"/>
                <a:gd name="T16" fmla="*/ 83 w 154"/>
                <a:gd name="T17" fmla="*/ 26 h 163"/>
                <a:gd name="T18" fmla="*/ 74 w 154"/>
                <a:gd name="T19" fmla="*/ 38 h 163"/>
                <a:gd name="T20" fmla="*/ 76 w 154"/>
                <a:gd name="T21" fmla="*/ 41 h 163"/>
                <a:gd name="T22" fmla="*/ 76 w 154"/>
                <a:gd name="T23" fmla="*/ 55 h 163"/>
                <a:gd name="T24" fmla="*/ 98 w 154"/>
                <a:gd name="T25" fmla="*/ 83 h 163"/>
                <a:gd name="T26" fmla="*/ 111 w 154"/>
                <a:gd name="T27" fmla="*/ 96 h 163"/>
                <a:gd name="T28" fmla="*/ 114 w 154"/>
                <a:gd name="T29" fmla="*/ 95 h 163"/>
                <a:gd name="T30" fmla="*/ 120 w 154"/>
                <a:gd name="T31" fmla="*/ 93 h 163"/>
                <a:gd name="T32" fmla="*/ 122 w 154"/>
                <a:gd name="T33" fmla="*/ 95 h 163"/>
                <a:gd name="T34" fmla="*/ 123 w 154"/>
                <a:gd name="T35" fmla="*/ 96 h 163"/>
                <a:gd name="T36" fmla="*/ 147 w 154"/>
                <a:gd name="T37" fmla="*/ 115 h 163"/>
                <a:gd name="T38" fmla="*/ 154 w 154"/>
                <a:gd name="T39" fmla="*/ 127 h 163"/>
                <a:gd name="T40" fmla="*/ 151 w 154"/>
                <a:gd name="T41" fmla="*/ 132 h 163"/>
                <a:gd name="T42" fmla="*/ 137 w 154"/>
                <a:gd name="T43" fmla="*/ 120 h 163"/>
                <a:gd name="T44" fmla="*/ 129 w 154"/>
                <a:gd name="T45" fmla="*/ 132 h 163"/>
                <a:gd name="T46" fmla="*/ 137 w 154"/>
                <a:gd name="T47" fmla="*/ 145 h 163"/>
                <a:gd name="T48" fmla="*/ 129 w 154"/>
                <a:gd name="T49" fmla="*/ 155 h 163"/>
                <a:gd name="T50" fmla="*/ 117 w 154"/>
                <a:gd name="T51" fmla="*/ 163 h 163"/>
                <a:gd name="T52" fmla="*/ 119 w 154"/>
                <a:gd name="T53" fmla="*/ 151 h 163"/>
                <a:gd name="T54" fmla="*/ 123 w 154"/>
                <a:gd name="T55" fmla="*/ 148 h 163"/>
                <a:gd name="T56" fmla="*/ 114 w 154"/>
                <a:gd name="T57" fmla="*/ 130 h 163"/>
                <a:gd name="T58" fmla="*/ 113 w 154"/>
                <a:gd name="T59" fmla="*/ 129 h 163"/>
                <a:gd name="T60" fmla="*/ 105 w 154"/>
                <a:gd name="T61" fmla="*/ 118 h 163"/>
                <a:gd name="T62" fmla="*/ 91 w 154"/>
                <a:gd name="T63" fmla="*/ 108 h 163"/>
                <a:gd name="T64" fmla="*/ 64 w 154"/>
                <a:gd name="T65" fmla="*/ 89 h 163"/>
                <a:gd name="T66" fmla="*/ 49 w 154"/>
                <a:gd name="T67" fmla="*/ 75 h 163"/>
                <a:gd name="T68" fmla="*/ 27 w 154"/>
                <a:gd name="T69" fmla="*/ 52 h 163"/>
                <a:gd name="T70" fmla="*/ 12 w 154"/>
                <a:gd name="T71" fmla="*/ 62 h 163"/>
                <a:gd name="T72" fmla="*/ 11 w 154"/>
                <a:gd name="T73" fmla="*/ 56 h 163"/>
                <a:gd name="T74" fmla="*/ 5 w 154"/>
                <a:gd name="T75" fmla="*/ 55 h 163"/>
                <a:gd name="T76" fmla="*/ 0 w 154"/>
                <a:gd name="T77" fmla="*/ 43 h 163"/>
                <a:gd name="T78" fmla="*/ 3 w 154"/>
                <a:gd name="T79" fmla="*/ 35 h 163"/>
                <a:gd name="T80" fmla="*/ 3 w 154"/>
                <a:gd name="T81" fmla="*/ 23 h 163"/>
                <a:gd name="T82" fmla="*/ 22 w 154"/>
                <a:gd name="T83" fmla="*/ 13 h 163"/>
                <a:gd name="T84" fmla="*/ 30 w 154"/>
                <a:gd name="T85" fmla="*/ 22 h 163"/>
                <a:gd name="T86" fmla="*/ 34 w 154"/>
                <a:gd name="T87" fmla="*/ 12 h 163"/>
                <a:gd name="T88" fmla="*/ 43 w 154"/>
                <a:gd name="T89" fmla="*/ 9 h 163"/>
                <a:gd name="T90" fmla="*/ 48 w 154"/>
                <a:gd name="T91" fmla="*/ 4 h 163"/>
                <a:gd name="T92" fmla="*/ 55 w 154"/>
                <a:gd name="T93" fmla="*/ 3 h 163"/>
                <a:gd name="T94" fmla="*/ 63 w 154"/>
                <a:gd name="T95" fmla="*/ 1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54" h="163">
                  <a:moveTo>
                    <a:pt x="67" y="0"/>
                  </a:moveTo>
                  <a:lnTo>
                    <a:pt x="71" y="0"/>
                  </a:lnTo>
                  <a:lnTo>
                    <a:pt x="71" y="1"/>
                  </a:lnTo>
                  <a:lnTo>
                    <a:pt x="76" y="9"/>
                  </a:lnTo>
                  <a:lnTo>
                    <a:pt x="91" y="12"/>
                  </a:lnTo>
                  <a:lnTo>
                    <a:pt x="92" y="12"/>
                  </a:lnTo>
                  <a:lnTo>
                    <a:pt x="92" y="13"/>
                  </a:lnTo>
                  <a:lnTo>
                    <a:pt x="91" y="13"/>
                  </a:lnTo>
                  <a:lnTo>
                    <a:pt x="89" y="16"/>
                  </a:lnTo>
                  <a:lnTo>
                    <a:pt x="91" y="16"/>
                  </a:lnTo>
                  <a:lnTo>
                    <a:pt x="92" y="23"/>
                  </a:lnTo>
                  <a:lnTo>
                    <a:pt x="95" y="28"/>
                  </a:lnTo>
                  <a:lnTo>
                    <a:pt x="95" y="29"/>
                  </a:lnTo>
                  <a:lnTo>
                    <a:pt x="94" y="29"/>
                  </a:lnTo>
                  <a:lnTo>
                    <a:pt x="91" y="31"/>
                  </a:lnTo>
                  <a:lnTo>
                    <a:pt x="91" y="29"/>
                  </a:lnTo>
                  <a:lnTo>
                    <a:pt x="89" y="26"/>
                  </a:lnTo>
                  <a:lnTo>
                    <a:pt x="83" y="26"/>
                  </a:lnTo>
                  <a:lnTo>
                    <a:pt x="74" y="34"/>
                  </a:lnTo>
                  <a:lnTo>
                    <a:pt x="74" y="38"/>
                  </a:lnTo>
                  <a:lnTo>
                    <a:pt x="76" y="40"/>
                  </a:lnTo>
                  <a:lnTo>
                    <a:pt x="76" y="41"/>
                  </a:lnTo>
                  <a:lnTo>
                    <a:pt x="74" y="47"/>
                  </a:lnTo>
                  <a:lnTo>
                    <a:pt x="76" y="55"/>
                  </a:lnTo>
                  <a:lnTo>
                    <a:pt x="89" y="65"/>
                  </a:lnTo>
                  <a:lnTo>
                    <a:pt x="98" y="83"/>
                  </a:lnTo>
                  <a:lnTo>
                    <a:pt x="104" y="92"/>
                  </a:lnTo>
                  <a:lnTo>
                    <a:pt x="111" y="96"/>
                  </a:lnTo>
                  <a:lnTo>
                    <a:pt x="113" y="96"/>
                  </a:lnTo>
                  <a:lnTo>
                    <a:pt x="114" y="95"/>
                  </a:lnTo>
                  <a:lnTo>
                    <a:pt x="119" y="95"/>
                  </a:lnTo>
                  <a:lnTo>
                    <a:pt x="120" y="93"/>
                  </a:lnTo>
                  <a:lnTo>
                    <a:pt x="122" y="93"/>
                  </a:lnTo>
                  <a:lnTo>
                    <a:pt x="122" y="95"/>
                  </a:lnTo>
                  <a:lnTo>
                    <a:pt x="123" y="95"/>
                  </a:lnTo>
                  <a:lnTo>
                    <a:pt x="123" y="96"/>
                  </a:lnTo>
                  <a:lnTo>
                    <a:pt x="122" y="102"/>
                  </a:lnTo>
                  <a:lnTo>
                    <a:pt x="147" y="115"/>
                  </a:lnTo>
                  <a:lnTo>
                    <a:pt x="154" y="126"/>
                  </a:lnTo>
                  <a:lnTo>
                    <a:pt x="154" y="127"/>
                  </a:lnTo>
                  <a:lnTo>
                    <a:pt x="153" y="132"/>
                  </a:lnTo>
                  <a:lnTo>
                    <a:pt x="151" y="132"/>
                  </a:lnTo>
                  <a:lnTo>
                    <a:pt x="146" y="124"/>
                  </a:lnTo>
                  <a:lnTo>
                    <a:pt x="137" y="120"/>
                  </a:lnTo>
                  <a:lnTo>
                    <a:pt x="132" y="123"/>
                  </a:lnTo>
                  <a:lnTo>
                    <a:pt x="129" y="132"/>
                  </a:lnTo>
                  <a:lnTo>
                    <a:pt x="137" y="138"/>
                  </a:lnTo>
                  <a:lnTo>
                    <a:pt x="137" y="145"/>
                  </a:lnTo>
                  <a:lnTo>
                    <a:pt x="131" y="148"/>
                  </a:lnTo>
                  <a:lnTo>
                    <a:pt x="129" y="155"/>
                  </a:lnTo>
                  <a:lnTo>
                    <a:pt x="123" y="163"/>
                  </a:lnTo>
                  <a:lnTo>
                    <a:pt x="117" y="163"/>
                  </a:lnTo>
                  <a:lnTo>
                    <a:pt x="116" y="158"/>
                  </a:lnTo>
                  <a:lnTo>
                    <a:pt x="119" y="151"/>
                  </a:lnTo>
                  <a:lnTo>
                    <a:pt x="119" y="149"/>
                  </a:lnTo>
                  <a:lnTo>
                    <a:pt x="123" y="148"/>
                  </a:lnTo>
                  <a:lnTo>
                    <a:pt x="116" y="129"/>
                  </a:lnTo>
                  <a:lnTo>
                    <a:pt x="114" y="130"/>
                  </a:lnTo>
                  <a:lnTo>
                    <a:pt x="113" y="130"/>
                  </a:lnTo>
                  <a:lnTo>
                    <a:pt x="113" y="129"/>
                  </a:lnTo>
                  <a:lnTo>
                    <a:pt x="108" y="126"/>
                  </a:lnTo>
                  <a:lnTo>
                    <a:pt x="105" y="118"/>
                  </a:lnTo>
                  <a:lnTo>
                    <a:pt x="100" y="118"/>
                  </a:lnTo>
                  <a:lnTo>
                    <a:pt x="91" y="108"/>
                  </a:lnTo>
                  <a:lnTo>
                    <a:pt x="82" y="108"/>
                  </a:lnTo>
                  <a:lnTo>
                    <a:pt x="64" y="89"/>
                  </a:lnTo>
                  <a:lnTo>
                    <a:pt x="58" y="87"/>
                  </a:lnTo>
                  <a:lnTo>
                    <a:pt x="49" y="75"/>
                  </a:lnTo>
                  <a:lnTo>
                    <a:pt x="45" y="59"/>
                  </a:lnTo>
                  <a:lnTo>
                    <a:pt x="27" y="52"/>
                  </a:lnTo>
                  <a:lnTo>
                    <a:pt x="20" y="61"/>
                  </a:lnTo>
                  <a:lnTo>
                    <a:pt x="12" y="62"/>
                  </a:lnTo>
                  <a:lnTo>
                    <a:pt x="11" y="62"/>
                  </a:lnTo>
                  <a:lnTo>
                    <a:pt x="11" y="56"/>
                  </a:lnTo>
                  <a:lnTo>
                    <a:pt x="5" y="56"/>
                  </a:lnTo>
                  <a:lnTo>
                    <a:pt x="5" y="5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1"/>
                  </a:lnTo>
                  <a:lnTo>
                    <a:pt x="3" y="35"/>
                  </a:lnTo>
                  <a:lnTo>
                    <a:pt x="0" y="25"/>
                  </a:lnTo>
                  <a:lnTo>
                    <a:pt x="3" y="23"/>
                  </a:lnTo>
                  <a:lnTo>
                    <a:pt x="15" y="22"/>
                  </a:lnTo>
                  <a:lnTo>
                    <a:pt x="22" y="13"/>
                  </a:lnTo>
                  <a:lnTo>
                    <a:pt x="22" y="15"/>
                  </a:lnTo>
                  <a:lnTo>
                    <a:pt x="30" y="22"/>
                  </a:lnTo>
                  <a:lnTo>
                    <a:pt x="33" y="12"/>
                  </a:lnTo>
                  <a:lnTo>
                    <a:pt x="34" y="12"/>
                  </a:lnTo>
                  <a:lnTo>
                    <a:pt x="43" y="15"/>
                  </a:lnTo>
                  <a:lnTo>
                    <a:pt x="43" y="9"/>
                  </a:lnTo>
                  <a:lnTo>
                    <a:pt x="48" y="9"/>
                  </a:lnTo>
                  <a:lnTo>
                    <a:pt x="48" y="4"/>
                  </a:lnTo>
                  <a:lnTo>
                    <a:pt x="51" y="4"/>
                  </a:lnTo>
                  <a:lnTo>
                    <a:pt x="55" y="3"/>
                  </a:lnTo>
                  <a:lnTo>
                    <a:pt x="58" y="1"/>
                  </a:lnTo>
                  <a:lnTo>
                    <a:pt x="63" y="1"/>
                  </a:lnTo>
                  <a:lnTo>
                    <a:pt x="6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7" name="Croatia">
              <a:extLst>
                <a:ext uri="{FF2B5EF4-FFF2-40B4-BE49-F238E27FC236}">
                  <a16:creationId xmlns:a16="http://schemas.microsoft.com/office/drawing/2014/main" id="{3B20EC8C-2F11-0A65-45DA-81FEEF23293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5695" y="3340534"/>
              <a:ext cx="142758" cy="139145"/>
            </a:xfrm>
            <a:custGeom>
              <a:avLst/>
              <a:gdLst>
                <a:gd name="T0" fmla="*/ 36 w 79"/>
                <a:gd name="T1" fmla="*/ 0 h 77"/>
                <a:gd name="T2" fmla="*/ 37 w 79"/>
                <a:gd name="T3" fmla="*/ 0 h 77"/>
                <a:gd name="T4" fmla="*/ 58 w 79"/>
                <a:gd name="T5" fmla="*/ 18 h 77"/>
                <a:gd name="T6" fmla="*/ 67 w 79"/>
                <a:gd name="T7" fmla="*/ 15 h 77"/>
                <a:gd name="T8" fmla="*/ 68 w 79"/>
                <a:gd name="T9" fmla="*/ 15 h 77"/>
                <a:gd name="T10" fmla="*/ 71 w 79"/>
                <a:gd name="T11" fmla="*/ 24 h 77"/>
                <a:gd name="T12" fmla="*/ 79 w 79"/>
                <a:gd name="T13" fmla="*/ 28 h 77"/>
                <a:gd name="T14" fmla="*/ 79 w 79"/>
                <a:gd name="T15" fmla="*/ 30 h 77"/>
                <a:gd name="T16" fmla="*/ 76 w 79"/>
                <a:gd name="T17" fmla="*/ 31 h 77"/>
                <a:gd name="T18" fmla="*/ 74 w 79"/>
                <a:gd name="T19" fmla="*/ 34 h 77"/>
                <a:gd name="T20" fmla="*/ 73 w 79"/>
                <a:gd name="T21" fmla="*/ 34 h 77"/>
                <a:gd name="T22" fmla="*/ 71 w 79"/>
                <a:gd name="T23" fmla="*/ 36 h 77"/>
                <a:gd name="T24" fmla="*/ 70 w 79"/>
                <a:gd name="T25" fmla="*/ 36 h 77"/>
                <a:gd name="T26" fmla="*/ 67 w 79"/>
                <a:gd name="T27" fmla="*/ 30 h 77"/>
                <a:gd name="T28" fmla="*/ 45 w 79"/>
                <a:gd name="T29" fmla="*/ 25 h 77"/>
                <a:gd name="T30" fmla="*/ 37 w 79"/>
                <a:gd name="T31" fmla="*/ 31 h 77"/>
                <a:gd name="T32" fmla="*/ 36 w 79"/>
                <a:gd name="T33" fmla="*/ 31 h 77"/>
                <a:gd name="T34" fmla="*/ 36 w 79"/>
                <a:gd name="T35" fmla="*/ 30 h 77"/>
                <a:gd name="T36" fmla="*/ 31 w 79"/>
                <a:gd name="T37" fmla="*/ 25 h 77"/>
                <a:gd name="T38" fmla="*/ 28 w 79"/>
                <a:gd name="T39" fmla="*/ 31 h 77"/>
                <a:gd name="T40" fmla="*/ 33 w 79"/>
                <a:gd name="T41" fmla="*/ 36 h 77"/>
                <a:gd name="T42" fmla="*/ 49 w 79"/>
                <a:gd name="T43" fmla="*/ 61 h 77"/>
                <a:gd name="T44" fmla="*/ 65 w 79"/>
                <a:gd name="T45" fmla="*/ 73 h 77"/>
                <a:gd name="T46" fmla="*/ 65 w 79"/>
                <a:gd name="T47" fmla="*/ 74 h 77"/>
                <a:gd name="T48" fmla="*/ 62 w 79"/>
                <a:gd name="T49" fmla="*/ 77 h 77"/>
                <a:gd name="T50" fmla="*/ 61 w 79"/>
                <a:gd name="T51" fmla="*/ 77 h 77"/>
                <a:gd name="T52" fmla="*/ 57 w 79"/>
                <a:gd name="T53" fmla="*/ 73 h 77"/>
                <a:gd name="T54" fmla="*/ 46 w 79"/>
                <a:gd name="T55" fmla="*/ 70 h 77"/>
                <a:gd name="T56" fmla="*/ 46 w 79"/>
                <a:gd name="T57" fmla="*/ 68 h 77"/>
                <a:gd name="T58" fmla="*/ 51 w 79"/>
                <a:gd name="T59" fmla="*/ 68 h 77"/>
                <a:gd name="T60" fmla="*/ 43 w 79"/>
                <a:gd name="T61" fmla="*/ 62 h 77"/>
                <a:gd name="T62" fmla="*/ 33 w 79"/>
                <a:gd name="T63" fmla="*/ 61 h 77"/>
                <a:gd name="T64" fmla="*/ 21 w 79"/>
                <a:gd name="T65" fmla="*/ 49 h 77"/>
                <a:gd name="T66" fmla="*/ 21 w 79"/>
                <a:gd name="T67" fmla="*/ 48 h 77"/>
                <a:gd name="T68" fmla="*/ 24 w 79"/>
                <a:gd name="T69" fmla="*/ 45 h 77"/>
                <a:gd name="T70" fmla="*/ 19 w 79"/>
                <a:gd name="T71" fmla="*/ 42 h 77"/>
                <a:gd name="T72" fmla="*/ 16 w 79"/>
                <a:gd name="T73" fmla="*/ 31 h 77"/>
                <a:gd name="T74" fmla="*/ 14 w 79"/>
                <a:gd name="T75" fmla="*/ 28 h 77"/>
                <a:gd name="T76" fmla="*/ 12 w 79"/>
                <a:gd name="T77" fmla="*/ 28 h 77"/>
                <a:gd name="T78" fmla="*/ 8 w 79"/>
                <a:gd name="T79" fmla="*/ 36 h 77"/>
                <a:gd name="T80" fmla="*/ 6 w 79"/>
                <a:gd name="T81" fmla="*/ 37 h 77"/>
                <a:gd name="T82" fmla="*/ 5 w 79"/>
                <a:gd name="T83" fmla="*/ 36 h 77"/>
                <a:gd name="T84" fmla="*/ 3 w 79"/>
                <a:gd name="T85" fmla="*/ 36 h 77"/>
                <a:gd name="T86" fmla="*/ 0 w 79"/>
                <a:gd name="T87" fmla="*/ 30 h 77"/>
                <a:gd name="T88" fmla="*/ 2 w 79"/>
                <a:gd name="T89" fmla="*/ 22 h 77"/>
                <a:gd name="T90" fmla="*/ 12 w 79"/>
                <a:gd name="T91" fmla="*/ 18 h 77"/>
                <a:gd name="T92" fmla="*/ 21 w 79"/>
                <a:gd name="T93" fmla="*/ 19 h 77"/>
                <a:gd name="T94" fmla="*/ 25 w 79"/>
                <a:gd name="T95" fmla="*/ 8 h 77"/>
                <a:gd name="T96" fmla="*/ 34 w 79"/>
                <a:gd name="T97" fmla="*/ 3 h 77"/>
                <a:gd name="T98" fmla="*/ 36 w 79"/>
                <a:gd name="T99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9" h="77">
                  <a:moveTo>
                    <a:pt x="36" y="0"/>
                  </a:moveTo>
                  <a:lnTo>
                    <a:pt x="37" y="0"/>
                  </a:lnTo>
                  <a:lnTo>
                    <a:pt x="58" y="18"/>
                  </a:lnTo>
                  <a:lnTo>
                    <a:pt x="67" y="15"/>
                  </a:lnTo>
                  <a:lnTo>
                    <a:pt x="68" y="15"/>
                  </a:lnTo>
                  <a:lnTo>
                    <a:pt x="71" y="24"/>
                  </a:lnTo>
                  <a:lnTo>
                    <a:pt x="79" y="28"/>
                  </a:lnTo>
                  <a:lnTo>
                    <a:pt x="79" y="30"/>
                  </a:lnTo>
                  <a:lnTo>
                    <a:pt x="76" y="31"/>
                  </a:lnTo>
                  <a:lnTo>
                    <a:pt x="74" y="34"/>
                  </a:lnTo>
                  <a:lnTo>
                    <a:pt x="73" y="34"/>
                  </a:lnTo>
                  <a:lnTo>
                    <a:pt x="71" y="36"/>
                  </a:lnTo>
                  <a:lnTo>
                    <a:pt x="70" y="36"/>
                  </a:lnTo>
                  <a:lnTo>
                    <a:pt x="67" y="30"/>
                  </a:lnTo>
                  <a:lnTo>
                    <a:pt x="45" y="25"/>
                  </a:lnTo>
                  <a:lnTo>
                    <a:pt x="37" y="31"/>
                  </a:lnTo>
                  <a:lnTo>
                    <a:pt x="36" y="31"/>
                  </a:lnTo>
                  <a:lnTo>
                    <a:pt x="36" y="30"/>
                  </a:lnTo>
                  <a:lnTo>
                    <a:pt x="31" y="25"/>
                  </a:lnTo>
                  <a:lnTo>
                    <a:pt x="28" y="31"/>
                  </a:lnTo>
                  <a:lnTo>
                    <a:pt x="33" y="36"/>
                  </a:lnTo>
                  <a:lnTo>
                    <a:pt x="49" y="61"/>
                  </a:lnTo>
                  <a:lnTo>
                    <a:pt x="65" y="73"/>
                  </a:lnTo>
                  <a:lnTo>
                    <a:pt x="65" y="74"/>
                  </a:lnTo>
                  <a:lnTo>
                    <a:pt x="62" y="77"/>
                  </a:lnTo>
                  <a:lnTo>
                    <a:pt x="61" y="77"/>
                  </a:lnTo>
                  <a:lnTo>
                    <a:pt x="57" y="73"/>
                  </a:lnTo>
                  <a:lnTo>
                    <a:pt x="46" y="70"/>
                  </a:lnTo>
                  <a:lnTo>
                    <a:pt x="46" y="68"/>
                  </a:lnTo>
                  <a:lnTo>
                    <a:pt x="51" y="68"/>
                  </a:lnTo>
                  <a:lnTo>
                    <a:pt x="43" y="62"/>
                  </a:lnTo>
                  <a:lnTo>
                    <a:pt x="33" y="61"/>
                  </a:lnTo>
                  <a:lnTo>
                    <a:pt x="21" y="49"/>
                  </a:lnTo>
                  <a:lnTo>
                    <a:pt x="21" y="48"/>
                  </a:lnTo>
                  <a:lnTo>
                    <a:pt x="24" y="45"/>
                  </a:lnTo>
                  <a:lnTo>
                    <a:pt x="19" y="42"/>
                  </a:lnTo>
                  <a:lnTo>
                    <a:pt x="16" y="31"/>
                  </a:lnTo>
                  <a:lnTo>
                    <a:pt x="14" y="28"/>
                  </a:lnTo>
                  <a:lnTo>
                    <a:pt x="12" y="28"/>
                  </a:lnTo>
                  <a:lnTo>
                    <a:pt x="8" y="36"/>
                  </a:lnTo>
                  <a:lnTo>
                    <a:pt x="6" y="37"/>
                  </a:lnTo>
                  <a:lnTo>
                    <a:pt x="5" y="36"/>
                  </a:lnTo>
                  <a:lnTo>
                    <a:pt x="3" y="36"/>
                  </a:lnTo>
                  <a:lnTo>
                    <a:pt x="0" y="30"/>
                  </a:lnTo>
                  <a:lnTo>
                    <a:pt x="2" y="22"/>
                  </a:lnTo>
                  <a:lnTo>
                    <a:pt x="12" y="18"/>
                  </a:lnTo>
                  <a:lnTo>
                    <a:pt x="21" y="19"/>
                  </a:lnTo>
                  <a:lnTo>
                    <a:pt x="25" y="8"/>
                  </a:lnTo>
                  <a:lnTo>
                    <a:pt x="34" y="3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8" name="Switzerland">
              <a:extLst>
                <a:ext uri="{FF2B5EF4-FFF2-40B4-BE49-F238E27FC236}">
                  <a16:creationId xmlns:a16="http://schemas.microsoft.com/office/drawing/2014/main" id="{6177C129-FE2B-049F-B5F8-DE51A3720B0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6795" y="3308008"/>
              <a:ext cx="106617" cy="65054"/>
            </a:xfrm>
            <a:custGeom>
              <a:avLst/>
              <a:gdLst>
                <a:gd name="T0" fmla="*/ 21 w 59"/>
                <a:gd name="T1" fmla="*/ 0 h 36"/>
                <a:gd name="T2" fmla="*/ 37 w 59"/>
                <a:gd name="T3" fmla="*/ 0 h 36"/>
                <a:gd name="T4" fmla="*/ 46 w 59"/>
                <a:gd name="T5" fmla="*/ 3 h 36"/>
                <a:gd name="T6" fmla="*/ 49 w 59"/>
                <a:gd name="T7" fmla="*/ 12 h 36"/>
                <a:gd name="T8" fmla="*/ 58 w 59"/>
                <a:gd name="T9" fmla="*/ 15 h 36"/>
                <a:gd name="T10" fmla="*/ 59 w 59"/>
                <a:gd name="T11" fmla="*/ 15 h 36"/>
                <a:gd name="T12" fmla="*/ 59 w 59"/>
                <a:gd name="T13" fmla="*/ 20 h 36"/>
                <a:gd name="T14" fmla="*/ 58 w 59"/>
                <a:gd name="T15" fmla="*/ 21 h 36"/>
                <a:gd name="T16" fmla="*/ 55 w 59"/>
                <a:gd name="T17" fmla="*/ 21 h 36"/>
                <a:gd name="T18" fmla="*/ 55 w 59"/>
                <a:gd name="T19" fmla="*/ 27 h 36"/>
                <a:gd name="T20" fmla="*/ 44 w 59"/>
                <a:gd name="T21" fmla="*/ 24 h 36"/>
                <a:gd name="T22" fmla="*/ 40 w 59"/>
                <a:gd name="T23" fmla="*/ 34 h 36"/>
                <a:gd name="T24" fmla="*/ 32 w 59"/>
                <a:gd name="T25" fmla="*/ 27 h 36"/>
                <a:gd name="T26" fmla="*/ 25 w 59"/>
                <a:gd name="T27" fmla="*/ 34 h 36"/>
                <a:gd name="T28" fmla="*/ 22 w 59"/>
                <a:gd name="T29" fmla="*/ 34 h 36"/>
                <a:gd name="T30" fmla="*/ 18 w 59"/>
                <a:gd name="T31" fmla="*/ 36 h 36"/>
                <a:gd name="T32" fmla="*/ 13 w 59"/>
                <a:gd name="T33" fmla="*/ 36 h 36"/>
                <a:gd name="T34" fmla="*/ 13 w 59"/>
                <a:gd name="T35" fmla="*/ 34 h 36"/>
                <a:gd name="T36" fmla="*/ 10 w 59"/>
                <a:gd name="T37" fmla="*/ 26 h 36"/>
                <a:gd name="T38" fmla="*/ 6 w 59"/>
                <a:gd name="T39" fmla="*/ 26 h 36"/>
                <a:gd name="T40" fmla="*/ 1 w 59"/>
                <a:gd name="T41" fmla="*/ 30 h 36"/>
                <a:gd name="T42" fmla="*/ 0 w 59"/>
                <a:gd name="T43" fmla="*/ 24 h 36"/>
                <a:gd name="T44" fmla="*/ 13 w 59"/>
                <a:gd name="T45" fmla="*/ 3 h 36"/>
                <a:gd name="T46" fmla="*/ 21 w 59"/>
                <a:gd name="T4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9" h="36">
                  <a:moveTo>
                    <a:pt x="21" y="0"/>
                  </a:moveTo>
                  <a:lnTo>
                    <a:pt x="37" y="0"/>
                  </a:lnTo>
                  <a:lnTo>
                    <a:pt x="46" y="3"/>
                  </a:lnTo>
                  <a:lnTo>
                    <a:pt x="49" y="12"/>
                  </a:lnTo>
                  <a:lnTo>
                    <a:pt x="58" y="15"/>
                  </a:lnTo>
                  <a:lnTo>
                    <a:pt x="59" y="15"/>
                  </a:lnTo>
                  <a:lnTo>
                    <a:pt x="59" y="20"/>
                  </a:lnTo>
                  <a:lnTo>
                    <a:pt x="58" y="21"/>
                  </a:lnTo>
                  <a:lnTo>
                    <a:pt x="55" y="21"/>
                  </a:lnTo>
                  <a:lnTo>
                    <a:pt x="55" y="27"/>
                  </a:lnTo>
                  <a:lnTo>
                    <a:pt x="44" y="24"/>
                  </a:lnTo>
                  <a:lnTo>
                    <a:pt x="40" y="34"/>
                  </a:lnTo>
                  <a:lnTo>
                    <a:pt x="32" y="27"/>
                  </a:lnTo>
                  <a:lnTo>
                    <a:pt x="25" y="34"/>
                  </a:lnTo>
                  <a:lnTo>
                    <a:pt x="22" y="34"/>
                  </a:lnTo>
                  <a:lnTo>
                    <a:pt x="18" y="36"/>
                  </a:lnTo>
                  <a:lnTo>
                    <a:pt x="13" y="36"/>
                  </a:lnTo>
                  <a:lnTo>
                    <a:pt x="13" y="34"/>
                  </a:lnTo>
                  <a:lnTo>
                    <a:pt x="10" y="26"/>
                  </a:lnTo>
                  <a:lnTo>
                    <a:pt x="6" y="26"/>
                  </a:lnTo>
                  <a:lnTo>
                    <a:pt x="1" y="30"/>
                  </a:lnTo>
                  <a:lnTo>
                    <a:pt x="0" y="24"/>
                  </a:lnTo>
                  <a:lnTo>
                    <a:pt x="13" y="3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19" name="Latvia">
              <a:extLst>
                <a:ext uri="{FF2B5EF4-FFF2-40B4-BE49-F238E27FC236}">
                  <a16:creationId xmlns:a16="http://schemas.microsoft.com/office/drawing/2014/main" id="{C4F559D3-29B6-FD32-8021-BA9414C8AB5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7365" y="2901418"/>
              <a:ext cx="178900" cy="106617"/>
            </a:xfrm>
            <a:custGeom>
              <a:avLst/>
              <a:gdLst>
                <a:gd name="T0" fmla="*/ 59 w 99"/>
                <a:gd name="T1" fmla="*/ 0 h 59"/>
                <a:gd name="T2" fmla="*/ 71 w 99"/>
                <a:gd name="T3" fmla="*/ 6 h 59"/>
                <a:gd name="T4" fmla="*/ 77 w 99"/>
                <a:gd name="T5" fmla="*/ 12 h 59"/>
                <a:gd name="T6" fmla="*/ 83 w 99"/>
                <a:gd name="T7" fmla="*/ 10 h 59"/>
                <a:gd name="T8" fmla="*/ 89 w 99"/>
                <a:gd name="T9" fmla="*/ 12 h 59"/>
                <a:gd name="T10" fmla="*/ 93 w 99"/>
                <a:gd name="T11" fmla="*/ 18 h 59"/>
                <a:gd name="T12" fmla="*/ 93 w 99"/>
                <a:gd name="T13" fmla="*/ 19 h 59"/>
                <a:gd name="T14" fmla="*/ 92 w 99"/>
                <a:gd name="T15" fmla="*/ 27 h 59"/>
                <a:gd name="T16" fmla="*/ 95 w 99"/>
                <a:gd name="T17" fmla="*/ 30 h 59"/>
                <a:gd name="T18" fmla="*/ 99 w 99"/>
                <a:gd name="T19" fmla="*/ 36 h 59"/>
                <a:gd name="T20" fmla="*/ 99 w 99"/>
                <a:gd name="T21" fmla="*/ 47 h 59"/>
                <a:gd name="T22" fmla="*/ 95 w 99"/>
                <a:gd name="T23" fmla="*/ 47 h 59"/>
                <a:gd name="T24" fmla="*/ 89 w 99"/>
                <a:gd name="T25" fmla="*/ 55 h 59"/>
                <a:gd name="T26" fmla="*/ 89 w 99"/>
                <a:gd name="T27" fmla="*/ 56 h 59"/>
                <a:gd name="T28" fmla="*/ 85 w 99"/>
                <a:gd name="T29" fmla="*/ 55 h 59"/>
                <a:gd name="T30" fmla="*/ 80 w 99"/>
                <a:gd name="T31" fmla="*/ 59 h 59"/>
                <a:gd name="T32" fmla="*/ 79 w 99"/>
                <a:gd name="T33" fmla="*/ 59 h 59"/>
                <a:gd name="T34" fmla="*/ 74 w 99"/>
                <a:gd name="T35" fmla="*/ 56 h 59"/>
                <a:gd name="T36" fmla="*/ 64 w 99"/>
                <a:gd name="T37" fmla="*/ 47 h 59"/>
                <a:gd name="T38" fmla="*/ 58 w 99"/>
                <a:gd name="T39" fmla="*/ 46 h 59"/>
                <a:gd name="T40" fmla="*/ 53 w 99"/>
                <a:gd name="T41" fmla="*/ 40 h 59"/>
                <a:gd name="T42" fmla="*/ 47 w 99"/>
                <a:gd name="T43" fmla="*/ 43 h 59"/>
                <a:gd name="T44" fmla="*/ 46 w 99"/>
                <a:gd name="T45" fmla="*/ 43 h 59"/>
                <a:gd name="T46" fmla="*/ 39 w 99"/>
                <a:gd name="T47" fmla="*/ 42 h 59"/>
                <a:gd name="T48" fmla="*/ 19 w 99"/>
                <a:gd name="T49" fmla="*/ 40 h 59"/>
                <a:gd name="T50" fmla="*/ 10 w 99"/>
                <a:gd name="T51" fmla="*/ 44 h 59"/>
                <a:gd name="T52" fmla="*/ 6 w 99"/>
                <a:gd name="T53" fmla="*/ 47 h 59"/>
                <a:gd name="T54" fmla="*/ 6 w 99"/>
                <a:gd name="T55" fmla="*/ 49 h 59"/>
                <a:gd name="T56" fmla="*/ 4 w 99"/>
                <a:gd name="T57" fmla="*/ 49 h 59"/>
                <a:gd name="T58" fmla="*/ 2 w 99"/>
                <a:gd name="T59" fmla="*/ 46 h 59"/>
                <a:gd name="T60" fmla="*/ 0 w 99"/>
                <a:gd name="T61" fmla="*/ 46 h 59"/>
                <a:gd name="T62" fmla="*/ 0 w 99"/>
                <a:gd name="T63" fmla="*/ 44 h 59"/>
                <a:gd name="T64" fmla="*/ 2 w 99"/>
                <a:gd name="T65" fmla="*/ 33 h 59"/>
                <a:gd name="T66" fmla="*/ 10 w 99"/>
                <a:gd name="T67" fmla="*/ 13 h 59"/>
                <a:gd name="T68" fmla="*/ 22 w 99"/>
                <a:gd name="T69" fmla="*/ 7 h 59"/>
                <a:gd name="T70" fmla="*/ 33 w 99"/>
                <a:gd name="T71" fmla="*/ 24 h 59"/>
                <a:gd name="T72" fmla="*/ 42 w 99"/>
                <a:gd name="T73" fmla="*/ 27 h 59"/>
                <a:gd name="T74" fmla="*/ 45 w 99"/>
                <a:gd name="T75" fmla="*/ 21 h 59"/>
                <a:gd name="T76" fmla="*/ 46 w 99"/>
                <a:gd name="T77" fmla="*/ 6 h 59"/>
                <a:gd name="T78" fmla="*/ 46 w 99"/>
                <a:gd name="T79" fmla="*/ 4 h 59"/>
                <a:gd name="T80" fmla="*/ 59 w 99"/>
                <a:gd name="T81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99" h="59">
                  <a:moveTo>
                    <a:pt x="59" y="0"/>
                  </a:moveTo>
                  <a:lnTo>
                    <a:pt x="71" y="6"/>
                  </a:lnTo>
                  <a:lnTo>
                    <a:pt x="77" y="12"/>
                  </a:lnTo>
                  <a:lnTo>
                    <a:pt x="83" y="10"/>
                  </a:lnTo>
                  <a:lnTo>
                    <a:pt x="89" y="12"/>
                  </a:lnTo>
                  <a:lnTo>
                    <a:pt x="93" y="18"/>
                  </a:lnTo>
                  <a:lnTo>
                    <a:pt x="93" y="19"/>
                  </a:lnTo>
                  <a:lnTo>
                    <a:pt x="92" y="27"/>
                  </a:lnTo>
                  <a:lnTo>
                    <a:pt x="95" y="30"/>
                  </a:lnTo>
                  <a:lnTo>
                    <a:pt x="99" y="36"/>
                  </a:lnTo>
                  <a:lnTo>
                    <a:pt x="99" y="47"/>
                  </a:lnTo>
                  <a:lnTo>
                    <a:pt x="95" y="47"/>
                  </a:lnTo>
                  <a:lnTo>
                    <a:pt x="89" y="55"/>
                  </a:lnTo>
                  <a:lnTo>
                    <a:pt x="89" y="56"/>
                  </a:lnTo>
                  <a:lnTo>
                    <a:pt x="85" y="55"/>
                  </a:lnTo>
                  <a:lnTo>
                    <a:pt x="80" y="59"/>
                  </a:lnTo>
                  <a:lnTo>
                    <a:pt x="79" y="59"/>
                  </a:lnTo>
                  <a:lnTo>
                    <a:pt x="74" y="56"/>
                  </a:lnTo>
                  <a:lnTo>
                    <a:pt x="64" y="47"/>
                  </a:lnTo>
                  <a:lnTo>
                    <a:pt x="58" y="46"/>
                  </a:lnTo>
                  <a:lnTo>
                    <a:pt x="53" y="40"/>
                  </a:lnTo>
                  <a:lnTo>
                    <a:pt x="47" y="43"/>
                  </a:lnTo>
                  <a:lnTo>
                    <a:pt x="46" y="43"/>
                  </a:lnTo>
                  <a:lnTo>
                    <a:pt x="39" y="42"/>
                  </a:lnTo>
                  <a:lnTo>
                    <a:pt x="19" y="40"/>
                  </a:lnTo>
                  <a:lnTo>
                    <a:pt x="10" y="44"/>
                  </a:lnTo>
                  <a:lnTo>
                    <a:pt x="6" y="47"/>
                  </a:lnTo>
                  <a:lnTo>
                    <a:pt x="6" y="49"/>
                  </a:lnTo>
                  <a:lnTo>
                    <a:pt x="4" y="49"/>
                  </a:lnTo>
                  <a:lnTo>
                    <a:pt x="2" y="46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2" y="33"/>
                  </a:lnTo>
                  <a:lnTo>
                    <a:pt x="10" y="13"/>
                  </a:lnTo>
                  <a:lnTo>
                    <a:pt x="22" y="7"/>
                  </a:lnTo>
                  <a:lnTo>
                    <a:pt x="33" y="24"/>
                  </a:lnTo>
                  <a:lnTo>
                    <a:pt x="42" y="27"/>
                  </a:lnTo>
                  <a:lnTo>
                    <a:pt x="45" y="21"/>
                  </a:lnTo>
                  <a:lnTo>
                    <a:pt x="46" y="6"/>
                  </a:lnTo>
                  <a:lnTo>
                    <a:pt x="46" y="4"/>
                  </a:lnTo>
                  <a:lnTo>
                    <a:pt x="5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0" name="Lithuania">
              <a:extLst>
                <a:ext uri="{FF2B5EF4-FFF2-40B4-BE49-F238E27FC236}">
                  <a16:creationId xmlns:a16="http://schemas.microsoft.com/office/drawing/2014/main" id="{523DD02E-96B2-A72B-360A-7A04C238F68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7365" y="2971894"/>
              <a:ext cx="144565" cy="106617"/>
            </a:xfrm>
            <a:custGeom>
              <a:avLst/>
              <a:gdLst>
                <a:gd name="T0" fmla="*/ 18 w 80"/>
                <a:gd name="T1" fmla="*/ 0 h 59"/>
                <a:gd name="T2" fmla="*/ 39 w 80"/>
                <a:gd name="T3" fmla="*/ 1 h 59"/>
                <a:gd name="T4" fmla="*/ 46 w 80"/>
                <a:gd name="T5" fmla="*/ 3 h 59"/>
                <a:gd name="T6" fmla="*/ 53 w 80"/>
                <a:gd name="T7" fmla="*/ 0 h 59"/>
                <a:gd name="T8" fmla="*/ 55 w 80"/>
                <a:gd name="T9" fmla="*/ 0 h 59"/>
                <a:gd name="T10" fmla="*/ 59 w 80"/>
                <a:gd name="T11" fmla="*/ 5 h 59"/>
                <a:gd name="T12" fmla="*/ 64 w 80"/>
                <a:gd name="T13" fmla="*/ 7 h 59"/>
                <a:gd name="T14" fmla="*/ 74 w 80"/>
                <a:gd name="T15" fmla="*/ 16 h 59"/>
                <a:gd name="T16" fmla="*/ 80 w 80"/>
                <a:gd name="T17" fmla="*/ 19 h 59"/>
                <a:gd name="T18" fmla="*/ 80 w 80"/>
                <a:gd name="T19" fmla="*/ 20 h 59"/>
                <a:gd name="T20" fmla="*/ 76 w 80"/>
                <a:gd name="T21" fmla="*/ 22 h 59"/>
                <a:gd name="T22" fmla="*/ 76 w 80"/>
                <a:gd name="T23" fmla="*/ 25 h 59"/>
                <a:gd name="T24" fmla="*/ 80 w 80"/>
                <a:gd name="T25" fmla="*/ 26 h 59"/>
                <a:gd name="T26" fmla="*/ 79 w 80"/>
                <a:gd name="T27" fmla="*/ 31 h 59"/>
                <a:gd name="T28" fmla="*/ 77 w 80"/>
                <a:gd name="T29" fmla="*/ 31 h 59"/>
                <a:gd name="T30" fmla="*/ 68 w 80"/>
                <a:gd name="T31" fmla="*/ 35 h 59"/>
                <a:gd name="T32" fmla="*/ 65 w 80"/>
                <a:gd name="T33" fmla="*/ 47 h 59"/>
                <a:gd name="T34" fmla="*/ 68 w 80"/>
                <a:gd name="T35" fmla="*/ 51 h 59"/>
                <a:gd name="T36" fmla="*/ 68 w 80"/>
                <a:gd name="T37" fmla="*/ 53 h 59"/>
                <a:gd name="T38" fmla="*/ 67 w 80"/>
                <a:gd name="T39" fmla="*/ 53 h 59"/>
                <a:gd name="T40" fmla="*/ 65 w 80"/>
                <a:gd name="T41" fmla="*/ 54 h 59"/>
                <a:gd name="T42" fmla="*/ 65 w 80"/>
                <a:gd name="T43" fmla="*/ 53 h 59"/>
                <a:gd name="T44" fmla="*/ 61 w 80"/>
                <a:gd name="T45" fmla="*/ 50 h 59"/>
                <a:gd name="T46" fmla="*/ 55 w 80"/>
                <a:gd name="T47" fmla="*/ 53 h 59"/>
                <a:gd name="T48" fmla="*/ 55 w 80"/>
                <a:gd name="T49" fmla="*/ 57 h 59"/>
                <a:gd name="T50" fmla="*/ 47 w 80"/>
                <a:gd name="T51" fmla="*/ 57 h 59"/>
                <a:gd name="T52" fmla="*/ 43 w 80"/>
                <a:gd name="T53" fmla="*/ 59 h 59"/>
                <a:gd name="T54" fmla="*/ 36 w 80"/>
                <a:gd name="T55" fmla="*/ 59 h 59"/>
                <a:gd name="T56" fmla="*/ 36 w 80"/>
                <a:gd name="T57" fmla="*/ 57 h 59"/>
                <a:gd name="T58" fmla="*/ 34 w 80"/>
                <a:gd name="T59" fmla="*/ 54 h 59"/>
                <a:gd name="T60" fmla="*/ 25 w 80"/>
                <a:gd name="T61" fmla="*/ 47 h 59"/>
                <a:gd name="T62" fmla="*/ 27 w 80"/>
                <a:gd name="T63" fmla="*/ 38 h 59"/>
                <a:gd name="T64" fmla="*/ 25 w 80"/>
                <a:gd name="T65" fmla="*/ 34 h 59"/>
                <a:gd name="T66" fmla="*/ 16 w 80"/>
                <a:gd name="T67" fmla="*/ 32 h 59"/>
                <a:gd name="T68" fmla="*/ 4 w 80"/>
                <a:gd name="T69" fmla="*/ 28 h 59"/>
                <a:gd name="T70" fmla="*/ 4 w 80"/>
                <a:gd name="T71" fmla="*/ 26 h 59"/>
                <a:gd name="T72" fmla="*/ 0 w 80"/>
                <a:gd name="T73" fmla="*/ 5 h 59"/>
                <a:gd name="T74" fmla="*/ 2 w 80"/>
                <a:gd name="T75" fmla="*/ 5 h 59"/>
                <a:gd name="T76" fmla="*/ 6 w 80"/>
                <a:gd name="T77" fmla="*/ 8 h 59"/>
                <a:gd name="T78" fmla="*/ 9 w 80"/>
                <a:gd name="T79" fmla="*/ 4 h 59"/>
                <a:gd name="T80" fmla="*/ 18 w 80"/>
                <a:gd name="T81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0" h="59">
                  <a:moveTo>
                    <a:pt x="18" y="0"/>
                  </a:moveTo>
                  <a:lnTo>
                    <a:pt x="39" y="1"/>
                  </a:lnTo>
                  <a:lnTo>
                    <a:pt x="46" y="3"/>
                  </a:lnTo>
                  <a:lnTo>
                    <a:pt x="53" y="0"/>
                  </a:lnTo>
                  <a:lnTo>
                    <a:pt x="55" y="0"/>
                  </a:lnTo>
                  <a:lnTo>
                    <a:pt x="59" y="5"/>
                  </a:lnTo>
                  <a:lnTo>
                    <a:pt x="64" y="7"/>
                  </a:lnTo>
                  <a:lnTo>
                    <a:pt x="74" y="16"/>
                  </a:lnTo>
                  <a:lnTo>
                    <a:pt x="80" y="19"/>
                  </a:lnTo>
                  <a:lnTo>
                    <a:pt x="80" y="20"/>
                  </a:lnTo>
                  <a:lnTo>
                    <a:pt x="76" y="22"/>
                  </a:lnTo>
                  <a:lnTo>
                    <a:pt x="76" y="25"/>
                  </a:lnTo>
                  <a:lnTo>
                    <a:pt x="80" y="26"/>
                  </a:lnTo>
                  <a:lnTo>
                    <a:pt x="79" y="31"/>
                  </a:lnTo>
                  <a:lnTo>
                    <a:pt x="77" y="31"/>
                  </a:lnTo>
                  <a:lnTo>
                    <a:pt x="68" y="35"/>
                  </a:lnTo>
                  <a:lnTo>
                    <a:pt x="65" y="47"/>
                  </a:lnTo>
                  <a:lnTo>
                    <a:pt x="68" y="51"/>
                  </a:lnTo>
                  <a:lnTo>
                    <a:pt x="68" y="53"/>
                  </a:lnTo>
                  <a:lnTo>
                    <a:pt x="67" y="53"/>
                  </a:lnTo>
                  <a:lnTo>
                    <a:pt x="65" y="54"/>
                  </a:lnTo>
                  <a:lnTo>
                    <a:pt x="65" y="53"/>
                  </a:lnTo>
                  <a:lnTo>
                    <a:pt x="61" y="50"/>
                  </a:lnTo>
                  <a:lnTo>
                    <a:pt x="55" y="53"/>
                  </a:lnTo>
                  <a:lnTo>
                    <a:pt x="55" y="57"/>
                  </a:lnTo>
                  <a:lnTo>
                    <a:pt x="47" y="57"/>
                  </a:lnTo>
                  <a:lnTo>
                    <a:pt x="43" y="59"/>
                  </a:lnTo>
                  <a:lnTo>
                    <a:pt x="36" y="59"/>
                  </a:lnTo>
                  <a:lnTo>
                    <a:pt x="36" y="57"/>
                  </a:lnTo>
                  <a:lnTo>
                    <a:pt x="34" y="54"/>
                  </a:lnTo>
                  <a:lnTo>
                    <a:pt x="25" y="47"/>
                  </a:lnTo>
                  <a:lnTo>
                    <a:pt x="27" y="38"/>
                  </a:lnTo>
                  <a:lnTo>
                    <a:pt x="25" y="34"/>
                  </a:lnTo>
                  <a:lnTo>
                    <a:pt x="16" y="32"/>
                  </a:lnTo>
                  <a:lnTo>
                    <a:pt x="4" y="28"/>
                  </a:lnTo>
                  <a:lnTo>
                    <a:pt x="4" y="26"/>
                  </a:lnTo>
                  <a:lnTo>
                    <a:pt x="0" y="5"/>
                  </a:lnTo>
                  <a:lnTo>
                    <a:pt x="2" y="5"/>
                  </a:lnTo>
                  <a:lnTo>
                    <a:pt x="6" y="8"/>
                  </a:lnTo>
                  <a:lnTo>
                    <a:pt x="9" y="4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1" name="Czech Republic">
              <a:extLst>
                <a:ext uri="{FF2B5EF4-FFF2-40B4-BE49-F238E27FC236}">
                  <a16:creationId xmlns:a16="http://schemas.microsoft.com/office/drawing/2014/main" id="{2487D4CE-9084-4270-8176-68964AA0F047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7745" y="3183320"/>
              <a:ext cx="166250" cy="90353"/>
            </a:xfrm>
            <a:custGeom>
              <a:avLst/>
              <a:gdLst>
                <a:gd name="T0" fmla="*/ 30 w 92"/>
                <a:gd name="T1" fmla="*/ 0 h 50"/>
                <a:gd name="T2" fmla="*/ 36 w 92"/>
                <a:gd name="T3" fmla="*/ 6 h 50"/>
                <a:gd name="T4" fmla="*/ 42 w 92"/>
                <a:gd name="T5" fmla="*/ 3 h 50"/>
                <a:gd name="T6" fmla="*/ 52 w 92"/>
                <a:gd name="T7" fmla="*/ 9 h 50"/>
                <a:gd name="T8" fmla="*/ 63 w 92"/>
                <a:gd name="T9" fmla="*/ 19 h 50"/>
                <a:gd name="T10" fmla="*/ 66 w 92"/>
                <a:gd name="T11" fmla="*/ 16 h 50"/>
                <a:gd name="T12" fmla="*/ 75 w 92"/>
                <a:gd name="T13" fmla="*/ 17 h 50"/>
                <a:gd name="T14" fmla="*/ 76 w 92"/>
                <a:gd name="T15" fmla="*/ 22 h 50"/>
                <a:gd name="T16" fmla="*/ 86 w 92"/>
                <a:gd name="T17" fmla="*/ 31 h 50"/>
                <a:gd name="T18" fmla="*/ 92 w 92"/>
                <a:gd name="T19" fmla="*/ 35 h 50"/>
                <a:gd name="T20" fmla="*/ 86 w 92"/>
                <a:gd name="T21" fmla="*/ 38 h 50"/>
                <a:gd name="T22" fmla="*/ 83 w 92"/>
                <a:gd name="T23" fmla="*/ 46 h 50"/>
                <a:gd name="T24" fmla="*/ 63 w 92"/>
                <a:gd name="T25" fmla="*/ 49 h 50"/>
                <a:gd name="T26" fmla="*/ 42 w 92"/>
                <a:gd name="T27" fmla="*/ 43 h 50"/>
                <a:gd name="T28" fmla="*/ 35 w 92"/>
                <a:gd name="T29" fmla="*/ 50 h 50"/>
                <a:gd name="T30" fmla="*/ 24 w 92"/>
                <a:gd name="T31" fmla="*/ 49 h 50"/>
                <a:gd name="T32" fmla="*/ 8 w 92"/>
                <a:gd name="T33" fmla="*/ 34 h 50"/>
                <a:gd name="T34" fmla="*/ 0 w 92"/>
                <a:gd name="T35" fmla="*/ 17 h 50"/>
                <a:gd name="T36" fmla="*/ 5 w 92"/>
                <a:gd name="T37" fmla="*/ 20 h 50"/>
                <a:gd name="T38" fmla="*/ 29 w 92"/>
                <a:gd name="T39" fmla="*/ 6 h 50"/>
                <a:gd name="T40" fmla="*/ 30 w 92"/>
                <a:gd name="T41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2" h="50">
                  <a:moveTo>
                    <a:pt x="30" y="0"/>
                  </a:moveTo>
                  <a:lnTo>
                    <a:pt x="36" y="6"/>
                  </a:lnTo>
                  <a:lnTo>
                    <a:pt x="42" y="3"/>
                  </a:lnTo>
                  <a:lnTo>
                    <a:pt x="52" y="9"/>
                  </a:lnTo>
                  <a:lnTo>
                    <a:pt x="63" y="19"/>
                  </a:lnTo>
                  <a:lnTo>
                    <a:pt x="66" y="16"/>
                  </a:lnTo>
                  <a:lnTo>
                    <a:pt x="75" y="17"/>
                  </a:lnTo>
                  <a:lnTo>
                    <a:pt x="76" y="22"/>
                  </a:lnTo>
                  <a:lnTo>
                    <a:pt x="86" y="31"/>
                  </a:lnTo>
                  <a:lnTo>
                    <a:pt x="92" y="35"/>
                  </a:lnTo>
                  <a:lnTo>
                    <a:pt x="86" y="38"/>
                  </a:lnTo>
                  <a:lnTo>
                    <a:pt x="83" y="46"/>
                  </a:lnTo>
                  <a:lnTo>
                    <a:pt x="63" y="49"/>
                  </a:lnTo>
                  <a:lnTo>
                    <a:pt x="42" y="43"/>
                  </a:lnTo>
                  <a:lnTo>
                    <a:pt x="35" y="50"/>
                  </a:lnTo>
                  <a:lnTo>
                    <a:pt x="24" y="49"/>
                  </a:lnTo>
                  <a:lnTo>
                    <a:pt x="8" y="34"/>
                  </a:lnTo>
                  <a:lnTo>
                    <a:pt x="0" y="17"/>
                  </a:lnTo>
                  <a:lnTo>
                    <a:pt x="5" y="20"/>
                  </a:lnTo>
                  <a:lnTo>
                    <a:pt x="29" y="6"/>
                  </a:lnTo>
                  <a:lnTo>
                    <a:pt x="3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2" name="Corsica (France)">
              <a:extLst>
                <a:ext uri="{FF2B5EF4-FFF2-40B4-BE49-F238E27FC236}">
                  <a16:creationId xmlns:a16="http://schemas.microsoft.com/office/drawing/2014/main" id="{A728EEC5-15D4-DA4B-0E52-F13550210D1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8235" y="3463415"/>
              <a:ext cx="23493" cy="56019"/>
            </a:xfrm>
            <a:custGeom>
              <a:avLst/>
              <a:gdLst>
                <a:gd name="T0" fmla="*/ 10 w 13"/>
                <a:gd name="T1" fmla="*/ 0 h 31"/>
                <a:gd name="T2" fmla="*/ 12 w 13"/>
                <a:gd name="T3" fmla="*/ 0 h 31"/>
                <a:gd name="T4" fmla="*/ 13 w 13"/>
                <a:gd name="T5" fmla="*/ 15 h 31"/>
                <a:gd name="T6" fmla="*/ 10 w 13"/>
                <a:gd name="T7" fmla="*/ 30 h 31"/>
                <a:gd name="T8" fmla="*/ 9 w 13"/>
                <a:gd name="T9" fmla="*/ 31 h 31"/>
                <a:gd name="T10" fmla="*/ 9 w 13"/>
                <a:gd name="T11" fmla="*/ 30 h 31"/>
                <a:gd name="T12" fmla="*/ 1 w 13"/>
                <a:gd name="T13" fmla="*/ 23 h 31"/>
                <a:gd name="T14" fmla="*/ 0 w 13"/>
                <a:gd name="T15" fmla="*/ 11 h 31"/>
                <a:gd name="T16" fmla="*/ 1 w 13"/>
                <a:gd name="T17" fmla="*/ 8 h 31"/>
                <a:gd name="T18" fmla="*/ 9 w 13"/>
                <a:gd name="T19" fmla="*/ 5 h 31"/>
                <a:gd name="T20" fmla="*/ 10 w 13"/>
                <a:gd name="T21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" h="31">
                  <a:moveTo>
                    <a:pt x="10" y="0"/>
                  </a:moveTo>
                  <a:lnTo>
                    <a:pt x="12" y="0"/>
                  </a:lnTo>
                  <a:lnTo>
                    <a:pt x="13" y="15"/>
                  </a:lnTo>
                  <a:lnTo>
                    <a:pt x="10" y="30"/>
                  </a:lnTo>
                  <a:lnTo>
                    <a:pt x="9" y="31"/>
                  </a:lnTo>
                  <a:lnTo>
                    <a:pt x="9" y="30"/>
                  </a:lnTo>
                  <a:lnTo>
                    <a:pt x="1" y="23"/>
                  </a:lnTo>
                  <a:lnTo>
                    <a:pt x="0" y="11"/>
                  </a:lnTo>
                  <a:lnTo>
                    <a:pt x="1" y="8"/>
                  </a:lnTo>
                  <a:lnTo>
                    <a:pt x="9" y="5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3" name="Kaliningrad (Russia)">
              <a:extLst>
                <a:ext uri="{FF2B5EF4-FFF2-40B4-BE49-F238E27FC236}">
                  <a16:creationId xmlns:a16="http://schemas.microsoft.com/office/drawing/2014/main" id="{1C04E3B6-FA5A-4AAC-8702-8D512EBD220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8452" y="3018878"/>
              <a:ext cx="79511" cy="39755"/>
            </a:xfrm>
            <a:custGeom>
              <a:avLst/>
              <a:gdLst>
                <a:gd name="T0" fmla="*/ 20 w 44"/>
                <a:gd name="T1" fmla="*/ 0 h 22"/>
                <a:gd name="T2" fmla="*/ 22 w 44"/>
                <a:gd name="T3" fmla="*/ 0 h 22"/>
                <a:gd name="T4" fmla="*/ 32 w 44"/>
                <a:gd name="T5" fmla="*/ 5 h 22"/>
                <a:gd name="T6" fmla="*/ 41 w 44"/>
                <a:gd name="T7" fmla="*/ 6 h 22"/>
                <a:gd name="T8" fmla="*/ 44 w 44"/>
                <a:gd name="T9" fmla="*/ 12 h 22"/>
                <a:gd name="T10" fmla="*/ 43 w 44"/>
                <a:gd name="T11" fmla="*/ 21 h 22"/>
                <a:gd name="T12" fmla="*/ 43 w 44"/>
                <a:gd name="T13" fmla="*/ 22 h 22"/>
                <a:gd name="T14" fmla="*/ 18 w 44"/>
                <a:gd name="T15" fmla="*/ 22 h 22"/>
                <a:gd name="T16" fmla="*/ 0 w 44"/>
                <a:gd name="T17" fmla="*/ 21 h 22"/>
                <a:gd name="T18" fmla="*/ 0 w 44"/>
                <a:gd name="T19" fmla="*/ 20 h 22"/>
                <a:gd name="T20" fmla="*/ 4 w 44"/>
                <a:gd name="T21" fmla="*/ 8 h 22"/>
                <a:gd name="T22" fmla="*/ 15 w 44"/>
                <a:gd name="T23" fmla="*/ 3 h 22"/>
                <a:gd name="T24" fmla="*/ 16 w 44"/>
                <a:gd name="T25" fmla="*/ 3 h 22"/>
                <a:gd name="T26" fmla="*/ 16 w 44"/>
                <a:gd name="T27" fmla="*/ 5 h 22"/>
                <a:gd name="T28" fmla="*/ 15 w 44"/>
                <a:gd name="T29" fmla="*/ 6 h 22"/>
                <a:gd name="T30" fmla="*/ 19 w 44"/>
                <a:gd name="T31" fmla="*/ 8 h 22"/>
                <a:gd name="T32" fmla="*/ 20 w 44"/>
                <a:gd name="T33" fmla="*/ 2 h 22"/>
                <a:gd name="T34" fmla="*/ 20 w 44"/>
                <a:gd name="T3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4" h="22">
                  <a:moveTo>
                    <a:pt x="20" y="0"/>
                  </a:moveTo>
                  <a:lnTo>
                    <a:pt x="22" y="0"/>
                  </a:lnTo>
                  <a:lnTo>
                    <a:pt x="32" y="5"/>
                  </a:lnTo>
                  <a:lnTo>
                    <a:pt x="41" y="6"/>
                  </a:lnTo>
                  <a:lnTo>
                    <a:pt x="44" y="12"/>
                  </a:lnTo>
                  <a:lnTo>
                    <a:pt x="43" y="21"/>
                  </a:lnTo>
                  <a:lnTo>
                    <a:pt x="43" y="22"/>
                  </a:lnTo>
                  <a:lnTo>
                    <a:pt x="18" y="22"/>
                  </a:lnTo>
                  <a:lnTo>
                    <a:pt x="0" y="21"/>
                  </a:lnTo>
                  <a:lnTo>
                    <a:pt x="0" y="20"/>
                  </a:lnTo>
                  <a:lnTo>
                    <a:pt x="4" y="8"/>
                  </a:lnTo>
                  <a:lnTo>
                    <a:pt x="15" y="3"/>
                  </a:lnTo>
                  <a:lnTo>
                    <a:pt x="16" y="3"/>
                  </a:lnTo>
                  <a:lnTo>
                    <a:pt x="16" y="5"/>
                  </a:lnTo>
                  <a:lnTo>
                    <a:pt x="15" y="6"/>
                  </a:lnTo>
                  <a:lnTo>
                    <a:pt x="19" y="8"/>
                  </a:lnTo>
                  <a:lnTo>
                    <a:pt x="20" y="2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4" name="Luxembourg">
              <a:extLst>
                <a:ext uri="{FF2B5EF4-FFF2-40B4-BE49-F238E27FC236}">
                  <a16:creationId xmlns:a16="http://schemas.microsoft.com/office/drawing/2014/main" id="{A42C1981-B82A-1FFB-9229-AA41489833A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7760" y="3217654"/>
              <a:ext cx="19879" cy="27107"/>
            </a:xfrm>
            <a:custGeom>
              <a:avLst/>
              <a:gdLst>
                <a:gd name="T0" fmla="*/ 6 w 11"/>
                <a:gd name="T1" fmla="*/ 0 h 15"/>
                <a:gd name="T2" fmla="*/ 8 w 11"/>
                <a:gd name="T3" fmla="*/ 1 h 15"/>
                <a:gd name="T4" fmla="*/ 11 w 11"/>
                <a:gd name="T5" fmla="*/ 9 h 15"/>
                <a:gd name="T6" fmla="*/ 9 w 11"/>
                <a:gd name="T7" fmla="*/ 13 h 15"/>
                <a:gd name="T8" fmla="*/ 9 w 11"/>
                <a:gd name="T9" fmla="*/ 15 h 15"/>
                <a:gd name="T10" fmla="*/ 2 w 11"/>
                <a:gd name="T11" fmla="*/ 13 h 15"/>
                <a:gd name="T12" fmla="*/ 0 w 11"/>
                <a:gd name="T13" fmla="*/ 7 h 15"/>
                <a:gd name="T14" fmla="*/ 0 w 11"/>
                <a:gd name="T15" fmla="*/ 6 h 15"/>
                <a:gd name="T16" fmla="*/ 6 w 11"/>
                <a:gd name="T17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5">
                  <a:moveTo>
                    <a:pt x="6" y="0"/>
                  </a:moveTo>
                  <a:lnTo>
                    <a:pt x="8" y="1"/>
                  </a:lnTo>
                  <a:lnTo>
                    <a:pt x="11" y="9"/>
                  </a:lnTo>
                  <a:lnTo>
                    <a:pt x="9" y="13"/>
                  </a:lnTo>
                  <a:lnTo>
                    <a:pt x="9" y="15"/>
                  </a:lnTo>
                  <a:lnTo>
                    <a:pt x="2" y="13"/>
                  </a:lnTo>
                  <a:lnTo>
                    <a:pt x="0" y="7"/>
                  </a:lnTo>
                  <a:lnTo>
                    <a:pt x="0" y="6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5" name="Hungary">
              <a:extLst>
                <a:ext uri="{FF2B5EF4-FFF2-40B4-BE49-F238E27FC236}">
                  <a16:creationId xmlns:a16="http://schemas.microsoft.com/office/drawing/2014/main" id="{DB9ED342-9A80-9C32-A8E3-E86EECDAEDE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5327" y="3277287"/>
              <a:ext cx="160829" cy="97581"/>
            </a:xfrm>
            <a:custGeom>
              <a:avLst/>
              <a:gdLst>
                <a:gd name="T0" fmla="*/ 61 w 89"/>
                <a:gd name="T1" fmla="*/ 0 h 54"/>
                <a:gd name="T2" fmla="*/ 65 w 89"/>
                <a:gd name="T3" fmla="*/ 0 h 54"/>
                <a:gd name="T4" fmla="*/ 68 w 89"/>
                <a:gd name="T5" fmla="*/ 1 h 54"/>
                <a:gd name="T6" fmla="*/ 72 w 89"/>
                <a:gd name="T7" fmla="*/ 1 h 54"/>
                <a:gd name="T8" fmla="*/ 75 w 89"/>
                <a:gd name="T9" fmla="*/ 3 h 54"/>
                <a:gd name="T10" fmla="*/ 80 w 89"/>
                <a:gd name="T11" fmla="*/ 3 h 54"/>
                <a:gd name="T12" fmla="*/ 89 w 89"/>
                <a:gd name="T13" fmla="*/ 11 h 54"/>
                <a:gd name="T14" fmla="*/ 89 w 89"/>
                <a:gd name="T15" fmla="*/ 13 h 54"/>
                <a:gd name="T16" fmla="*/ 78 w 89"/>
                <a:gd name="T17" fmla="*/ 19 h 54"/>
                <a:gd name="T18" fmla="*/ 66 w 89"/>
                <a:gd name="T19" fmla="*/ 43 h 54"/>
                <a:gd name="T20" fmla="*/ 66 w 89"/>
                <a:gd name="T21" fmla="*/ 44 h 54"/>
                <a:gd name="T22" fmla="*/ 55 w 89"/>
                <a:gd name="T23" fmla="*/ 47 h 54"/>
                <a:gd name="T24" fmla="*/ 47 w 89"/>
                <a:gd name="T25" fmla="*/ 47 h 54"/>
                <a:gd name="T26" fmla="*/ 35 w 89"/>
                <a:gd name="T27" fmla="*/ 51 h 54"/>
                <a:gd name="T28" fmla="*/ 25 w 89"/>
                <a:gd name="T29" fmla="*/ 54 h 54"/>
                <a:gd name="T30" fmla="*/ 24 w 89"/>
                <a:gd name="T31" fmla="*/ 54 h 54"/>
                <a:gd name="T32" fmla="*/ 0 w 89"/>
                <a:gd name="T33" fmla="*/ 34 h 54"/>
                <a:gd name="T34" fmla="*/ 0 w 89"/>
                <a:gd name="T35" fmla="*/ 32 h 54"/>
                <a:gd name="T36" fmla="*/ 4 w 89"/>
                <a:gd name="T37" fmla="*/ 29 h 54"/>
                <a:gd name="T38" fmla="*/ 6 w 89"/>
                <a:gd name="T39" fmla="*/ 16 h 54"/>
                <a:gd name="T40" fmla="*/ 13 w 89"/>
                <a:gd name="T41" fmla="*/ 16 h 54"/>
                <a:gd name="T42" fmla="*/ 13 w 89"/>
                <a:gd name="T43" fmla="*/ 8 h 54"/>
                <a:gd name="T44" fmla="*/ 15 w 89"/>
                <a:gd name="T45" fmla="*/ 8 h 54"/>
                <a:gd name="T46" fmla="*/ 15 w 89"/>
                <a:gd name="T47" fmla="*/ 10 h 54"/>
                <a:gd name="T48" fmla="*/ 24 w 89"/>
                <a:gd name="T49" fmla="*/ 16 h 54"/>
                <a:gd name="T50" fmla="*/ 31 w 89"/>
                <a:gd name="T51" fmla="*/ 14 h 54"/>
                <a:gd name="T52" fmla="*/ 34 w 89"/>
                <a:gd name="T53" fmla="*/ 10 h 54"/>
                <a:gd name="T54" fmla="*/ 35 w 89"/>
                <a:gd name="T55" fmla="*/ 10 h 54"/>
                <a:gd name="T56" fmla="*/ 50 w 89"/>
                <a:gd name="T57" fmla="*/ 7 h 54"/>
                <a:gd name="T58" fmla="*/ 61 w 89"/>
                <a:gd name="T5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9" h="54">
                  <a:moveTo>
                    <a:pt x="61" y="0"/>
                  </a:moveTo>
                  <a:lnTo>
                    <a:pt x="65" y="0"/>
                  </a:lnTo>
                  <a:lnTo>
                    <a:pt x="68" y="1"/>
                  </a:lnTo>
                  <a:lnTo>
                    <a:pt x="72" y="1"/>
                  </a:lnTo>
                  <a:lnTo>
                    <a:pt x="75" y="3"/>
                  </a:lnTo>
                  <a:lnTo>
                    <a:pt x="80" y="3"/>
                  </a:lnTo>
                  <a:lnTo>
                    <a:pt x="89" y="11"/>
                  </a:lnTo>
                  <a:lnTo>
                    <a:pt x="89" y="13"/>
                  </a:lnTo>
                  <a:lnTo>
                    <a:pt x="78" y="19"/>
                  </a:lnTo>
                  <a:lnTo>
                    <a:pt x="66" y="43"/>
                  </a:lnTo>
                  <a:lnTo>
                    <a:pt x="66" y="44"/>
                  </a:lnTo>
                  <a:lnTo>
                    <a:pt x="55" y="47"/>
                  </a:lnTo>
                  <a:lnTo>
                    <a:pt x="47" y="47"/>
                  </a:lnTo>
                  <a:lnTo>
                    <a:pt x="35" y="51"/>
                  </a:lnTo>
                  <a:lnTo>
                    <a:pt x="25" y="54"/>
                  </a:lnTo>
                  <a:lnTo>
                    <a:pt x="24" y="54"/>
                  </a:lnTo>
                  <a:lnTo>
                    <a:pt x="0" y="34"/>
                  </a:lnTo>
                  <a:lnTo>
                    <a:pt x="0" y="32"/>
                  </a:lnTo>
                  <a:lnTo>
                    <a:pt x="4" y="29"/>
                  </a:lnTo>
                  <a:lnTo>
                    <a:pt x="6" y="16"/>
                  </a:lnTo>
                  <a:lnTo>
                    <a:pt x="13" y="16"/>
                  </a:lnTo>
                  <a:lnTo>
                    <a:pt x="13" y="8"/>
                  </a:lnTo>
                  <a:lnTo>
                    <a:pt x="15" y="8"/>
                  </a:lnTo>
                  <a:lnTo>
                    <a:pt x="15" y="10"/>
                  </a:lnTo>
                  <a:lnTo>
                    <a:pt x="24" y="16"/>
                  </a:lnTo>
                  <a:lnTo>
                    <a:pt x="31" y="14"/>
                  </a:lnTo>
                  <a:lnTo>
                    <a:pt x="34" y="10"/>
                  </a:lnTo>
                  <a:lnTo>
                    <a:pt x="35" y="10"/>
                  </a:lnTo>
                  <a:lnTo>
                    <a:pt x="50" y="7"/>
                  </a:lnTo>
                  <a:lnTo>
                    <a:pt x="6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6" name="Romania">
              <a:extLst>
                <a:ext uri="{FF2B5EF4-FFF2-40B4-BE49-F238E27FC236}">
                  <a16:creationId xmlns:a16="http://schemas.microsoft.com/office/drawing/2014/main" id="{A350AF03-5F31-FD48-EF84-431E472F29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1102" y="3288129"/>
              <a:ext cx="225883" cy="157215"/>
            </a:xfrm>
            <a:custGeom>
              <a:avLst/>
              <a:gdLst>
                <a:gd name="T0" fmla="*/ 86 w 125"/>
                <a:gd name="T1" fmla="*/ 0 h 87"/>
                <a:gd name="T2" fmla="*/ 88 w 125"/>
                <a:gd name="T3" fmla="*/ 0 h 87"/>
                <a:gd name="T4" fmla="*/ 95 w 125"/>
                <a:gd name="T5" fmla="*/ 8 h 87"/>
                <a:gd name="T6" fmla="*/ 104 w 125"/>
                <a:gd name="T7" fmla="*/ 28 h 87"/>
                <a:gd name="T8" fmla="*/ 107 w 125"/>
                <a:gd name="T9" fmla="*/ 53 h 87"/>
                <a:gd name="T10" fmla="*/ 111 w 125"/>
                <a:gd name="T11" fmla="*/ 56 h 87"/>
                <a:gd name="T12" fmla="*/ 113 w 125"/>
                <a:gd name="T13" fmla="*/ 56 h 87"/>
                <a:gd name="T14" fmla="*/ 114 w 125"/>
                <a:gd name="T15" fmla="*/ 54 h 87"/>
                <a:gd name="T16" fmla="*/ 120 w 125"/>
                <a:gd name="T17" fmla="*/ 54 h 87"/>
                <a:gd name="T18" fmla="*/ 122 w 125"/>
                <a:gd name="T19" fmla="*/ 53 h 87"/>
                <a:gd name="T20" fmla="*/ 125 w 125"/>
                <a:gd name="T21" fmla="*/ 53 h 87"/>
                <a:gd name="T22" fmla="*/ 125 w 125"/>
                <a:gd name="T23" fmla="*/ 54 h 87"/>
                <a:gd name="T24" fmla="*/ 123 w 125"/>
                <a:gd name="T25" fmla="*/ 66 h 87"/>
                <a:gd name="T26" fmla="*/ 117 w 125"/>
                <a:gd name="T27" fmla="*/ 72 h 87"/>
                <a:gd name="T28" fmla="*/ 116 w 125"/>
                <a:gd name="T29" fmla="*/ 72 h 87"/>
                <a:gd name="T30" fmla="*/ 116 w 125"/>
                <a:gd name="T31" fmla="*/ 71 h 87"/>
                <a:gd name="T32" fmla="*/ 117 w 125"/>
                <a:gd name="T33" fmla="*/ 66 h 87"/>
                <a:gd name="T34" fmla="*/ 116 w 125"/>
                <a:gd name="T35" fmla="*/ 65 h 87"/>
                <a:gd name="T36" fmla="*/ 113 w 125"/>
                <a:gd name="T37" fmla="*/ 84 h 87"/>
                <a:gd name="T38" fmla="*/ 89 w 125"/>
                <a:gd name="T39" fmla="*/ 78 h 87"/>
                <a:gd name="T40" fmla="*/ 70 w 125"/>
                <a:gd name="T41" fmla="*/ 87 h 87"/>
                <a:gd name="T42" fmla="*/ 39 w 125"/>
                <a:gd name="T43" fmla="*/ 84 h 87"/>
                <a:gd name="T44" fmla="*/ 37 w 125"/>
                <a:gd name="T45" fmla="*/ 84 h 87"/>
                <a:gd name="T46" fmla="*/ 34 w 125"/>
                <a:gd name="T47" fmla="*/ 81 h 87"/>
                <a:gd name="T48" fmla="*/ 36 w 125"/>
                <a:gd name="T49" fmla="*/ 78 h 87"/>
                <a:gd name="T50" fmla="*/ 34 w 125"/>
                <a:gd name="T51" fmla="*/ 78 h 87"/>
                <a:gd name="T52" fmla="*/ 30 w 125"/>
                <a:gd name="T53" fmla="*/ 72 h 87"/>
                <a:gd name="T54" fmla="*/ 31 w 125"/>
                <a:gd name="T55" fmla="*/ 71 h 87"/>
                <a:gd name="T56" fmla="*/ 31 w 125"/>
                <a:gd name="T57" fmla="*/ 69 h 87"/>
                <a:gd name="T58" fmla="*/ 28 w 125"/>
                <a:gd name="T59" fmla="*/ 71 h 87"/>
                <a:gd name="T60" fmla="*/ 18 w 125"/>
                <a:gd name="T61" fmla="*/ 65 h 87"/>
                <a:gd name="T62" fmla="*/ 16 w 125"/>
                <a:gd name="T63" fmla="*/ 65 h 87"/>
                <a:gd name="T64" fmla="*/ 16 w 125"/>
                <a:gd name="T65" fmla="*/ 59 h 87"/>
                <a:gd name="T66" fmla="*/ 13 w 125"/>
                <a:gd name="T67" fmla="*/ 57 h 87"/>
                <a:gd name="T68" fmla="*/ 12 w 125"/>
                <a:gd name="T69" fmla="*/ 57 h 87"/>
                <a:gd name="T70" fmla="*/ 8 w 125"/>
                <a:gd name="T71" fmla="*/ 45 h 87"/>
                <a:gd name="T72" fmla="*/ 0 w 125"/>
                <a:gd name="T73" fmla="*/ 41 h 87"/>
                <a:gd name="T74" fmla="*/ 2 w 125"/>
                <a:gd name="T75" fmla="*/ 40 h 87"/>
                <a:gd name="T76" fmla="*/ 12 w 125"/>
                <a:gd name="T77" fmla="*/ 37 h 87"/>
                <a:gd name="T78" fmla="*/ 24 w 125"/>
                <a:gd name="T79" fmla="*/ 13 h 87"/>
                <a:gd name="T80" fmla="*/ 34 w 125"/>
                <a:gd name="T81" fmla="*/ 5 h 87"/>
                <a:gd name="T82" fmla="*/ 58 w 125"/>
                <a:gd name="T83" fmla="*/ 4 h 87"/>
                <a:gd name="T84" fmla="*/ 64 w 125"/>
                <a:gd name="T85" fmla="*/ 8 h 87"/>
                <a:gd name="T86" fmla="*/ 86 w 125"/>
                <a:gd name="T87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25" h="87">
                  <a:moveTo>
                    <a:pt x="86" y="0"/>
                  </a:moveTo>
                  <a:lnTo>
                    <a:pt x="88" y="0"/>
                  </a:lnTo>
                  <a:lnTo>
                    <a:pt x="95" y="8"/>
                  </a:lnTo>
                  <a:lnTo>
                    <a:pt x="104" y="28"/>
                  </a:lnTo>
                  <a:lnTo>
                    <a:pt x="107" y="53"/>
                  </a:lnTo>
                  <a:lnTo>
                    <a:pt x="111" y="56"/>
                  </a:lnTo>
                  <a:lnTo>
                    <a:pt x="113" y="56"/>
                  </a:lnTo>
                  <a:lnTo>
                    <a:pt x="114" y="54"/>
                  </a:lnTo>
                  <a:lnTo>
                    <a:pt x="120" y="54"/>
                  </a:lnTo>
                  <a:lnTo>
                    <a:pt x="122" y="53"/>
                  </a:lnTo>
                  <a:lnTo>
                    <a:pt x="125" y="53"/>
                  </a:lnTo>
                  <a:lnTo>
                    <a:pt x="125" y="54"/>
                  </a:lnTo>
                  <a:lnTo>
                    <a:pt x="123" y="66"/>
                  </a:lnTo>
                  <a:lnTo>
                    <a:pt x="117" y="72"/>
                  </a:lnTo>
                  <a:lnTo>
                    <a:pt x="116" y="72"/>
                  </a:lnTo>
                  <a:lnTo>
                    <a:pt x="116" y="71"/>
                  </a:lnTo>
                  <a:lnTo>
                    <a:pt x="117" y="66"/>
                  </a:lnTo>
                  <a:lnTo>
                    <a:pt x="116" y="65"/>
                  </a:lnTo>
                  <a:lnTo>
                    <a:pt x="113" y="84"/>
                  </a:lnTo>
                  <a:lnTo>
                    <a:pt x="89" y="78"/>
                  </a:lnTo>
                  <a:lnTo>
                    <a:pt x="70" y="87"/>
                  </a:lnTo>
                  <a:lnTo>
                    <a:pt x="39" y="84"/>
                  </a:lnTo>
                  <a:lnTo>
                    <a:pt x="37" y="84"/>
                  </a:lnTo>
                  <a:lnTo>
                    <a:pt x="34" y="81"/>
                  </a:lnTo>
                  <a:lnTo>
                    <a:pt x="36" y="78"/>
                  </a:lnTo>
                  <a:lnTo>
                    <a:pt x="34" y="78"/>
                  </a:lnTo>
                  <a:lnTo>
                    <a:pt x="30" y="72"/>
                  </a:lnTo>
                  <a:lnTo>
                    <a:pt x="31" y="71"/>
                  </a:lnTo>
                  <a:lnTo>
                    <a:pt x="31" y="69"/>
                  </a:lnTo>
                  <a:lnTo>
                    <a:pt x="28" y="71"/>
                  </a:lnTo>
                  <a:lnTo>
                    <a:pt x="18" y="65"/>
                  </a:lnTo>
                  <a:lnTo>
                    <a:pt x="16" y="65"/>
                  </a:lnTo>
                  <a:lnTo>
                    <a:pt x="16" y="59"/>
                  </a:lnTo>
                  <a:lnTo>
                    <a:pt x="13" y="57"/>
                  </a:lnTo>
                  <a:lnTo>
                    <a:pt x="12" y="57"/>
                  </a:lnTo>
                  <a:lnTo>
                    <a:pt x="8" y="45"/>
                  </a:lnTo>
                  <a:lnTo>
                    <a:pt x="0" y="41"/>
                  </a:lnTo>
                  <a:lnTo>
                    <a:pt x="2" y="40"/>
                  </a:lnTo>
                  <a:lnTo>
                    <a:pt x="12" y="37"/>
                  </a:lnTo>
                  <a:lnTo>
                    <a:pt x="24" y="13"/>
                  </a:lnTo>
                  <a:lnTo>
                    <a:pt x="34" y="5"/>
                  </a:lnTo>
                  <a:lnTo>
                    <a:pt x="58" y="4"/>
                  </a:lnTo>
                  <a:lnTo>
                    <a:pt x="64" y="8"/>
                  </a:lnTo>
                  <a:lnTo>
                    <a:pt x="8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7" name="Slovenia">
              <a:extLst>
                <a:ext uri="{FF2B5EF4-FFF2-40B4-BE49-F238E27FC236}">
                  <a16:creationId xmlns:a16="http://schemas.microsoft.com/office/drawing/2014/main" id="{71BE0B55-A182-22EB-64DF-4B04FDD86403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0273" y="3335113"/>
              <a:ext cx="72283" cy="45177"/>
            </a:xfrm>
            <a:custGeom>
              <a:avLst/>
              <a:gdLst>
                <a:gd name="T0" fmla="*/ 36 w 40"/>
                <a:gd name="T1" fmla="*/ 0 h 25"/>
                <a:gd name="T2" fmla="*/ 37 w 40"/>
                <a:gd name="T3" fmla="*/ 0 h 25"/>
                <a:gd name="T4" fmla="*/ 40 w 40"/>
                <a:gd name="T5" fmla="*/ 3 h 25"/>
                <a:gd name="T6" fmla="*/ 40 w 40"/>
                <a:gd name="T7" fmla="*/ 5 h 25"/>
                <a:gd name="T8" fmla="*/ 39 w 40"/>
                <a:gd name="T9" fmla="*/ 8 h 25"/>
                <a:gd name="T10" fmla="*/ 30 w 40"/>
                <a:gd name="T11" fmla="*/ 12 h 25"/>
                <a:gd name="T12" fmla="*/ 25 w 40"/>
                <a:gd name="T13" fmla="*/ 24 h 25"/>
                <a:gd name="T14" fmla="*/ 15 w 40"/>
                <a:gd name="T15" fmla="*/ 22 h 25"/>
                <a:gd name="T16" fmla="*/ 8 w 40"/>
                <a:gd name="T17" fmla="*/ 25 h 25"/>
                <a:gd name="T18" fmla="*/ 8 w 40"/>
                <a:gd name="T19" fmla="*/ 24 h 25"/>
                <a:gd name="T20" fmla="*/ 5 w 40"/>
                <a:gd name="T21" fmla="*/ 19 h 25"/>
                <a:gd name="T22" fmla="*/ 3 w 40"/>
                <a:gd name="T23" fmla="*/ 14 h 25"/>
                <a:gd name="T24" fmla="*/ 0 w 40"/>
                <a:gd name="T25" fmla="*/ 14 h 25"/>
                <a:gd name="T26" fmla="*/ 0 w 40"/>
                <a:gd name="T27" fmla="*/ 12 h 25"/>
                <a:gd name="T28" fmla="*/ 5 w 40"/>
                <a:gd name="T29" fmla="*/ 8 h 25"/>
                <a:gd name="T30" fmla="*/ 17 w 40"/>
                <a:gd name="T31" fmla="*/ 8 h 25"/>
                <a:gd name="T32" fmla="*/ 36 w 40"/>
                <a:gd name="T33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0" h="25">
                  <a:moveTo>
                    <a:pt x="36" y="0"/>
                  </a:moveTo>
                  <a:lnTo>
                    <a:pt x="37" y="0"/>
                  </a:lnTo>
                  <a:lnTo>
                    <a:pt x="40" y="3"/>
                  </a:lnTo>
                  <a:lnTo>
                    <a:pt x="40" y="5"/>
                  </a:lnTo>
                  <a:lnTo>
                    <a:pt x="39" y="8"/>
                  </a:lnTo>
                  <a:lnTo>
                    <a:pt x="30" y="12"/>
                  </a:lnTo>
                  <a:lnTo>
                    <a:pt x="25" y="24"/>
                  </a:lnTo>
                  <a:lnTo>
                    <a:pt x="15" y="22"/>
                  </a:lnTo>
                  <a:lnTo>
                    <a:pt x="8" y="25"/>
                  </a:lnTo>
                  <a:lnTo>
                    <a:pt x="8" y="24"/>
                  </a:lnTo>
                  <a:lnTo>
                    <a:pt x="5" y="19"/>
                  </a:lnTo>
                  <a:lnTo>
                    <a:pt x="3" y="14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5" y="8"/>
                  </a:lnTo>
                  <a:lnTo>
                    <a:pt x="17" y="8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8" name="Bosnia &amp; Herzegovina">
              <a:extLst>
                <a:ext uri="{FF2B5EF4-FFF2-40B4-BE49-F238E27FC236}">
                  <a16:creationId xmlns:a16="http://schemas.microsoft.com/office/drawing/2014/main" id="{34946674-4F68-A57F-B0BB-C0A03627E03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4485" y="3383904"/>
              <a:ext cx="95775" cy="90353"/>
            </a:xfrm>
            <a:custGeom>
              <a:avLst/>
              <a:gdLst>
                <a:gd name="T0" fmla="*/ 4 w 53"/>
                <a:gd name="T1" fmla="*/ 0 h 50"/>
                <a:gd name="T2" fmla="*/ 6 w 53"/>
                <a:gd name="T3" fmla="*/ 0 h 50"/>
                <a:gd name="T4" fmla="*/ 9 w 53"/>
                <a:gd name="T5" fmla="*/ 4 h 50"/>
                <a:gd name="T6" fmla="*/ 16 w 53"/>
                <a:gd name="T7" fmla="*/ 0 h 50"/>
                <a:gd name="T8" fmla="*/ 21 w 53"/>
                <a:gd name="T9" fmla="*/ 0 h 50"/>
                <a:gd name="T10" fmla="*/ 25 w 53"/>
                <a:gd name="T11" fmla="*/ 1 h 50"/>
                <a:gd name="T12" fmla="*/ 30 w 53"/>
                <a:gd name="T13" fmla="*/ 1 h 50"/>
                <a:gd name="T14" fmla="*/ 32 w 53"/>
                <a:gd name="T15" fmla="*/ 3 h 50"/>
                <a:gd name="T16" fmla="*/ 37 w 53"/>
                <a:gd name="T17" fmla="*/ 4 h 50"/>
                <a:gd name="T18" fmla="*/ 40 w 53"/>
                <a:gd name="T19" fmla="*/ 4 h 50"/>
                <a:gd name="T20" fmla="*/ 44 w 53"/>
                <a:gd name="T21" fmla="*/ 10 h 50"/>
                <a:gd name="T22" fmla="*/ 46 w 53"/>
                <a:gd name="T23" fmla="*/ 9 h 50"/>
                <a:gd name="T24" fmla="*/ 50 w 53"/>
                <a:gd name="T25" fmla="*/ 10 h 50"/>
                <a:gd name="T26" fmla="*/ 52 w 53"/>
                <a:gd name="T27" fmla="*/ 10 h 50"/>
                <a:gd name="T28" fmla="*/ 46 w 53"/>
                <a:gd name="T29" fmla="*/ 19 h 50"/>
                <a:gd name="T30" fmla="*/ 53 w 53"/>
                <a:gd name="T31" fmla="*/ 24 h 50"/>
                <a:gd name="T32" fmla="*/ 53 w 53"/>
                <a:gd name="T33" fmla="*/ 25 h 50"/>
                <a:gd name="T34" fmla="*/ 52 w 53"/>
                <a:gd name="T35" fmla="*/ 27 h 50"/>
                <a:gd name="T36" fmla="*/ 49 w 53"/>
                <a:gd name="T37" fmla="*/ 28 h 50"/>
                <a:gd name="T38" fmla="*/ 52 w 53"/>
                <a:gd name="T39" fmla="*/ 32 h 50"/>
                <a:gd name="T40" fmla="*/ 50 w 53"/>
                <a:gd name="T41" fmla="*/ 32 h 50"/>
                <a:gd name="T42" fmla="*/ 47 w 53"/>
                <a:gd name="T43" fmla="*/ 35 h 50"/>
                <a:gd name="T44" fmla="*/ 44 w 53"/>
                <a:gd name="T45" fmla="*/ 35 h 50"/>
                <a:gd name="T46" fmla="*/ 46 w 53"/>
                <a:gd name="T47" fmla="*/ 37 h 50"/>
                <a:gd name="T48" fmla="*/ 46 w 53"/>
                <a:gd name="T49" fmla="*/ 38 h 50"/>
                <a:gd name="T50" fmla="*/ 44 w 53"/>
                <a:gd name="T51" fmla="*/ 38 h 50"/>
                <a:gd name="T52" fmla="*/ 40 w 53"/>
                <a:gd name="T53" fmla="*/ 35 h 50"/>
                <a:gd name="T54" fmla="*/ 38 w 53"/>
                <a:gd name="T55" fmla="*/ 37 h 50"/>
                <a:gd name="T56" fmla="*/ 41 w 53"/>
                <a:gd name="T57" fmla="*/ 41 h 50"/>
                <a:gd name="T58" fmla="*/ 37 w 53"/>
                <a:gd name="T59" fmla="*/ 44 h 50"/>
                <a:gd name="T60" fmla="*/ 38 w 53"/>
                <a:gd name="T61" fmla="*/ 50 h 50"/>
                <a:gd name="T62" fmla="*/ 37 w 53"/>
                <a:gd name="T63" fmla="*/ 50 h 50"/>
                <a:gd name="T64" fmla="*/ 21 w 53"/>
                <a:gd name="T65" fmla="*/ 37 h 50"/>
                <a:gd name="T66" fmla="*/ 4 w 53"/>
                <a:gd name="T67" fmla="*/ 12 h 50"/>
                <a:gd name="T68" fmla="*/ 0 w 53"/>
                <a:gd name="T69" fmla="*/ 9 h 50"/>
                <a:gd name="T70" fmla="*/ 0 w 53"/>
                <a:gd name="T71" fmla="*/ 7 h 50"/>
                <a:gd name="T72" fmla="*/ 4 w 53"/>
                <a:gd name="T73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3" h="50">
                  <a:moveTo>
                    <a:pt x="4" y="0"/>
                  </a:moveTo>
                  <a:lnTo>
                    <a:pt x="6" y="0"/>
                  </a:lnTo>
                  <a:lnTo>
                    <a:pt x="9" y="4"/>
                  </a:lnTo>
                  <a:lnTo>
                    <a:pt x="16" y="0"/>
                  </a:lnTo>
                  <a:lnTo>
                    <a:pt x="21" y="0"/>
                  </a:lnTo>
                  <a:lnTo>
                    <a:pt x="25" y="1"/>
                  </a:lnTo>
                  <a:lnTo>
                    <a:pt x="30" y="1"/>
                  </a:lnTo>
                  <a:lnTo>
                    <a:pt x="32" y="3"/>
                  </a:lnTo>
                  <a:lnTo>
                    <a:pt x="37" y="4"/>
                  </a:lnTo>
                  <a:lnTo>
                    <a:pt x="40" y="4"/>
                  </a:lnTo>
                  <a:lnTo>
                    <a:pt x="44" y="10"/>
                  </a:lnTo>
                  <a:lnTo>
                    <a:pt x="46" y="9"/>
                  </a:lnTo>
                  <a:lnTo>
                    <a:pt x="50" y="10"/>
                  </a:lnTo>
                  <a:lnTo>
                    <a:pt x="52" y="10"/>
                  </a:lnTo>
                  <a:lnTo>
                    <a:pt x="46" y="19"/>
                  </a:lnTo>
                  <a:lnTo>
                    <a:pt x="53" y="24"/>
                  </a:lnTo>
                  <a:lnTo>
                    <a:pt x="53" y="25"/>
                  </a:lnTo>
                  <a:lnTo>
                    <a:pt x="52" y="27"/>
                  </a:lnTo>
                  <a:lnTo>
                    <a:pt x="49" y="28"/>
                  </a:lnTo>
                  <a:lnTo>
                    <a:pt x="52" y="32"/>
                  </a:lnTo>
                  <a:lnTo>
                    <a:pt x="50" y="32"/>
                  </a:lnTo>
                  <a:lnTo>
                    <a:pt x="47" y="35"/>
                  </a:lnTo>
                  <a:lnTo>
                    <a:pt x="44" y="35"/>
                  </a:lnTo>
                  <a:lnTo>
                    <a:pt x="46" y="37"/>
                  </a:lnTo>
                  <a:lnTo>
                    <a:pt x="46" y="38"/>
                  </a:lnTo>
                  <a:lnTo>
                    <a:pt x="44" y="38"/>
                  </a:lnTo>
                  <a:lnTo>
                    <a:pt x="40" y="35"/>
                  </a:lnTo>
                  <a:lnTo>
                    <a:pt x="38" y="37"/>
                  </a:lnTo>
                  <a:lnTo>
                    <a:pt x="41" y="41"/>
                  </a:lnTo>
                  <a:lnTo>
                    <a:pt x="37" y="44"/>
                  </a:lnTo>
                  <a:lnTo>
                    <a:pt x="38" y="50"/>
                  </a:lnTo>
                  <a:lnTo>
                    <a:pt x="37" y="50"/>
                  </a:lnTo>
                  <a:lnTo>
                    <a:pt x="21" y="37"/>
                  </a:lnTo>
                  <a:lnTo>
                    <a:pt x="4" y="12"/>
                  </a:lnTo>
                  <a:lnTo>
                    <a:pt x="0" y="9"/>
                  </a:lnTo>
                  <a:lnTo>
                    <a:pt x="0" y="7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29" name="Serbia">
              <a:extLst>
                <a:ext uri="{FF2B5EF4-FFF2-40B4-BE49-F238E27FC236}">
                  <a16:creationId xmlns:a16="http://schemas.microsoft.com/office/drawing/2014/main" id="{02A8E5A6-DDCF-B2B0-C1A5-DD8E38D2BF5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6768" y="3360412"/>
              <a:ext cx="99389" cy="135531"/>
            </a:xfrm>
            <a:custGeom>
              <a:avLst/>
              <a:gdLst>
                <a:gd name="T0" fmla="*/ 13 w 55"/>
                <a:gd name="T1" fmla="*/ 0 h 75"/>
                <a:gd name="T2" fmla="*/ 21 w 55"/>
                <a:gd name="T3" fmla="*/ 0 h 75"/>
                <a:gd name="T4" fmla="*/ 27 w 55"/>
                <a:gd name="T5" fmla="*/ 5 h 75"/>
                <a:gd name="T6" fmla="*/ 32 w 55"/>
                <a:gd name="T7" fmla="*/ 16 h 75"/>
                <a:gd name="T8" fmla="*/ 37 w 55"/>
                <a:gd name="T9" fmla="*/ 17 h 75"/>
                <a:gd name="T10" fmla="*/ 37 w 55"/>
                <a:gd name="T11" fmla="*/ 23 h 75"/>
                <a:gd name="T12" fmla="*/ 47 w 55"/>
                <a:gd name="T13" fmla="*/ 29 h 75"/>
                <a:gd name="T14" fmla="*/ 49 w 55"/>
                <a:gd name="T15" fmla="*/ 26 h 75"/>
                <a:gd name="T16" fmla="*/ 50 w 55"/>
                <a:gd name="T17" fmla="*/ 26 h 75"/>
                <a:gd name="T18" fmla="*/ 50 w 55"/>
                <a:gd name="T19" fmla="*/ 28 h 75"/>
                <a:gd name="T20" fmla="*/ 53 w 55"/>
                <a:gd name="T21" fmla="*/ 29 h 75"/>
                <a:gd name="T22" fmla="*/ 53 w 55"/>
                <a:gd name="T23" fmla="*/ 31 h 75"/>
                <a:gd name="T24" fmla="*/ 52 w 55"/>
                <a:gd name="T25" fmla="*/ 31 h 75"/>
                <a:gd name="T26" fmla="*/ 50 w 55"/>
                <a:gd name="T27" fmla="*/ 32 h 75"/>
                <a:gd name="T28" fmla="*/ 53 w 55"/>
                <a:gd name="T29" fmla="*/ 37 h 75"/>
                <a:gd name="T30" fmla="*/ 55 w 55"/>
                <a:gd name="T31" fmla="*/ 37 h 75"/>
                <a:gd name="T32" fmla="*/ 55 w 55"/>
                <a:gd name="T33" fmla="*/ 38 h 75"/>
                <a:gd name="T34" fmla="*/ 53 w 55"/>
                <a:gd name="T35" fmla="*/ 38 h 75"/>
                <a:gd name="T36" fmla="*/ 50 w 55"/>
                <a:gd name="T37" fmla="*/ 40 h 75"/>
                <a:gd name="T38" fmla="*/ 49 w 55"/>
                <a:gd name="T39" fmla="*/ 44 h 75"/>
                <a:gd name="T40" fmla="*/ 50 w 55"/>
                <a:gd name="T41" fmla="*/ 48 h 75"/>
                <a:gd name="T42" fmla="*/ 55 w 55"/>
                <a:gd name="T43" fmla="*/ 56 h 75"/>
                <a:gd name="T44" fmla="*/ 55 w 55"/>
                <a:gd name="T45" fmla="*/ 57 h 75"/>
                <a:gd name="T46" fmla="*/ 50 w 55"/>
                <a:gd name="T47" fmla="*/ 66 h 75"/>
                <a:gd name="T48" fmla="*/ 50 w 55"/>
                <a:gd name="T49" fmla="*/ 69 h 75"/>
                <a:gd name="T50" fmla="*/ 46 w 55"/>
                <a:gd name="T51" fmla="*/ 69 h 75"/>
                <a:gd name="T52" fmla="*/ 43 w 55"/>
                <a:gd name="T53" fmla="*/ 68 h 75"/>
                <a:gd name="T54" fmla="*/ 35 w 55"/>
                <a:gd name="T55" fmla="*/ 68 h 75"/>
                <a:gd name="T56" fmla="*/ 27 w 55"/>
                <a:gd name="T57" fmla="*/ 75 h 75"/>
                <a:gd name="T58" fmla="*/ 25 w 55"/>
                <a:gd name="T59" fmla="*/ 75 h 75"/>
                <a:gd name="T60" fmla="*/ 25 w 55"/>
                <a:gd name="T61" fmla="*/ 74 h 75"/>
                <a:gd name="T62" fmla="*/ 19 w 55"/>
                <a:gd name="T63" fmla="*/ 68 h 75"/>
                <a:gd name="T64" fmla="*/ 15 w 55"/>
                <a:gd name="T65" fmla="*/ 66 h 75"/>
                <a:gd name="T66" fmla="*/ 15 w 55"/>
                <a:gd name="T67" fmla="*/ 60 h 75"/>
                <a:gd name="T68" fmla="*/ 16 w 55"/>
                <a:gd name="T69" fmla="*/ 60 h 75"/>
                <a:gd name="T70" fmla="*/ 18 w 55"/>
                <a:gd name="T71" fmla="*/ 62 h 75"/>
                <a:gd name="T72" fmla="*/ 19 w 55"/>
                <a:gd name="T73" fmla="*/ 59 h 75"/>
                <a:gd name="T74" fmla="*/ 6 w 55"/>
                <a:gd name="T75" fmla="*/ 50 h 75"/>
                <a:gd name="T76" fmla="*/ 6 w 55"/>
                <a:gd name="T77" fmla="*/ 47 h 75"/>
                <a:gd name="T78" fmla="*/ 7 w 55"/>
                <a:gd name="T79" fmla="*/ 47 h 75"/>
                <a:gd name="T80" fmla="*/ 10 w 55"/>
                <a:gd name="T81" fmla="*/ 45 h 75"/>
                <a:gd name="T82" fmla="*/ 7 w 55"/>
                <a:gd name="T83" fmla="*/ 40 h 75"/>
                <a:gd name="T84" fmla="*/ 12 w 55"/>
                <a:gd name="T85" fmla="*/ 38 h 75"/>
                <a:gd name="T86" fmla="*/ 6 w 55"/>
                <a:gd name="T87" fmla="*/ 34 h 75"/>
                <a:gd name="T88" fmla="*/ 4 w 55"/>
                <a:gd name="T89" fmla="*/ 34 h 75"/>
                <a:gd name="T90" fmla="*/ 4 w 55"/>
                <a:gd name="T91" fmla="*/ 32 h 75"/>
                <a:gd name="T92" fmla="*/ 9 w 55"/>
                <a:gd name="T93" fmla="*/ 25 h 75"/>
                <a:gd name="T94" fmla="*/ 6 w 55"/>
                <a:gd name="T95" fmla="*/ 23 h 75"/>
                <a:gd name="T96" fmla="*/ 6 w 55"/>
                <a:gd name="T97" fmla="*/ 22 h 75"/>
                <a:gd name="T98" fmla="*/ 7 w 55"/>
                <a:gd name="T99" fmla="*/ 19 h 75"/>
                <a:gd name="T100" fmla="*/ 10 w 55"/>
                <a:gd name="T101" fmla="*/ 17 h 75"/>
                <a:gd name="T102" fmla="*/ 3 w 55"/>
                <a:gd name="T103" fmla="*/ 14 h 75"/>
                <a:gd name="T104" fmla="*/ 0 w 55"/>
                <a:gd name="T105" fmla="*/ 4 h 75"/>
                <a:gd name="T106" fmla="*/ 13 w 55"/>
                <a:gd name="T107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5" h="75">
                  <a:moveTo>
                    <a:pt x="13" y="0"/>
                  </a:moveTo>
                  <a:lnTo>
                    <a:pt x="21" y="0"/>
                  </a:lnTo>
                  <a:lnTo>
                    <a:pt x="27" y="5"/>
                  </a:lnTo>
                  <a:lnTo>
                    <a:pt x="32" y="16"/>
                  </a:lnTo>
                  <a:lnTo>
                    <a:pt x="37" y="17"/>
                  </a:lnTo>
                  <a:lnTo>
                    <a:pt x="37" y="23"/>
                  </a:lnTo>
                  <a:lnTo>
                    <a:pt x="47" y="29"/>
                  </a:lnTo>
                  <a:lnTo>
                    <a:pt x="49" y="26"/>
                  </a:lnTo>
                  <a:lnTo>
                    <a:pt x="50" y="26"/>
                  </a:lnTo>
                  <a:lnTo>
                    <a:pt x="50" y="28"/>
                  </a:lnTo>
                  <a:lnTo>
                    <a:pt x="53" y="29"/>
                  </a:lnTo>
                  <a:lnTo>
                    <a:pt x="53" y="31"/>
                  </a:lnTo>
                  <a:lnTo>
                    <a:pt x="52" y="31"/>
                  </a:lnTo>
                  <a:lnTo>
                    <a:pt x="50" y="32"/>
                  </a:lnTo>
                  <a:lnTo>
                    <a:pt x="53" y="37"/>
                  </a:lnTo>
                  <a:lnTo>
                    <a:pt x="55" y="37"/>
                  </a:lnTo>
                  <a:lnTo>
                    <a:pt x="55" y="38"/>
                  </a:lnTo>
                  <a:lnTo>
                    <a:pt x="53" y="38"/>
                  </a:lnTo>
                  <a:lnTo>
                    <a:pt x="50" y="40"/>
                  </a:lnTo>
                  <a:lnTo>
                    <a:pt x="49" y="44"/>
                  </a:lnTo>
                  <a:lnTo>
                    <a:pt x="50" y="48"/>
                  </a:lnTo>
                  <a:lnTo>
                    <a:pt x="55" y="56"/>
                  </a:lnTo>
                  <a:lnTo>
                    <a:pt x="55" y="57"/>
                  </a:lnTo>
                  <a:lnTo>
                    <a:pt x="50" y="66"/>
                  </a:lnTo>
                  <a:lnTo>
                    <a:pt x="50" y="69"/>
                  </a:lnTo>
                  <a:lnTo>
                    <a:pt x="46" y="69"/>
                  </a:lnTo>
                  <a:lnTo>
                    <a:pt x="43" y="68"/>
                  </a:lnTo>
                  <a:lnTo>
                    <a:pt x="35" y="68"/>
                  </a:lnTo>
                  <a:lnTo>
                    <a:pt x="27" y="75"/>
                  </a:lnTo>
                  <a:lnTo>
                    <a:pt x="25" y="75"/>
                  </a:lnTo>
                  <a:lnTo>
                    <a:pt x="25" y="74"/>
                  </a:lnTo>
                  <a:lnTo>
                    <a:pt x="19" y="68"/>
                  </a:lnTo>
                  <a:lnTo>
                    <a:pt x="15" y="66"/>
                  </a:lnTo>
                  <a:lnTo>
                    <a:pt x="15" y="60"/>
                  </a:lnTo>
                  <a:lnTo>
                    <a:pt x="16" y="60"/>
                  </a:lnTo>
                  <a:lnTo>
                    <a:pt x="18" y="62"/>
                  </a:lnTo>
                  <a:lnTo>
                    <a:pt x="19" y="59"/>
                  </a:lnTo>
                  <a:lnTo>
                    <a:pt x="6" y="50"/>
                  </a:lnTo>
                  <a:lnTo>
                    <a:pt x="6" y="47"/>
                  </a:lnTo>
                  <a:lnTo>
                    <a:pt x="7" y="47"/>
                  </a:lnTo>
                  <a:lnTo>
                    <a:pt x="10" y="45"/>
                  </a:lnTo>
                  <a:lnTo>
                    <a:pt x="7" y="40"/>
                  </a:lnTo>
                  <a:lnTo>
                    <a:pt x="12" y="38"/>
                  </a:lnTo>
                  <a:lnTo>
                    <a:pt x="6" y="34"/>
                  </a:lnTo>
                  <a:lnTo>
                    <a:pt x="4" y="34"/>
                  </a:lnTo>
                  <a:lnTo>
                    <a:pt x="4" y="32"/>
                  </a:lnTo>
                  <a:lnTo>
                    <a:pt x="9" y="25"/>
                  </a:lnTo>
                  <a:lnTo>
                    <a:pt x="6" y="23"/>
                  </a:lnTo>
                  <a:lnTo>
                    <a:pt x="6" y="22"/>
                  </a:lnTo>
                  <a:lnTo>
                    <a:pt x="7" y="19"/>
                  </a:lnTo>
                  <a:lnTo>
                    <a:pt x="10" y="17"/>
                  </a:lnTo>
                  <a:lnTo>
                    <a:pt x="3" y="14"/>
                  </a:lnTo>
                  <a:lnTo>
                    <a:pt x="0" y="4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0" name="Belarus">
              <a:extLst>
                <a:ext uri="{FF2B5EF4-FFF2-40B4-BE49-F238E27FC236}">
                  <a16:creationId xmlns:a16="http://schemas.microsoft.com/office/drawing/2014/main" id="{3D46BE94-851D-21C4-8995-855539D63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3385" y="2984542"/>
              <a:ext cx="231304" cy="193357"/>
            </a:xfrm>
            <a:custGeom>
              <a:avLst/>
              <a:gdLst>
                <a:gd name="T0" fmla="*/ 68 w 128"/>
                <a:gd name="T1" fmla="*/ 0 h 107"/>
                <a:gd name="T2" fmla="*/ 82 w 128"/>
                <a:gd name="T3" fmla="*/ 3 h 107"/>
                <a:gd name="T4" fmla="*/ 85 w 128"/>
                <a:gd name="T5" fmla="*/ 6 h 107"/>
                <a:gd name="T6" fmla="*/ 94 w 128"/>
                <a:gd name="T7" fmla="*/ 6 h 107"/>
                <a:gd name="T8" fmla="*/ 104 w 128"/>
                <a:gd name="T9" fmla="*/ 13 h 107"/>
                <a:gd name="T10" fmla="*/ 105 w 128"/>
                <a:gd name="T11" fmla="*/ 22 h 107"/>
                <a:gd name="T12" fmla="*/ 102 w 128"/>
                <a:gd name="T13" fmla="*/ 31 h 107"/>
                <a:gd name="T14" fmla="*/ 114 w 128"/>
                <a:gd name="T15" fmla="*/ 47 h 107"/>
                <a:gd name="T16" fmla="*/ 120 w 128"/>
                <a:gd name="T17" fmla="*/ 52 h 107"/>
                <a:gd name="T18" fmla="*/ 125 w 128"/>
                <a:gd name="T19" fmla="*/ 56 h 107"/>
                <a:gd name="T20" fmla="*/ 128 w 128"/>
                <a:gd name="T21" fmla="*/ 62 h 107"/>
                <a:gd name="T22" fmla="*/ 119 w 128"/>
                <a:gd name="T23" fmla="*/ 68 h 107"/>
                <a:gd name="T24" fmla="*/ 108 w 128"/>
                <a:gd name="T25" fmla="*/ 68 h 107"/>
                <a:gd name="T26" fmla="*/ 114 w 128"/>
                <a:gd name="T27" fmla="*/ 89 h 107"/>
                <a:gd name="T28" fmla="*/ 104 w 128"/>
                <a:gd name="T29" fmla="*/ 92 h 107"/>
                <a:gd name="T30" fmla="*/ 99 w 128"/>
                <a:gd name="T31" fmla="*/ 104 h 107"/>
                <a:gd name="T32" fmla="*/ 97 w 128"/>
                <a:gd name="T33" fmla="*/ 107 h 107"/>
                <a:gd name="T34" fmla="*/ 91 w 128"/>
                <a:gd name="T35" fmla="*/ 105 h 107"/>
                <a:gd name="T36" fmla="*/ 83 w 128"/>
                <a:gd name="T37" fmla="*/ 107 h 107"/>
                <a:gd name="T38" fmla="*/ 76 w 128"/>
                <a:gd name="T39" fmla="*/ 105 h 107"/>
                <a:gd name="T40" fmla="*/ 67 w 128"/>
                <a:gd name="T41" fmla="*/ 102 h 107"/>
                <a:gd name="T42" fmla="*/ 59 w 128"/>
                <a:gd name="T43" fmla="*/ 105 h 107"/>
                <a:gd name="T44" fmla="*/ 55 w 128"/>
                <a:gd name="T45" fmla="*/ 102 h 107"/>
                <a:gd name="T46" fmla="*/ 51 w 128"/>
                <a:gd name="T47" fmla="*/ 98 h 107"/>
                <a:gd name="T48" fmla="*/ 19 w 128"/>
                <a:gd name="T49" fmla="*/ 95 h 107"/>
                <a:gd name="T50" fmla="*/ 3 w 128"/>
                <a:gd name="T51" fmla="*/ 101 h 107"/>
                <a:gd name="T52" fmla="*/ 0 w 128"/>
                <a:gd name="T53" fmla="*/ 86 h 107"/>
                <a:gd name="T54" fmla="*/ 5 w 128"/>
                <a:gd name="T55" fmla="*/ 50 h 107"/>
                <a:gd name="T56" fmla="*/ 22 w 128"/>
                <a:gd name="T57" fmla="*/ 46 h 107"/>
                <a:gd name="T58" fmla="*/ 30 w 128"/>
                <a:gd name="T59" fmla="*/ 41 h 107"/>
                <a:gd name="T60" fmla="*/ 34 w 128"/>
                <a:gd name="T61" fmla="*/ 44 h 107"/>
                <a:gd name="T62" fmla="*/ 36 w 128"/>
                <a:gd name="T63" fmla="*/ 27 h 107"/>
                <a:gd name="T64" fmla="*/ 48 w 128"/>
                <a:gd name="T65" fmla="*/ 19 h 107"/>
                <a:gd name="T66" fmla="*/ 43 w 128"/>
                <a:gd name="T67" fmla="*/ 15 h 107"/>
                <a:gd name="T68" fmla="*/ 52 w 128"/>
                <a:gd name="T69" fmla="*/ 7 h 107"/>
                <a:gd name="T70" fmla="*/ 64 w 128"/>
                <a:gd name="T71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28" h="107">
                  <a:moveTo>
                    <a:pt x="64" y="0"/>
                  </a:moveTo>
                  <a:lnTo>
                    <a:pt x="68" y="0"/>
                  </a:lnTo>
                  <a:lnTo>
                    <a:pt x="68" y="1"/>
                  </a:lnTo>
                  <a:lnTo>
                    <a:pt x="82" y="3"/>
                  </a:lnTo>
                  <a:lnTo>
                    <a:pt x="85" y="4"/>
                  </a:lnTo>
                  <a:lnTo>
                    <a:pt x="85" y="6"/>
                  </a:lnTo>
                  <a:lnTo>
                    <a:pt x="83" y="9"/>
                  </a:lnTo>
                  <a:lnTo>
                    <a:pt x="94" y="6"/>
                  </a:lnTo>
                  <a:lnTo>
                    <a:pt x="104" y="12"/>
                  </a:lnTo>
                  <a:lnTo>
                    <a:pt x="104" y="13"/>
                  </a:lnTo>
                  <a:lnTo>
                    <a:pt x="102" y="19"/>
                  </a:lnTo>
                  <a:lnTo>
                    <a:pt x="105" y="22"/>
                  </a:lnTo>
                  <a:lnTo>
                    <a:pt x="105" y="24"/>
                  </a:lnTo>
                  <a:lnTo>
                    <a:pt x="102" y="31"/>
                  </a:lnTo>
                  <a:lnTo>
                    <a:pt x="110" y="43"/>
                  </a:lnTo>
                  <a:lnTo>
                    <a:pt x="114" y="47"/>
                  </a:lnTo>
                  <a:lnTo>
                    <a:pt x="116" y="52"/>
                  </a:lnTo>
                  <a:lnTo>
                    <a:pt x="120" y="52"/>
                  </a:lnTo>
                  <a:lnTo>
                    <a:pt x="125" y="53"/>
                  </a:lnTo>
                  <a:lnTo>
                    <a:pt x="125" y="56"/>
                  </a:lnTo>
                  <a:lnTo>
                    <a:pt x="128" y="58"/>
                  </a:lnTo>
                  <a:lnTo>
                    <a:pt x="128" y="62"/>
                  </a:lnTo>
                  <a:lnTo>
                    <a:pt x="120" y="68"/>
                  </a:lnTo>
                  <a:lnTo>
                    <a:pt x="119" y="68"/>
                  </a:lnTo>
                  <a:lnTo>
                    <a:pt x="111" y="65"/>
                  </a:lnTo>
                  <a:lnTo>
                    <a:pt x="108" y="68"/>
                  </a:lnTo>
                  <a:lnTo>
                    <a:pt x="111" y="71"/>
                  </a:lnTo>
                  <a:lnTo>
                    <a:pt x="114" y="89"/>
                  </a:lnTo>
                  <a:lnTo>
                    <a:pt x="114" y="90"/>
                  </a:lnTo>
                  <a:lnTo>
                    <a:pt x="104" y="92"/>
                  </a:lnTo>
                  <a:lnTo>
                    <a:pt x="101" y="95"/>
                  </a:lnTo>
                  <a:lnTo>
                    <a:pt x="99" y="104"/>
                  </a:lnTo>
                  <a:lnTo>
                    <a:pt x="99" y="105"/>
                  </a:lnTo>
                  <a:lnTo>
                    <a:pt x="97" y="107"/>
                  </a:lnTo>
                  <a:lnTo>
                    <a:pt x="94" y="105"/>
                  </a:lnTo>
                  <a:lnTo>
                    <a:pt x="91" y="105"/>
                  </a:lnTo>
                  <a:lnTo>
                    <a:pt x="88" y="107"/>
                  </a:lnTo>
                  <a:lnTo>
                    <a:pt x="83" y="107"/>
                  </a:lnTo>
                  <a:lnTo>
                    <a:pt x="79" y="101"/>
                  </a:lnTo>
                  <a:lnTo>
                    <a:pt x="76" y="105"/>
                  </a:lnTo>
                  <a:lnTo>
                    <a:pt x="74" y="105"/>
                  </a:lnTo>
                  <a:lnTo>
                    <a:pt x="67" y="102"/>
                  </a:lnTo>
                  <a:lnTo>
                    <a:pt x="61" y="105"/>
                  </a:lnTo>
                  <a:lnTo>
                    <a:pt x="59" y="105"/>
                  </a:lnTo>
                  <a:lnTo>
                    <a:pt x="58" y="102"/>
                  </a:lnTo>
                  <a:lnTo>
                    <a:pt x="55" y="102"/>
                  </a:lnTo>
                  <a:lnTo>
                    <a:pt x="55" y="101"/>
                  </a:lnTo>
                  <a:lnTo>
                    <a:pt x="51" y="98"/>
                  </a:lnTo>
                  <a:lnTo>
                    <a:pt x="36" y="93"/>
                  </a:lnTo>
                  <a:lnTo>
                    <a:pt x="19" y="95"/>
                  </a:lnTo>
                  <a:lnTo>
                    <a:pt x="16" y="98"/>
                  </a:lnTo>
                  <a:lnTo>
                    <a:pt x="3" y="101"/>
                  </a:lnTo>
                  <a:lnTo>
                    <a:pt x="3" y="92"/>
                  </a:lnTo>
                  <a:lnTo>
                    <a:pt x="0" y="86"/>
                  </a:lnTo>
                  <a:lnTo>
                    <a:pt x="8" y="76"/>
                  </a:lnTo>
                  <a:lnTo>
                    <a:pt x="5" y="50"/>
                  </a:lnTo>
                  <a:lnTo>
                    <a:pt x="22" y="49"/>
                  </a:lnTo>
                  <a:lnTo>
                    <a:pt x="22" y="46"/>
                  </a:lnTo>
                  <a:lnTo>
                    <a:pt x="28" y="41"/>
                  </a:lnTo>
                  <a:lnTo>
                    <a:pt x="30" y="41"/>
                  </a:lnTo>
                  <a:lnTo>
                    <a:pt x="34" y="46"/>
                  </a:lnTo>
                  <a:lnTo>
                    <a:pt x="34" y="44"/>
                  </a:lnTo>
                  <a:lnTo>
                    <a:pt x="33" y="40"/>
                  </a:lnTo>
                  <a:lnTo>
                    <a:pt x="36" y="27"/>
                  </a:lnTo>
                  <a:lnTo>
                    <a:pt x="46" y="24"/>
                  </a:lnTo>
                  <a:lnTo>
                    <a:pt x="48" y="19"/>
                  </a:lnTo>
                  <a:lnTo>
                    <a:pt x="43" y="19"/>
                  </a:lnTo>
                  <a:lnTo>
                    <a:pt x="43" y="15"/>
                  </a:lnTo>
                  <a:lnTo>
                    <a:pt x="45" y="15"/>
                  </a:lnTo>
                  <a:lnTo>
                    <a:pt x="52" y="7"/>
                  </a:lnTo>
                  <a:lnTo>
                    <a:pt x="58" y="7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1" name="Moldova">
              <a:extLst>
                <a:ext uri="{FF2B5EF4-FFF2-40B4-BE49-F238E27FC236}">
                  <a16:creationId xmlns:a16="http://schemas.microsoft.com/office/drawing/2014/main" id="{FEABDA10-449C-E88E-5607-4F4D08BC90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6509" y="3279094"/>
              <a:ext cx="81319" cy="106617"/>
            </a:xfrm>
            <a:custGeom>
              <a:avLst/>
              <a:gdLst>
                <a:gd name="T0" fmla="*/ 11 w 45"/>
                <a:gd name="T1" fmla="*/ 0 h 59"/>
                <a:gd name="T2" fmla="*/ 22 w 45"/>
                <a:gd name="T3" fmla="*/ 6 h 59"/>
                <a:gd name="T4" fmla="*/ 27 w 45"/>
                <a:gd name="T5" fmla="*/ 6 h 59"/>
                <a:gd name="T6" fmla="*/ 34 w 45"/>
                <a:gd name="T7" fmla="*/ 9 h 59"/>
                <a:gd name="T8" fmla="*/ 34 w 45"/>
                <a:gd name="T9" fmla="*/ 18 h 59"/>
                <a:gd name="T10" fmla="*/ 39 w 45"/>
                <a:gd name="T11" fmla="*/ 21 h 59"/>
                <a:gd name="T12" fmla="*/ 42 w 45"/>
                <a:gd name="T13" fmla="*/ 30 h 59"/>
                <a:gd name="T14" fmla="*/ 45 w 45"/>
                <a:gd name="T15" fmla="*/ 33 h 59"/>
                <a:gd name="T16" fmla="*/ 45 w 45"/>
                <a:gd name="T17" fmla="*/ 40 h 59"/>
                <a:gd name="T18" fmla="*/ 34 w 45"/>
                <a:gd name="T19" fmla="*/ 40 h 59"/>
                <a:gd name="T20" fmla="*/ 31 w 45"/>
                <a:gd name="T21" fmla="*/ 48 h 59"/>
                <a:gd name="T22" fmla="*/ 27 w 45"/>
                <a:gd name="T23" fmla="*/ 53 h 59"/>
                <a:gd name="T24" fmla="*/ 25 w 45"/>
                <a:gd name="T25" fmla="*/ 56 h 59"/>
                <a:gd name="T26" fmla="*/ 25 w 45"/>
                <a:gd name="T27" fmla="*/ 58 h 59"/>
                <a:gd name="T28" fmla="*/ 19 w 45"/>
                <a:gd name="T29" fmla="*/ 59 h 59"/>
                <a:gd name="T30" fmla="*/ 19 w 45"/>
                <a:gd name="T31" fmla="*/ 58 h 59"/>
                <a:gd name="T32" fmla="*/ 16 w 45"/>
                <a:gd name="T33" fmla="*/ 33 h 59"/>
                <a:gd name="T34" fmla="*/ 8 w 45"/>
                <a:gd name="T35" fmla="*/ 13 h 59"/>
                <a:gd name="T36" fmla="*/ 0 w 45"/>
                <a:gd name="T37" fmla="*/ 6 h 59"/>
                <a:gd name="T38" fmla="*/ 0 w 45"/>
                <a:gd name="T39" fmla="*/ 5 h 59"/>
                <a:gd name="T40" fmla="*/ 3 w 45"/>
                <a:gd name="T41" fmla="*/ 2 h 59"/>
                <a:gd name="T42" fmla="*/ 5 w 45"/>
                <a:gd name="T43" fmla="*/ 2 h 59"/>
                <a:gd name="T44" fmla="*/ 11 w 45"/>
                <a:gd name="T45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5" h="59">
                  <a:moveTo>
                    <a:pt x="11" y="0"/>
                  </a:moveTo>
                  <a:lnTo>
                    <a:pt x="22" y="6"/>
                  </a:lnTo>
                  <a:lnTo>
                    <a:pt x="27" y="6"/>
                  </a:lnTo>
                  <a:lnTo>
                    <a:pt x="34" y="9"/>
                  </a:lnTo>
                  <a:lnTo>
                    <a:pt x="34" y="18"/>
                  </a:lnTo>
                  <a:lnTo>
                    <a:pt x="39" y="21"/>
                  </a:lnTo>
                  <a:lnTo>
                    <a:pt x="42" y="30"/>
                  </a:lnTo>
                  <a:lnTo>
                    <a:pt x="45" y="33"/>
                  </a:lnTo>
                  <a:lnTo>
                    <a:pt x="45" y="40"/>
                  </a:lnTo>
                  <a:lnTo>
                    <a:pt x="34" y="40"/>
                  </a:lnTo>
                  <a:lnTo>
                    <a:pt x="31" y="48"/>
                  </a:lnTo>
                  <a:lnTo>
                    <a:pt x="27" y="53"/>
                  </a:lnTo>
                  <a:lnTo>
                    <a:pt x="25" y="56"/>
                  </a:lnTo>
                  <a:lnTo>
                    <a:pt x="25" y="58"/>
                  </a:lnTo>
                  <a:lnTo>
                    <a:pt x="19" y="59"/>
                  </a:lnTo>
                  <a:lnTo>
                    <a:pt x="19" y="58"/>
                  </a:lnTo>
                  <a:lnTo>
                    <a:pt x="16" y="33"/>
                  </a:lnTo>
                  <a:lnTo>
                    <a:pt x="8" y="13"/>
                  </a:lnTo>
                  <a:lnTo>
                    <a:pt x="0" y="6"/>
                  </a:lnTo>
                  <a:lnTo>
                    <a:pt x="0" y="5"/>
                  </a:lnTo>
                  <a:lnTo>
                    <a:pt x="3" y="2"/>
                  </a:lnTo>
                  <a:lnTo>
                    <a:pt x="5" y="2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2" name="Ukraine">
              <a:extLst>
                <a:ext uri="{FF2B5EF4-FFF2-40B4-BE49-F238E27FC236}">
                  <a16:creationId xmlns:a16="http://schemas.microsoft.com/office/drawing/2014/main" id="{B5953DCD-F446-4508-D1A6-0FCD5879AA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46278" y="3134530"/>
              <a:ext cx="431888" cy="287324"/>
            </a:xfrm>
            <a:custGeom>
              <a:avLst/>
              <a:gdLst>
                <a:gd name="T0" fmla="*/ 156 w 239"/>
                <a:gd name="T1" fmla="*/ 126 h 159"/>
                <a:gd name="T2" fmla="*/ 159 w 239"/>
                <a:gd name="T3" fmla="*/ 125 h 159"/>
                <a:gd name="T4" fmla="*/ 156 w 239"/>
                <a:gd name="T5" fmla="*/ 1 h 159"/>
                <a:gd name="T6" fmla="*/ 160 w 239"/>
                <a:gd name="T7" fmla="*/ 16 h 159"/>
                <a:gd name="T8" fmla="*/ 171 w 239"/>
                <a:gd name="T9" fmla="*/ 24 h 159"/>
                <a:gd name="T10" fmla="*/ 177 w 239"/>
                <a:gd name="T11" fmla="*/ 39 h 159"/>
                <a:gd name="T12" fmla="*/ 189 w 239"/>
                <a:gd name="T13" fmla="*/ 43 h 159"/>
                <a:gd name="T14" fmla="*/ 202 w 239"/>
                <a:gd name="T15" fmla="*/ 40 h 159"/>
                <a:gd name="T16" fmla="*/ 221 w 239"/>
                <a:gd name="T17" fmla="*/ 52 h 159"/>
                <a:gd name="T18" fmla="*/ 239 w 239"/>
                <a:gd name="T19" fmla="*/ 58 h 159"/>
                <a:gd name="T20" fmla="*/ 239 w 239"/>
                <a:gd name="T21" fmla="*/ 65 h 159"/>
                <a:gd name="T22" fmla="*/ 235 w 239"/>
                <a:gd name="T23" fmla="*/ 70 h 159"/>
                <a:gd name="T24" fmla="*/ 233 w 239"/>
                <a:gd name="T25" fmla="*/ 76 h 159"/>
                <a:gd name="T26" fmla="*/ 233 w 239"/>
                <a:gd name="T27" fmla="*/ 93 h 159"/>
                <a:gd name="T28" fmla="*/ 223 w 239"/>
                <a:gd name="T29" fmla="*/ 92 h 159"/>
                <a:gd name="T30" fmla="*/ 214 w 239"/>
                <a:gd name="T31" fmla="*/ 101 h 159"/>
                <a:gd name="T32" fmla="*/ 175 w 239"/>
                <a:gd name="T33" fmla="*/ 125 h 159"/>
                <a:gd name="T34" fmla="*/ 172 w 239"/>
                <a:gd name="T35" fmla="*/ 122 h 159"/>
                <a:gd name="T36" fmla="*/ 168 w 239"/>
                <a:gd name="T37" fmla="*/ 130 h 159"/>
                <a:gd name="T38" fmla="*/ 165 w 239"/>
                <a:gd name="T39" fmla="*/ 129 h 159"/>
                <a:gd name="T40" fmla="*/ 168 w 239"/>
                <a:gd name="T41" fmla="*/ 135 h 159"/>
                <a:gd name="T42" fmla="*/ 175 w 239"/>
                <a:gd name="T43" fmla="*/ 141 h 159"/>
                <a:gd name="T44" fmla="*/ 186 w 239"/>
                <a:gd name="T45" fmla="*/ 138 h 159"/>
                <a:gd name="T46" fmla="*/ 190 w 239"/>
                <a:gd name="T47" fmla="*/ 147 h 159"/>
                <a:gd name="T48" fmla="*/ 177 w 239"/>
                <a:gd name="T49" fmla="*/ 145 h 159"/>
                <a:gd name="T50" fmla="*/ 149 w 239"/>
                <a:gd name="T51" fmla="*/ 145 h 159"/>
                <a:gd name="T52" fmla="*/ 153 w 239"/>
                <a:gd name="T53" fmla="*/ 130 h 159"/>
                <a:gd name="T54" fmla="*/ 128 w 239"/>
                <a:gd name="T55" fmla="*/ 125 h 159"/>
                <a:gd name="T56" fmla="*/ 125 w 239"/>
                <a:gd name="T57" fmla="*/ 119 h 159"/>
                <a:gd name="T58" fmla="*/ 114 w 239"/>
                <a:gd name="T59" fmla="*/ 120 h 159"/>
                <a:gd name="T60" fmla="*/ 110 w 239"/>
                <a:gd name="T61" fmla="*/ 129 h 159"/>
                <a:gd name="T62" fmla="*/ 100 w 239"/>
                <a:gd name="T63" fmla="*/ 139 h 159"/>
                <a:gd name="T64" fmla="*/ 88 w 239"/>
                <a:gd name="T65" fmla="*/ 141 h 159"/>
                <a:gd name="T66" fmla="*/ 80 w 239"/>
                <a:gd name="T67" fmla="*/ 139 h 159"/>
                <a:gd name="T68" fmla="*/ 86 w 239"/>
                <a:gd name="T69" fmla="*/ 132 h 159"/>
                <a:gd name="T70" fmla="*/ 94 w 239"/>
                <a:gd name="T71" fmla="*/ 119 h 159"/>
                <a:gd name="T72" fmla="*/ 101 w 239"/>
                <a:gd name="T73" fmla="*/ 110 h 159"/>
                <a:gd name="T74" fmla="*/ 94 w 239"/>
                <a:gd name="T75" fmla="*/ 90 h 159"/>
                <a:gd name="T76" fmla="*/ 72 w 239"/>
                <a:gd name="T77" fmla="*/ 82 h 159"/>
                <a:gd name="T78" fmla="*/ 39 w 239"/>
                <a:gd name="T79" fmla="*/ 95 h 159"/>
                <a:gd name="T80" fmla="*/ 33 w 239"/>
                <a:gd name="T81" fmla="*/ 90 h 159"/>
                <a:gd name="T82" fmla="*/ 0 w 239"/>
                <a:gd name="T83" fmla="*/ 82 h 159"/>
                <a:gd name="T84" fmla="*/ 8 w 239"/>
                <a:gd name="T85" fmla="*/ 62 h 159"/>
                <a:gd name="T86" fmla="*/ 18 w 239"/>
                <a:gd name="T87" fmla="*/ 18 h 159"/>
                <a:gd name="T88" fmla="*/ 34 w 239"/>
                <a:gd name="T89" fmla="*/ 10 h 159"/>
                <a:gd name="T90" fmla="*/ 70 w 239"/>
                <a:gd name="T91" fmla="*/ 18 h 159"/>
                <a:gd name="T92" fmla="*/ 82 w 239"/>
                <a:gd name="T93" fmla="*/ 18 h 159"/>
                <a:gd name="T94" fmla="*/ 95 w 239"/>
                <a:gd name="T95" fmla="*/ 16 h 159"/>
                <a:gd name="T96" fmla="*/ 106 w 239"/>
                <a:gd name="T97" fmla="*/ 21 h 159"/>
                <a:gd name="T98" fmla="*/ 113 w 239"/>
                <a:gd name="T99" fmla="*/ 21 h 159"/>
                <a:gd name="T100" fmla="*/ 122 w 239"/>
                <a:gd name="T101" fmla="*/ 7 h 159"/>
                <a:gd name="T102" fmla="*/ 132 w 239"/>
                <a:gd name="T103" fmla="*/ 7 h 159"/>
                <a:gd name="T104" fmla="*/ 149 w 239"/>
                <a:gd name="T105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39" h="159">
                  <a:moveTo>
                    <a:pt x="159" y="125"/>
                  </a:moveTo>
                  <a:lnTo>
                    <a:pt x="159" y="126"/>
                  </a:lnTo>
                  <a:lnTo>
                    <a:pt x="156" y="126"/>
                  </a:lnTo>
                  <a:lnTo>
                    <a:pt x="159" y="130"/>
                  </a:lnTo>
                  <a:lnTo>
                    <a:pt x="162" y="129"/>
                  </a:lnTo>
                  <a:lnTo>
                    <a:pt x="159" y="125"/>
                  </a:lnTo>
                  <a:close/>
                  <a:moveTo>
                    <a:pt x="149" y="0"/>
                  </a:moveTo>
                  <a:lnTo>
                    <a:pt x="155" y="0"/>
                  </a:lnTo>
                  <a:lnTo>
                    <a:pt x="156" y="1"/>
                  </a:lnTo>
                  <a:lnTo>
                    <a:pt x="163" y="12"/>
                  </a:lnTo>
                  <a:lnTo>
                    <a:pt x="163" y="15"/>
                  </a:lnTo>
                  <a:lnTo>
                    <a:pt x="160" y="16"/>
                  </a:lnTo>
                  <a:lnTo>
                    <a:pt x="162" y="22"/>
                  </a:lnTo>
                  <a:lnTo>
                    <a:pt x="168" y="25"/>
                  </a:lnTo>
                  <a:lnTo>
                    <a:pt x="171" y="24"/>
                  </a:lnTo>
                  <a:lnTo>
                    <a:pt x="172" y="24"/>
                  </a:lnTo>
                  <a:lnTo>
                    <a:pt x="177" y="28"/>
                  </a:lnTo>
                  <a:lnTo>
                    <a:pt x="177" y="39"/>
                  </a:lnTo>
                  <a:lnTo>
                    <a:pt x="180" y="40"/>
                  </a:lnTo>
                  <a:lnTo>
                    <a:pt x="187" y="40"/>
                  </a:lnTo>
                  <a:lnTo>
                    <a:pt x="189" y="43"/>
                  </a:lnTo>
                  <a:lnTo>
                    <a:pt x="192" y="43"/>
                  </a:lnTo>
                  <a:lnTo>
                    <a:pt x="200" y="40"/>
                  </a:lnTo>
                  <a:lnTo>
                    <a:pt x="202" y="40"/>
                  </a:lnTo>
                  <a:lnTo>
                    <a:pt x="211" y="49"/>
                  </a:lnTo>
                  <a:lnTo>
                    <a:pt x="215" y="49"/>
                  </a:lnTo>
                  <a:lnTo>
                    <a:pt x="221" y="52"/>
                  </a:lnTo>
                  <a:lnTo>
                    <a:pt x="224" y="52"/>
                  </a:lnTo>
                  <a:lnTo>
                    <a:pt x="238" y="58"/>
                  </a:lnTo>
                  <a:lnTo>
                    <a:pt x="239" y="58"/>
                  </a:lnTo>
                  <a:lnTo>
                    <a:pt x="239" y="59"/>
                  </a:lnTo>
                  <a:lnTo>
                    <a:pt x="238" y="59"/>
                  </a:lnTo>
                  <a:lnTo>
                    <a:pt x="239" y="65"/>
                  </a:lnTo>
                  <a:lnTo>
                    <a:pt x="238" y="68"/>
                  </a:lnTo>
                  <a:lnTo>
                    <a:pt x="238" y="70"/>
                  </a:lnTo>
                  <a:lnTo>
                    <a:pt x="235" y="70"/>
                  </a:lnTo>
                  <a:lnTo>
                    <a:pt x="238" y="73"/>
                  </a:lnTo>
                  <a:lnTo>
                    <a:pt x="238" y="74"/>
                  </a:lnTo>
                  <a:lnTo>
                    <a:pt x="233" y="76"/>
                  </a:lnTo>
                  <a:lnTo>
                    <a:pt x="233" y="83"/>
                  </a:lnTo>
                  <a:lnTo>
                    <a:pt x="236" y="83"/>
                  </a:lnTo>
                  <a:lnTo>
                    <a:pt x="233" y="93"/>
                  </a:lnTo>
                  <a:lnTo>
                    <a:pt x="233" y="95"/>
                  </a:lnTo>
                  <a:lnTo>
                    <a:pt x="226" y="95"/>
                  </a:lnTo>
                  <a:lnTo>
                    <a:pt x="223" y="92"/>
                  </a:lnTo>
                  <a:lnTo>
                    <a:pt x="218" y="96"/>
                  </a:lnTo>
                  <a:lnTo>
                    <a:pt x="215" y="98"/>
                  </a:lnTo>
                  <a:lnTo>
                    <a:pt x="214" y="101"/>
                  </a:lnTo>
                  <a:lnTo>
                    <a:pt x="214" y="108"/>
                  </a:lnTo>
                  <a:lnTo>
                    <a:pt x="180" y="119"/>
                  </a:lnTo>
                  <a:lnTo>
                    <a:pt x="175" y="125"/>
                  </a:lnTo>
                  <a:lnTo>
                    <a:pt x="174" y="125"/>
                  </a:lnTo>
                  <a:lnTo>
                    <a:pt x="174" y="123"/>
                  </a:lnTo>
                  <a:lnTo>
                    <a:pt x="172" y="122"/>
                  </a:lnTo>
                  <a:lnTo>
                    <a:pt x="169" y="126"/>
                  </a:lnTo>
                  <a:lnTo>
                    <a:pt x="169" y="130"/>
                  </a:lnTo>
                  <a:lnTo>
                    <a:pt x="168" y="130"/>
                  </a:lnTo>
                  <a:lnTo>
                    <a:pt x="165" y="128"/>
                  </a:lnTo>
                  <a:lnTo>
                    <a:pt x="163" y="129"/>
                  </a:lnTo>
                  <a:lnTo>
                    <a:pt x="165" y="129"/>
                  </a:lnTo>
                  <a:lnTo>
                    <a:pt x="165" y="130"/>
                  </a:lnTo>
                  <a:lnTo>
                    <a:pt x="163" y="133"/>
                  </a:lnTo>
                  <a:lnTo>
                    <a:pt x="168" y="135"/>
                  </a:lnTo>
                  <a:lnTo>
                    <a:pt x="169" y="135"/>
                  </a:lnTo>
                  <a:lnTo>
                    <a:pt x="171" y="141"/>
                  </a:lnTo>
                  <a:lnTo>
                    <a:pt x="175" y="141"/>
                  </a:lnTo>
                  <a:lnTo>
                    <a:pt x="178" y="139"/>
                  </a:lnTo>
                  <a:lnTo>
                    <a:pt x="183" y="139"/>
                  </a:lnTo>
                  <a:lnTo>
                    <a:pt x="186" y="138"/>
                  </a:lnTo>
                  <a:lnTo>
                    <a:pt x="192" y="138"/>
                  </a:lnTo>
                  <a:lnTo>
                    <a:pt x="192" y="139"/>
                  </a:lnTo>
                  <a:lnTo>
                    <a:pt x="190" y="147"/>
                  </a:lnTo>
                  <a:lnTo>
                    <a:pt x="186" y="147"/>
                  </a:lnTo>
                  <a:lnTo>
                    <a:pt x="183" y="145"/>
                  </a:lnTo>
                  <a:lnTo>
                    <a:pt x="177" y="145"/>
                  </a:lnTo>
                  <a:lnTo>
                    <a:pt x="156" y="159"/>
                  </a:lnTo>
                  <a:lnTo>
                    <a:pt x="149" y="157"/>
                  </a:lnTo>
                  <a:lnTo>
                    <a:pt x="149" y="145"/>
                  </a:lnTo>
                  <a:lnTo>
                    <a:pt x="137" y="141"/>
                  </a:lnTo>
                  <a:lnTo>
                    <a:pt x="137" y="139"/>
                  </a:lnTo>
                  <a:lnTo>
                    <a:pt x="153" y="130"/>
                  </a:lnTo>
                  <a:lnTo>
                    <a:pt x="152" y="129"/>
                  </a:lnTo>
                  <a:lnTo>
                    <a:pt x="128" y="126"/>
                  </a:lnTo>
                  <a:lnTo>
                    <a:pt x="128" y="125"/>
                  </a:lnTo>
                  <a:lnTo>
                    <a:pt x="129" y="123"/>
                  </a:lnTo>
                  <a:lnTo>
                    <a:pt x="125" y="120"/>
                  </a:lnTo>
                  <a:lnTo>
                    <a:pt x="125" y="119"/>
                  </a:lnTo>
                  <a:lnTo>
                    <a:pt x="132" y="119"/>
                  </a:lnTo>
                  <a:lnTo>
                    <a:pt x="129" y="116"/>
                  </a:lnTo>
                  <a:lnTo>
                    <a:pt x="114" y="120"/>
                  </a:lnTo>
                  <a:lnTo>
                    <a:pt x="112" y="126"/>
                  </a:lnTo>
                  <a:lnTo>
                    <a:pt x="109" y="125"/>
                  </a:lnTo>
                  <a:lnTo>
                    <a:pt x="110" y="129"/>
                  </a:lnTo>
                  <a:lnTo>
                    <a:pt x="101" y="136"/>
                  </a:lnTo>
                  <a:lnTo>
                    <a:pt x="100" y="135"/>
                  </a:lnTo>
                  <a:lnTo>
                    <a:pt x="100" y="139"/>
                  </a:lnTo>
                  <a:lnTo>
                    <a:pt x="97" y="139"/>
                  </a:lnTo>
                  <a:lnTo>
                    <a:pt x="95" y="141"/>
                  </a:lnTo>
                  <a:lnTo>
                    <a:pt x="88" y="141"/>
                  </a:lnTo>
                  <a:lnTo>
                    <a:pt x="86" y="142"/>
                  </a:lnTo>
                  <a:lnTo>
                    <a:pt x="85" y="142"/>
                  </a:lnTo>
                  <a:lnTo>
                    <a:pt x="80" y="139"/>
                  </a:lnTo>
                  <a:lnTo>
                    <a:pt x="80" y="138"/>
                  </a:lnTo>
                  <a:lnTo>
                    <a:pt x="85" y="136"/>
                  </a:lnTo>
                  <a:lnTo>
                    <a:pt x="86" y="132"/>
                  </a:lnTo>
                  <a:lnTo>
                    <a:pt x="91" y="128"/>
                  </a:lnTo>
                  <a:lnTo>
                    <a:pt x="94" y="120"/>
                  </a:lnTo>
                  <a:lnTo>
                    <a:pt x="94" y="119"/>
                  </a:lnTo>
                  <a:lnTo>
                    <a:pt x="104" y="119"/>
                  </a:lnTo>
                  <a:lnTo>
                    <a:pt x="104" y="113"/>
                  </a:lnTo>
                  <a:lnTo>
                    <a:pt x="101" y="110"/>
                  </a:lnTo>
                  <a:lnTo>
                    <a:pt x="98" y="102"/>
                  </a:lnTo>
                  <a:lnTo>
                    <a:pt x="94" y="99"/>
                  </a:lnTo>
                  <a:lnTo>
                    <a:pt x="94" y="90"/>
                  </a:lnTo>
                  <a:lnTo>
                    <a:pt x="88" y="87"/>
                  </a:lnTo>
                  <a:lnTo>
                    <a:pt x="83" y="87"/>
                  </a:lnTo>
                  <a:lnTo>
                    <a:pt x="72" y="82"/>
                  </a:lnTo>
                  <a:lnTo>
                    <a:pt x="66" y="82"/>
                  </a:lnTo>
                  <a:lnTo>
                    <a:pt x="63" y="86"/>
                  </a:lnTo>
                  <a:lnTo>
                    <a:pt x="39" y="95"/>
                  </a:lnTo>
                  <a:lnTo>
                    <a:pt x="37" y="95"/>
                  </a:lnTo>
                  <a:lnTo>
                    <a:pt x="37" y="93"/>
                  </a:lnTo>
                  <a:lnTo>
                    <a:pt x="33" y="90"/>
                  </a:lnTo>
                  <a:lnTo>
                    <a:pt x="9" y="92"/>
                  </a:lnTo>
                  <a:lnTo>
                    <a:pt x="0" y="83"/>
                  </a:lnTo>
                  <a:lnTo>
                    <a:pt x="0" y="82"/>
                  </a:lnTo>
                  <a:lnTo>
                    <a:pt x="5" y="68"/>
                  </a:lnTo>
                  <a:lnTo>
                    <a:pt x="8" y="68"/>
                  </a:lnTo>
                  <a:lnTo>
                    <a:pt x="8" y="62"/>
                  </a:lnTo>
                  <a:lnTo>
                    <a:pt x="12" y="52"/>
                  </a:lnTo>
                  <a:lnTo>
                    <a:pt x="26" y="37"/>
                  </a:lnTo>
                  <a:lnTo>
                    <a:pt x="18" y="18"/>
                  </a:lnTo>
                  <a:lnTo>
                    <a:pt x="18" y="16"/>
                  </a:lnTo>
                  <a:lnTo>
                    <a:pt x="31" y="13"/>
                  </a:lnTo>
                  <a:lnTo>
                    <a:pt x="34" y="10"/>
                  </a:lnTo>
                  <a:lnTo>
                    <a:pt x="52" y="9"/>
                  </a:lnTo>
                  <a:lnTo>
                    <a:pt x="67" y="13"/>
                  </a:lnTo>
                  <a:lnTo>
                    <a:pt x="70" y="18"/>
                  </a:lnTo>
                  <a:lnTo>
                    <a:pt x="74" y="18"/>
                  </a:lnTo>
                  <a:lnTo>
                    <a:pt x="76" y="21"/>
                  </a:lnTo>
                  <a:lnTo>
                    <a:pt x="82" y="18"/>
                  </a:lnTo>
                  <a:lnTo>
                    <a:pt x="89" y="21"/>
                  </a:lnTo>
                  <a:lnTo>
                    <a:pt x="94" y="16"/>
                  </a:lnTo>
                  <a:lnTo>
                    <a:pt x="95" y="16"/>
                  </a:lnTo>
                  <a:lnTo>
                    <a:pt x="100" y="22"/>
                  </a:lnTo>
                  <a:lnTo>
                    <a:pt x="103" y="22"/>
                  </a:lnTo>
                  <a:lnTo>
                    <a:pt x="106" y="21"/>
                  </a:lnTo>
                  <a:lnTo>
                    <a:pt x="109" y="21"/>
                  </a:lnTo>
                  <a:lnTo>
                    <a:pt x="112" y="22"/>
                  </a:lnTo>
                  <a:lnTo>
                    <a:pt x="113" y="21"/>
                  </a:lnTo>
                  <a:lnTo>
                    <a:pt x="114" y="12"/>
                  </a:lnTo>
                  <a:lnTo>
                    <a:pt x="119" y="7"/>
                  </a:lnTo>
                  <a:lnTo>
                    <a:pt x="122" y="7"/>
                  </a:lnTo>
                  <a:lnTo>
                    <a:pt x="126" y="6"/>
                  </a:lnTo>
                  <a:lnTo>
                    <a:pt x="129" y="6"/>
                  </a:lnTo>
                  <a:lnTo>
                    <a:pt x="132" y="7"/>
                  </a:lnTo>
                  <a:lnTo>
                    <a:pt x="137" y="1"/>
                  </a:lnTo>
                  <a:lnTo>
                    <a:pt x="144" y="1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3" name="Albania">
              <a:extLst>
                <a:ext uri="{FF2B5EF4-FFF2-40B4-BE49-F238E27FC236}">
                  <a16:creationId xmlns:a16="http://schemas.microsoft.com/office/drawing/2014/main" id="{A05FE660-FEC7-8D46-DEA6-F41EA20723A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9416" y="3474256"/>
              <a:ext cx="45177" cy="97581"/>
            </a:xfrm>
            <a:custGeom>
              <a:avLst/>
              <a:gdLst>
                <a:gd name="T0" fmla="*/ 6 w 25"/>
                <a:gd name="T1" fmla="*/ 0 h 54"/>
                <a:gd name="T2" fmla="*/ 12 w 25"/>
                <a:gd name="T3" fmla="*/ 3 h 54"/>
                <a:gd name="T4" fmla="*/ 20 w 25"/>
                <a:gd name="T5" fmla="*/ 11 h 54"/>
                <a:gd name="T6" fmla="*/ 18 w 25"/>
                <a:gd name="T7" fmla="*/ 24 h 54"/>
                <a:gd name="T8" fmla="*/ 24 w 25"/>
                <a:gd name="T9" fmla="*/ 33 h 54"/>
                <a:gd name="T10" fmla="*/ 25 w 25"/>
                <a:gd name="T11" fmla="*/ 37 h 54"/>
                <a:gd name="T12" fmla="*/ 25 w 25"/>
                <a:gd name="T13" fmla="*/ 39 h 54"/>
                <a:gd name="T14" fmla="*/ 14 w 25"/>
                <a:gd name="T15" fmla="*/ 54 h 54"/>
                <a:gd name="T16" fmla="*/ 12 w 25"/>
                <a:gd name="T17" fmla="*/ 54 h 54"/>
                <a:gd name="T18" fmla="*/ 0 w 25"/>
                <a:gd name="T19" fmla="*/ 40 h 54"/>
                <a:gd name="T20" fmla="*/ 0 w 25"/>
                <a:gd name="T21" fmla="*/ 39 h 54"/>
                <a:gd name="T22" fmla="*/ 2 w 25"/>
                <a:gd name="T23" fmla="*/ 39 h 54"/>
                <a:gd name="T24" fmla="*/ 2 w 25"/>
                <a:gd name="T25" fmla="*/ 24 h 54"/>
                <a:gd name="T26" fmla="*/ 5 w 25"/>
                <a:gd name="T27" fmla="*/ 17 h 54"/>
                <a:gd name="T28" fmla="*/ 0 w 25"/>
                <a:gd name="T29" fmla="*/ 15 h 54"/>
                <a:gd name="T30" fmla="*/ 3 w 25"/>
                <a:gd name="T31" fmla="*/ 5 h 54"/>
                <a:gd name="T32" fmla="*/ 6 w 25"/>
                <a:gd name="T3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" h="54">
                  <a:moveTo>
                    <a:pt x="6" y="0"/>
                  </a:moveTo>
                  <a:lnTo>
                    <a:pt x="12" y="3"/>
                  </a:lnTo>
                  <a:lnTo>
                    <a:pt x="20" y="11"/>
                  </a:lnTo>
                  <a:lnTo>
                    <a:pt x="18" y="24"/>
                  </a:lnTo>
                  <a:lnTo>
                    <a:pt x="24" y="33"/>
                  </a:lnTo>
                  <a:lnTo>
                    <a:pt x="25" y="37"/>
                  </a:lnTo>
                  <a:lnTo>
                    <a:pt x="25" y="39"/>
                  </a:lnTo>
                  <a:lnTo>
                    <a:pt x="14" y="54"/>
                  </a:lnTo>
                  <a:lnTo>
                    <a:pt x="12" y="54"/>
                  </a:lnTo>
                  <a:lnTo>
                    <a:pt x="0" y="40"/>
                  </a:lnTo>
                  <a:lnTo>
                    <a:pt x="0" y="39"/>
                  </a:lnTo>
                  <a:lnTo>
                    <a:pt x="2" y="39"/>
                  </a:lnTo>
                  <a:lnTo>
                    <a:pt x="2" y="24"/>
                  </a:lnTo>
                  <a:lnTo>
                    <a:pt x="5" y="17"/>
                  </a:lnTo>
                  <a:lnTo>
                    <a:pt x="0" y="15"/>
                  </a:lnTo>
                  <a:lnTo>
                    <a:pt x="3" y="5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4" name="Bulgaria">
              <a:extLst>
                <a:ext uri="{FF2B5EF4-FFF2-40B4-BE49-F238E27FC236}">
                  <a16:creationId xmlns:a16="http://schemas.microsoft.com/office/drawing/2014/main" id="{E96728C8-D025-9FEF-056C-7228A6C8155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1698" y="3427272"/>
              <a:ext cx="153601" cy="95775"/>
            </a:xfrm>
            <a:custGeom>
              <a:avLst/>
              <a:gdLst>
                <a:gd name="T0" fmla="*/ 6 w 85"/>
                <a:gd name="T1" fmla="*/ 0 h 53"/>
                <a:gd name="T2" fmla="*/ 9 w 85"/>
                <a:gd name="T3" fmla="*/ 0 h 53"/>
                <a:gd name="T4" fmla="*/ 11 w 85"/>
                <a:gd name="T5" fmla="*/ 1 h 53"/>
                <a:gd name="T6" fmla="*/ 9 w 85"/>
                <a:gd name="T7" fmla="*/ 4 h 53"/>
                <a:gd name="T8" fmla="*/ 11 w 85"/>
                <a:gd name="T9" fmla="*/ 7 h 53"/>
                <a:gd name="T10" fmla="*/ 42 w 85"/>
                <a:gd name="T11" fmla="*/ 8 h 53"/>
                <a:gd name="T12" fmla="*/ 61 w 85"/>
                <a:gd name="T13" fmla="*/ 1 h 53"/>
                <a:gd name="T14" fmla="*/ 85 w 85"/>
                <a:gd name="T15" fmla="*/ 7 h 53"/>
                <a:gd name="T16" fmla="*/ 82 w 85"/>
                <a:gd name="T17" fmla="*/ 14 h 53"/>
                <a:gd name="T18" fmla="*/ 76 w 85"/>
                <a:gd name="T19" fmla="*/ 19 h 53"/>
                <a:gd name="T20" fmla="*/ 74 w 85"/>
                <a:gd name="T21" fmla="*/ 26 h 53"/>
                <a:gd name="T22" fmla="*/ 70 w 85"/>
                <a:gd name="T23" fmla="*/ 31 h 53"/>
                <a:gd name="T24" fmla="*/ 76 w 85"/>
                <a:gd name="T25" fmla="*/ 40 h 53"/>
                <a:gd name="T26" fmla="*/ 76 w 85"/>
                <a:gd name="T27" fmla="*/ 41 h 53"/>
                <a:gd name="T28" fmla="*/ 73 w 85"/>
                <a:gd name="T29" fmla="*/ 41 h 53"/>
                <a:gd name="T30" fmla="*/ 70 w 85"/>
                <a:gd name="T31" fmla="*/ 40 h 53"/>
                <a:gd name="T32" fmla="*/ 64 w 85"/>
                <a:gd name="T33" fmla="*/ 40 h 53"/>
                <a:gd name="T34" fmla="*/ 54 w 85"/>
                <a:gd name="T35" fmla="*/ 44 h 53"/>
                <a:gd name="T36" fmla="*/ 52 w 85"/>
                <a:gd name="T37" fmla="*/ 44 h 53"/>
                <a:gd name="T38" fmla="*/ 52 w 85"/>
                <a:gd name="T39" fmla="*/ 49 h 53"/>
                <a:gd name="T40" fmla="*/ 48 w 85"/>
                <a:gd name="T41" fmla="*/ 50 h 53"/>
                <a:gd name="T42" fmla="*/ 43 w 85"/>
                <a:gd name="T43" fmla="*/ 53 h 53"/>
                <a:gd name="T44" fmla="*/ 42 w 85"/>
                <a:gd name="T45" fmla="*/ 53 h 53"/>
                <a:gd name="T46" fmla="*/ 28 w 85"/>
                <a:gd name="T47" fmla="*/ 47 h 53"/>
                <a:gd name="T48" fmla="*/ 9 w 85"/>
                <a:gd name="T49" fmla="*/ 51 h 53"/>
                <a:gd name="T50" fmla="*/ 9 w 85"/>
                <a:gd name="T51" fmla="*/ 50 h 53"/>
                <a:gd name="T52" fmla="*/ 6 w 85"/>
                <a:gd name="T53" fmla="*/ 40 h 53"/>
                <a:gd name="T54" fmla="*/ 2 w 85"/>
                <a:gd name="T55" fmla="*/ 35 h 53"/>
                <a:gd name="T56" fmla="*/ 2 w 85"/>
                <a:gd name="T57" fmla="*/ 28 h 53"/>
                <a:gd name="T58" fmla="*/ 6 w 85"/>
                <a:gd name="T59" fmla="*/ 20 h 53"/>
                <a:gd name="T60" fmla="*/ 2 w 85"/>
                <a:gd name="T61" fmla="*/ 13 h 53"/>
                <a:gd name="T62" fmla="*/ 0 w 85"/>
                <a:gd name="T63" fmla="*/ 7 h 53"/>
                <a:gd name="T64" fmla="*/ 2 w 85"/>
                <a:gd name="T65" fmla="*/ 1 h 53"/>
                <a:gd name="T66" fmla="*/ 6 w 85"/>
                <a:gd name="T67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5" h="53">
                  <a:moveTo>
                    <a:pt x="6" y="0"/>
                  </a:moveTo>
                  <a:lnTo>
                    <a:pt x="9" y="0"/>
                  </a:lnTo>
                  <a:lnTo>
                    <a:pt x="11" y="1"/>
                  </a:lnTo>
                  <a:lnTo>
                    <a:pt x="9" y="4"/>
                  </a:lnTo>
                  <a:lnTo>
                    <a:pt x="11" y="7"/>
                  </a:lnTo>
                  <a:lnTo>
                    <a:pt x="42" y="8"/>
                  </a:lnTo>
                  <a:lnTo>
                    <a:pt x="61" y="1"/>
                  </a:lnTo>
                  <a:lnTo>
                    <a:pt x="85" y="7"/>
                  </a:lnTo>
                  <a:lnTo>
                    <a:pt x="82" y="14"/>
                  </a:lnTo>
                  <a:lnTo>
                    <a:pt x="76" y="19"/>
                  </a:lnTo>
                  <a:lnTo>
                    <a:pt x="74" y="26"/>
                  </a:lnTo>
                  <a:lnTo>
                    <a:pt x="70" y="31"/>
                  </a:lnTo>
                  <a:lnTo>
                    <a:pt x="76" y="40"/>
                  </a:lnTo>
                  <a:lnTo>
                    <a:pt x="76" y="41"/>
                  </a:lnTo>
                  <a:lnTo>
                    <a:pt x="73" y="41"/>
                  </a:lnTo>
                  <a:lnTo>
                    <a:pt x="70" y="40"/>
                  </a:lnTo>
                  <a:lnTo>
                    <a:pt x="64" y="40"/>
                  </a:lnTo>
                  <a:lnTo>
                    <a:pt x="54" y="44"/>
                  </a:lnTo>
                  <a:lnTo>
                    <a:pt x="52" y="44"/>
                  </a:lnTo>
                  <a:lnTo>
                    <a:pt x="52" y="49"/>
                  </a:lnTo>
                  <a:lnTo>
                    <a:pt x="48" y="50"/>
                  </a:lnTo>
                  <a:lnTo>
                    <a:pt x="43" y="53"/>
                  </a:lnTo>
                  <a:lnTo>
                    <a:pt x="42" y="53"/>
                  </a:lnTo>
                  <a:lnTo>
                    <a:pt x="28" y="47"/>
                  </a:lnTo>
                  <a:lnTo>
                    <a:pt x="9" y="51"/>
                  </a:lnTo>
                  <a:lnTo>
                    <a:pt x="9" y="50"/>
                  </a:lnTo>
                  <a:lnTo>
                    <a:pt x="6" y="40"/>
                  </a:lnTo>
                  <a:lnTo>
                    <a:pt x="2" y="35"/>
                  </a:lnTo>
                  <a:lnTo>
                    <a:pt x="2" y="28"/>
                  </a:lnTo>
                  <a:lnTo>
                    <a:pt x="6" y="20"/>
                  </a:lnTo>
                  <a:lnTo>
                    <a:pt x="2" y="13"/>
                  </a:lnTo>
                  <a:lnTo>
                    <a:pt x="0" y="7"/>
                  </a:lnTo>
                  <a:lnTo>
                    <a:pt x="2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5" name="Cyprus">
              <a:extLst>
                <a:ext uri="{FF2B5EF4-FFF2-40B4-BE49-F238E27FC236}">
                  <a16:creationId xmlns:a16="http://schemas.microsoft.com/office/drawing/2014/main" id="{C2306F17-2D44-9BA4-6085-8E2278344778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8424" y="3685683"/>
              <a:ext cx="56019" cy="36141"/>
            </a:xfrm>
            <a:custGeom>
              <a:avLst/>
              <a:gdLst>
                <a:gd name="T0" fmla="*/ 31 w 31"/>
                <a:gd name="T1" fmla="*/ 0 h 20"/>
                <a:gd name="T2" fmla="*/ 31 w 31"/>
                <a:gd name="T3" fmla="*/ 2 h 20"/>
                <a:gd name="T4" fmla="*/ 25 w 31"/>
                <a:gd name="T5" fmla="*/ 14 h 20"/>
                <a:gd name="T6" fmla="*/ 12 w 31"/>
                <a:gd name="T7" fmla="*/ 20 h 20"/>
                <a:gd name="T8" fmla="*/ 10 w 31"/>
                <a:gd name="T9" fmla="*/ 20 h 20"/>
                <a:gd name="T10" fmla="*/ 4 w 31"/>
                <a:gd name="T11" fmla="*/ 18 h 20"/>
                <a:gd name="T12" fmla="*/ 0 w 31"/>
                <a:gd name="T13" fmla="*/ 12 h 20"/>
                <a:gd name="T14" fmla="*/ 1 w 31"/>
                <a:gd name="T15" fmla="*/ 12 h 20"/>
                <a:gd name="T16" fmla="*/ 10 w 31"/>
                <a:gd name="T17" fmla="*/ 6 h 20"/>
                <a:gd name="T18" fmla="*/ 23 w 31"/>
                <a:gd name="T19" fmla="*/ 5 h 20"/>
                <a:gd name="T20" fmla="*/ 31 w 31"/>
                <a:gd name="T2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1" h="20">
                  <a:moveTo>
                    <a:pt x="31" y="0"/>
                  </a:moveTo>
                  <a:lnTo>
                    <a:pt x="31" y="2"/>
                  </a:lnTo>
                  <a:lnTo>
                    <a:pt x="25" y="14"/>
                  </a:lnTo>
                  <a:lnTo>
                    <a:pt x="12" y="20"/>
                  </a:lnTo>
                  <a:lnTo>
                    <a:pt x="10" y="20"/>
                  </a:lnTo>
                  <a:lnTo>
                    <a:pt x="4" y="18"/>
                  </a:lnTo>
                  <a:lnTo>
                    <a:pt x="0" y="12"/>
                  </a:lnTo>
                  <a:lnTo>
                    <a:pt x="1" y="12"/>
                  </a:lnTo>
                  <a:lnTo>
                    <a:pt x="10" y="6"/>
                  </a:lnTo>
                  <a:lnTo>
                    <a:pt x="23" y="5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6" name="Kosovo">
              <a:extLst>
                <a:ext uri="{FF2B5EF4-FFF2-40B4-BE49-F238E27FC236}">
                  <a16:creationId xmlns:a16="http://schemas.microsoft.com/office/drawing/2014/main" id="{93E67232-0CCF-66A1-3A1F-3743873A1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3873" y="3457993"/>
              <a:ext cx="39755" cy="37948"/>
            </a:xfrm>
            <a:custGeom>
              <a:avLst/>
              <a:gdLst>
                <a:gd name="T0" fmla="*/ 9 w 22"/>
                <a:gd name="T1" fmla="*/ 0 h 21"/>
                <a:gd name="T2" fmla="*/ 15 w 22"/>
                <a:gd name="T3" fmla="*/ 0 h 21"/>
                <a:gd name="T4" fmla="*/ 15 w 22"/>
                <a:gd name="T5" fmla="*/ 2 h 21"/>
                <a:gd name="T6" fmla="*/ 17 w 22"/>
                <a:gd name="T7" fmla="*/ 8 h 21"/>
                <a:gd name="T8" fmla="*/ 22 w 22"/>
                <a:gd name="T9" fmla="*/ 8 h 21"/>
                <a:gd name="T10" fmla="*/ 22 w 22"/>
                <a:gd name="T11" fmla="*/ 14 h 21"/>
                <a:gd name="T12" fmla="*/ 12 w 22"/>
                <a:gd name="T13" fmla="*/ 21 h 21"/>
                <a:gd name="T14" fmla="*/ 10 w 22"/>
                <a:gd name="T15" fmla="*/ 21 h 21"/>
                <a:gd name="T16" fmla="*/ 10 w 22"/>
                <a:gd name="T17" fmla="*/ 20 h 21"/>
                <a:gd name="T18" fmla="*/ 4 w 22"/>
                <a:gd name="T19" fmla="*/ 14 h 21"/>
                <a:gd name="T20" fmla="*/ 0 w 22"/>
                <a:gd name="T21" fmla="*/ 12 h 21"/>
                <a:gd name="T22" fmla="*/ 0 w 22"/>
                <a:gd name="T23" fmla="*/ 6 h 21"/>
                <a:gd name="T24" fmla="*/ 1 w 22"/>
                <a:gd name="T25" fmla="*/ 6 h 21"/>
                <a:gd name="T26" fmla="*/ 3 w 22"/>
                <a:gd name="T27" fmla="*/ 8 h 21"/>
                <a:gd name="T28" fmla="*/ 4 w 22"/>
                <a:gd name="T29" fmla="*/ 5 h 21"/>
                <a:gd name="T30" fmla="*/ 9 w 22"/>
                <a:gd name="T3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" h="21">
                  <a:moveTo>
                    <a:pt x="9" y="0"/>
                  </a:moveTo>
                  <a:lnTo>
                    <a:pt x="15" y="0"/>
                  </a:lnTo>
                  <a:lnTo>
                    <a:pt x="15" y="2"/>
                  </a:lnTo>
                  <a:lnTo>
                    <a:pt x="17" y="8"/>
                  </a:lnTo>
                  <a:lnTo>
                    <a:pt x="22" y="8"/>
                  </a:lnTo>
                  <a:lnTo>
                    <a:pt x="22" y="14"/>
                  </a:lnTo>
                  <a:lnTo>
                    <a:pt x="12" y="21"/>
                  </a:lnTo>
                  <a:lnTo>
                    <a:pt x="10" y="21"/>
                  </a:lnTo>
                  <a:lnTo>
                    <a:pt x="10" y="20"/>
                  </a:lnTo>
                  <a:lnTo>
                    <a:pt x="4" y="14"/>
                  </a:lnTo>
                  <a:lnTo>
                    <a:pt x="0" y="12"/>
                  </a:lnTo>
                  <a:lnTo>
                    <a:pt x="0" y="6"/>
                  </a:lnTo>
                  <a:lnTo>
                    <a:pt x="1" y="6"/>
                  </a:lnTo>
                  <a:lnTo>
                    <a:pt x="3" y="8"/>
                  </a:lnTo>
                  <a:lnTo>
                    <a:pt x="4" y="5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7" name="Macedonia">
              <a:extLst>
                <a:ext uri="{FF2B5EF4-FFF2-40B4-BE49-F238E27FC236}">
                  <a16:creationId xmlns:a16="http://schemas.microsoft.com/office/drawing/2014/main" id="{2F9B6976-BD75-274B-D7C8-60FCF486A751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0137" y="3479677"/>
              <a:ext cx="61440" cy="54212"/>
            </a:xfrm>
            <a:custGeom>
              <a:avLst/>
              <a:gdLst>
                <a:gd name="T0" fmla="*/ 11 w 34"/>
                <a:gd name="T1" fmla="*/ 0 h 30"/>
                <a:gd name="T2" fmla="*/ 25 w 34"/>
                <a:gd name="T3" fmla="*/ 2 h 30"/>
                <a:gd name="T4" fmla="*/ 26 w 34"/>
                <a:gd name="T5" fmla="*/ 2 h 30"/>
                <a:gd name="T6" fmla="*/ 26 w 34"/>
                <a:gd name="T7" fmla="*/ 5 h 30"/>
                <a:gd name="T8" fmla="*/ 31 w 34"/>
                <a:gd name="T9" fmla="*/ 9 h 30"/>
                <a:gd name="T10" fmla="*/ 34 w 34"/>
                <a:gd name="T11" fmla="*/ 21 h 30"/>
                <a:gd name="T12" fmla="*/ 32 w 34"/>
                <a:gd name="T13" fmla="*/ 21 h 30"/>
                <a:gd name="T14" fmla="*/ 7 w 34"/>
                <a:gd name="T15" fmla="*/ 30 h 30"/>
                <a:gd name="T16" fmla="*/ 6 w 34"/>
                <a:gd name="T17" fmla="*/ 30 h 30"/>
                <a:gd name="T18" fmla="*/ 0 w 34"/>
                <a:gd name="T19" fmla="*/ 21 h 30"/>
                <a:gd name="T20" fmla="*/ 1 w 34"/>
                <a:gd name="T21" fmla="*/ 8 h 30"/>
                <a:gd name="T22" fmla="*/ 11 w 34"/>
                <a:gd name="T2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0">
                  <a:moveTo>
                    <a:pt x="11" y="0"/>
                  </a:moveTo>
                  <a:lnTo>
                    <a:pt x="25" y="2"/>
                  </a:lnTo>
                  <a:lnTo>
                    <a:pt x="26" y="2"/>
                  </a:lnTo>
                  <a:lnTo>
                    <a:pt x="26" y="5"/>
                  </a:lnTo>
                  <a:lnTo>
                    <a:pt x="31" y="9"/>
                  </a:lnTo>
                  <a:lnTo>
                    <a:pt x="34" y="21"/>
                  </a:lnTo>
                  <a:lnTo>
                    <a:pt x="32" y="21"/>
                  </a:lnTo>
                  <a:lnTo>
                    <a:pt x="7" y="30"/>
                  </a:lnTo>
                  <a:lnTo>
                    <a:pt x="6" y="30"/>
                  </a:lnTo>
                  <a:lnTo>
                    <a:pt x="0" y="21"/>
                  </a:lnTo>
                  <a:lnTo>
                    <a:pt x="1" y="8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8" name="Slovakia">
              <a:extLst>
                <a:ext uri="{FF2B5EF4-FFF2-40B4-BE49-F238E27FC236}">
                  <a16:creationId xmlns:a16="http://schemas.microsoft.com/office/drawing/2014/main" id="{10FAC0AD-3940-9DD4-CA91-7826C46766B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1590" y="3241146"/>
              <a:ext cx="133723" cy="65054"/>
            </a:xfrm>
            <a:custGeom>
              <a:avLst/>
              <a:gdLst>
                <a:gd name="T0" fmla="*/ 35 w 74"/>
                <a:gd name="T1" fmla="*/ 0 h 36"/>
                <a:gd name="T2" fmla="*/ 41 w 74"/>
                <a:gd name="T3" fmla="*/ 6 h 36"/>
                <a:gd name="T4" fmla="*/ 60 w 74"/>
                <a:gd name="T5" fmla="*/ 3 h 36"/>
                <a:gd name="T6" fmla="*/ 74 w 74"/>
                <a:gd name="T7" fmla="*/ 9 h 36"/>
                <a:gd name="T8" fmla="*/ 71 w 74"/>
                <a:gd name="T9" fmla="*/ 23 h 36"/>
                <a:gd name="T10" fmla="*/ 52 w 74"/>
                <a:gd name="T11" fmla="*/ 21 h 36"/>
                <a:gd name="T12" fmla="*/ 41 w 74"/>
                <a:gd name="T13" fmla="*/ 28 h 36"/>
                <a:gd name="T14" fmla="*/ 26 w 74"/>
                <a:gd name="T15" fmla="*/ 30 h 36"/>
                <a:gd name="T16" fmla="*/ 22 w 74"/>
                <a:gd name="T17" fmla="*/ 36 h 36"/>
                <a:gd name="T18" fmla="*/ 13 w 74"/>
                <a:gd name="T19" fmla="*/ 36 h 36"/>
                <a:gd name="T20" fmla="*/ 4 w 74"/>
                <a:gd name="T21" fmla="*/ 30 h 36"/>
                <a:gd name="T22" fmla="*/ 0 w 74"/>
                <a:gd name="T23" fmla="*/ 17 h 36"/>
                <a:gd name="T24" fmla="*/ 20 w 74"/>
                <a:gd name="T25" fmla="*/ 14 h 36"/>
                <a:gd name="T26" fmla="*/ 23 w 74"/>
                <a:gd name="T27" fmla="*/ 6 h 36"/>
                <a:gd name="T28" fmla="*/ 35 w 74"/>
                <a:gd name="T2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4" h="36">
                  <a:moveTo>
                    <a:pt x="35" y="0"/>
                  </a:moveTo>
                  <a:lnTo>
                    <a:pt x="41" y="6"/>
                  </a:lnTo>
                  <a:lnTo>
                    <a:pt x="60" y="3"/>
                  </a:lnTo>
                  <a:lnTo>
                    <a:pt x="74" y="9"/>
                  </a:lnTo>
                  <a:lnTo>
                    <a:pt x="71" y="23"/>
                  </a:lnTo>
                  <a:lnTo>
                    <a:pt x="52" y="21"/>
                  </a:lnTo>
                  <a:lnTo>
                    <a:pt x="41" y="28"/>
                  </a:lnTo>
                  <a:lnTo>
                    <a:pt x="26" y="30"/>
                  </a:lnTo>
                  <a:lnTo>
                    <a:pt x="22" y="36"/>
                  </a:lnTo>
                  <a:lnTo>
                    <a:pt x="13" y="36"/>
                  </a:lnTo>
                  <a:lnTo>
                    <a:pt x="4" y="30"/>
                  </a:lnTo>
                  <a:lnTo>
                    <a:pt x="0" y="17"/>
                  </a:lnTo>
                  <a:lnTo>
                    <a:pt x="20" y="14"/>
                  </a:lnTo>
                  <a:lnTo>
                    <a:pt x="23" y="6"/>
                  </a:lnTo>
                  <a:lnTo>
                    <a:pt x="3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39" name="Montenegro">
              <a:extLst>
                <a:ext uri="{FF2B5EF4-FFF2-40B4-BE49-F238E27FC236}">
                  <a16:creationId xmlns:a16="http://schemas.microsoft.com/office/drawing/2014/main" id="{54724A76-3152-DFE1-14B1-9CF161646D0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5925" y="3445344"/>
              <a:ext cx="48791" cy="56019"/>
            </a:xfrm>
            <a:custGeom>
              <a:avLst/>
              <a:gdLst>
                <a:gd name="T0" fmla="*/ 6 w 27"/>
                <a:gd name="T1" fmla="*/ 0 h 31"/>
                <a:gd name="T2" fmla="*/ 9 w 27"/>
                <a:gd name="T3" fmla="*/ 1 h 31"/>
                <a:gd name="T4" fmla="*/ 9 w 27"/>
                <a:gd name="T5" fmla="*/ 0 h 31"/>
                <a:gd name="T6" fmla="*/ 13 w 27"/>
                <a:gd name="T7" fmla="*/ 0 h 31"/>
                <a:gd name="T8" fmla="*/ 13 w 27"/>
                <a:gd name="T9" fmla="*/ 1 h 31"/>
                <a:gd name="T10" fmla="*/ 27 w 27"/>
                <a:gd name="T11" fmla="*/ 12 h 31"/>
                <a:gd name="T12" fmla="*/ 25 w 27"/>
                <a:gd name="T13" fmla="*/ 16 h 31"/>
                <a:gd name="T14" fmla="*/ 24 w 27"/>
                <a:gd name="T15" fmla="*/ 16 h 31"/>
                <a:gd name="T16" fmla="*/ 22 w 27"/>
                <a:gd name="T17" fmla="*/ 15 h 31"/>
                <a:gd name="T18" fmla="*/ 22 w 27"/>
                <a:gd name="T19" fmla="*/ 19 h 31"/>
                <a:gd name="T20" fmla="*/ 19 w 27"/>
                <a:gd name="T21" fmla="*/ 18 h 31"/>
                <a:gd name="T22" fmla="*/ 16 w 27"/>
                <a:gd name="T23" fmla="*/ 21 h 31"/>
                <a:gd name="T24" fmla="*/ 15 w 27"/>
                <a:gd name="T25" fmla="*/ 31 h 31"/>
                <a:gd name="T26" fmla="*/ 13 w 27"/>
                <a:gd name="T27" fmla="*/ 31 h 31"/>
                <a:gd name="T28" fmla="*/ 0 w 27"/>
                <a:gd name="T29" fmla="*/ 19 h 31"/>
                <a:gd name="T30" fmla="*/ 0 w 27"/>
                <a:gd name="T31" fmla="*/ 18 h 31"/>
                <a:gd name="T32" fmla="*/ 3 w 27"/>
                <a:gd name="T33" fmla="*/ 16 h 31"/>
                <a:gd name="T34" fmla="*/ 1 w 27"/>
                <a:gd name="T35" fmla="*/ 10 h 31"/>
                <a:gd name="T36" fmla="*/ 1 w 27"/>
                <a:gd name="T37" fmla="*/ 9 h 31"/>
                <a:gd name="T38" fmla="*/ 6 w 27"/>
                <a:gd name="T39" fmla="*/ 7 h 31"/>
                <a:gd name="T40" fmla="*/ 3 w 27"/>
                <a:gd name="T41" fmla="*/ 3 h 31"/>
                <a:gd name="T42" fmla="*/ 3 w 27"/>
                <a:gd name="T43" fmla="*/ 1 h 31"/>
                <a:gd name="T44" fmla="*/ 6 w 27"/>
                <a:gd name="T4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7" h="31">
                  <a:moveTo>
                    <a:pt x="6" y="0"/>
                  </a:moveTo>
                  <a:lnTo>
                    <a:pt x="9" y="1"/>
                  </a:lnTo>
                  <a:lnTo>
                    <a:pt x="9" y="0"/>
                  </a:lnTo>
                  <a:lnTo>
                    <a:pt x="13" y="0"/>
                  </a:lnTo>
                  <a:lnTo>
                    <a:pt x="13" y="1"/>
                  </a:lnTo>
                  <a:lnTo>
                    <a:pt x="27" y="12"/>
                  </a:lnTo>
                  <a:lnTo>
                    <a:pt x="25" y="16"/>
                  </a:lnTo>
                  <a:lnTo>
                    <a:pt x="24" y="16"/>
                  </a:lnTo>
                  <a:lnTo>
                    <a:pt x="22" y="15"/>
                  </a:lnTo>
                  <a:lnTo>
                    <a:pt x="22" y="19"/>
                  </a:lnTo>
                  <a:lnTo>
                    <a:pt x="19" y="18"/>
                  </a:lnTo>
                  <a:lnTo>
                    <a:pt x="16" y="21"/>
                  </a:lnTo>
                  <a:lnTo>
                    <a:pt x="15" y="31"/>
                  </a:lnTo>
                  <a:lnTo>
                    <a:pt x="13" y="31"/>
                  </a:lnTo>
                  <a:lnTo>
                    <a:pt x="0" y="19"/>
                  </a:lnTo>
                  <a:lnTo>
                    <a:pt x="0" y="18"/>
                  </a:lnTo>
                  <a:lnTo>
                    <a:pt x="3" y="16"/>
                  </a:lnTo>
                  <a:lnTo>
                    <a:pt x="1" y="10"/>
                  </a:lnTo>
                  <a:lnTo>
                    <a:pt x="1" y="9"/>
                  </a:lnTo>
                  <a:lnTo>
                    <a:pt x="6" y="7"/>
                  </a:lnTo>
                  <a:lnTo>
                    <a:pt x="3" y="3"/>
                  </a:lnTo>
                  <a:lnTo>
                    <a:pt x="3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0" name="Palma">
              <a:extLst>
                <a:ext uri="{FF2B5EF4-FFF2-40B4-BE49-F238E27FC236}">
                  <a16:creationId xmlns:a16="http://schemas.microsoft.com/office/drawing/2014/main" id="{0EE5D453-3BD7-C1EE-CB98-15FC775FF219}"/>
                </a:ext>
              </a:extLst>
            </p:cNvPr>
            <p:cNvSpPr>
              <a:spLocks/>
            </p:cNvSpPr>
            <p:nvPr/>
          </p:nvSpPr>
          <p:spPr bwMode="auto">
            <a:xfrm>
              <a:off x="5883670" y="3560996"/>
              <a:ext cx="27107" cy="23493"/>
            </a:xfrm>
            <a:custGeom>
              <a:avLst/>
              <a:gdLst>
                <a:gd name="T0" fmla="*/ 10 w 15"/>
                <a:gd name="T1" fmla="*/ 0 h 13"/>
                <a:gd name="T2" fmla="*/ 12 w 15"/>
                <a:gd name="T3" fmla="*/ 0 h 13"/>
                <a:gd name="T4" fmla="*/ 12 w 15"/>
                <a:gd name="T5" fmla="*/ 3 h 13"/>
                <a:gd name="T6" fmla="*/ 15 w 15"/>
                <a:gd name="T7" fmla="*/ 4 h 13"/>
                <a:gd name="T8" fmla="*/ 15 w 15"/>
                <a:gd name="T9" fmla="*/ 6 h 13"/>
                <a:gd name="T10" fmla="*/ 10 w 15"/>
                <a:gd name="T11" fmla="*/ 12 h 13"/>
                <a:gd name="T12" fmla="*/ 10 w 15"/>
                <a:gd name="T13" fmla="*/ 13 h 13"/>
                <a:gd name="T14" fmla="*/ 1 w 15"/>
                <a:gd name="T15" fmla="*/ 7 h 13"/>
                <a:gd name="T16" fmla="*/ 0 w 15"/>
                <a:gd name="T17" fmla="*/ 7 h 13"/>
                <a:gd name="T18" fmla="*/ 0 w 15"/>
                <a:gd name="T19" fmla="*/ 6 h 13"/>
                <a:gd name="T20" fmla="*/ 1 w 15"/>
                <a:gd name="T21" fmla="*/ 6 h 13"/>
                <a:gd name="T22" fmla="*/ 10 w 15"/>
                <a:gd name="T23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" h="13">
                  <a:moveTo>
                    <a:pt x="10" y="0"/>
                  </a:moveTo>
                  <a:lnTo>
                    <a:pt x="12" y="0"/>
                  </a:lnTo>
                  <a:lnTo>
                    <a:pt x="12" y="3"/>
                  </a:lnTo>
                  <a:lnTo>
                    <a:pt x="15" y="4"/>
                  </a:lnTo>
                  <a:lnTo>
                    <a:pt x="15" y="6"/>
                  </a:lnTo>
                  <a:lnTo>
                    <a:pt x="10" y="12"/>
                  </a:lnTo>
                  <a:lnTo>
                    <a:pt x="10" y="13"/>
                  </a:lnTo>
                  <a:lnTo>
                    <a:pt x="1" y="7"/>
                  </a:lnTo>
                  <a:lnTo>
                    <a:pt x="0" y="7"/>
                  </a:lnTo>
                  <a:lnTo>
                    <a:pt x="0" y="6"/>
                  </a:lnTo>
                  <a:lnTo>
                    <a:pt x="1" y="6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1" name="Armenia">
              <a:extLst>
                <a:ext uri="{FF2B5EF4-FFF2-40B4-BE49-F238E27FC236}">
                  <a16:creationId xmlns:a16="http://schemas.microsoft.com/office/drawing/2014/main" id="{4DB7E86E-F8BA-2FA8-C16D-E45263F4221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0449" y="3517627"/>
              <a:ext cx="77705" cy="77705"/>
            </a:xfrm>
            <a:custGeom>
              <a:avLst/>
              <a:gdLst>
                <a:gd name="T0" fmla="*/ 19 w 43"/>
                <a:gd name="T1" fmla="*/ 0 h 43"/>
                <a:gd name="T2" fmla="*/ 22 w 43"/>
                <a:gd name="T3" fmla="*/ 0 h 43"/>
                <a:gd name="T4" fmla="*/ 25 w 43"/>
                <a:gd name="T5" fmla="*/ 4 h 43"/>
                <a:gd name="T6" fmla="*/ 28 w 43"/>
                <a:gd name="T7" fmla="*/ 6 h 43"/>
                <a:gd name="T8" fmla="*/ 30 w 43"/>
                <a:gd name="T9" fmla="*/ 6 h 43"/>
                <a:gd name="T10" fmla="*/ 28 w 43"/>
                <a:gd name="T11" fmla="*/ 13 h 43"/>
                <a:gd name="T12" fmla="*/ 34 w 43"/>
                <a:gd name="T13" fmla="*/ 18 h 43"/>
                <a:gd name="T14" fmla="*/ 33 w 43"/>
                <a:gd name="T15" fmla="*/ 24 h 43"/>
                <a:gd name="T16" fmla="*/ 37 w 43"/>
                <a:gd name="T17" fmla="*/ 28 h 43"/>
                <a:gd name="T18" fmla="*/ 42 w 43"/>
                <a:gd name="T19" fmla="*/ 28 h 43"/>
                <a:gd name="T20" fmla="*/ 42 w 43"/>
                <a:gd name="T21" fmla="*/ 37 h 43"/>
                <a:gd name="T22" fmla="*/ 40 w 43"/>
                <a:gd name="T23" fmla="*/ 37 h 43"/>
                <a:gd name="T24" fmla="*/ 43 w 43"/>
                <a:gd name="T25" fmla="*/ 42 h 43"/>
                <a:gd name="T26" fmla="*/ 43 w 43"/>
                <a:gd name="T27" fmla="*/ 43 h 43"/>
                <a:gd name="T28" fmla="*/ 34 w 43"/>
                <a:gd name="T29" fmla="*/ 43 h 43"/>
                <a:gd name="T30" fmla="*/ 31 w 43"/>
                <a:gd name="T31" fmla="*/ 31 h 43"/>
                <a:gd name="T32" fmla="*/ 27 w 43"/>
                <a:gd name="T33" fmla="*/ 31 h 43"/>
                <a:gd name="T34" fmla="*/ 22 w 43"/>
                <a:gd name="T35" fmla="*/ 28 h 43"/>
                <a:gd name="T36" fmla="*/ 18 w 43"/>
                <a:gd name="T37" fmla="*/ 30 h 43"/>
                <a:gd name="T38" fmla="*/ 16 w 43"/>
                <a:gd name="T39" fmla="*/ 30 h 43"/>
                <a:gd name="T40" fmla="*/ 15 w 43"/>
                <a:gd name="T41" fmla="*/ 27 h 43"/>
                <a:gd name="T42" fmla="*/ 6 w 43"/>
                <a:gd name="T43" fmla="*/ 21 h 43"/>
                <a:gd name="T44" fmla="*/ 0 w 43"/>
                <a:gd name="T45" fmla="*/ 6 h 43"/>
                <a:gd name="T46" fmla="*/ 2 w 43"/>
                <a:gd name="T47" fmla="*/ 6 h 43"/>
                <a:gd name="T48" fmla="*/ 19 w 43"/>
                <a:gd name="T4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3" h="43">
                  <a:moveTo>
                    <a:pt x="19" y="0"/>
                  </a:moveTo>
                  <a:lnTo>
                    <a:pt x="22" y="0"/>
                  </a:lnTo>
                  <a:lnTo>
                    <a:pt x="25" y="4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28" y="13"/>
                  </a:lnTo>
                  <a:lnTo>
                    <a:pt x="34" y="18"/>
                  </a:lnTo>
                  <a:lnTo>
                    <a:pt x="33" y="24"/>
                  </a:lnTo>
                  <a:lnTo>
                    <a:pt x="37" y="28"/>
                  </a:lnTo>
                  <a:lnTo>
                    <a:pt x="42" y="28"/>
                  </a:lnTo>
                  <a:lnTo>
                    <a:pt x="42" y="37"/>
                  </a:lnTo>
                  <a:lnTo>
                    <a:pt x="40" y="37"/>
                  </a:lnTo>
                  <a:lnTo>
                    <a:pt x="43" y="42"/>
                  </a:lnTo>
                  <a:lnTo>
                    <a:pt x="43" y="43"/>
                  </a:lnTo>
                  <a:lnTo>
                    <a:pt x="34" y="43"/>
                  </a:lnTo>
                  <a:lnTo>
                    <a:pt x="31" y="31"/>
                  </a:lnTo>
                  <a:lnTo>
                    <a:pt x="27" y="31"/>
                  </a:lnTo>
                  <a:lnTo>
                    <a:pt x="22" y="28"/>
                  </a:lnTo>
                  <a:lnTo>
                    <a:pt x="18" y="30"/>
                  </a:lnTo>
                  <a:lnTo>
                    <a:pt x="16" y="30"/>
                  </a:lnTo>
                  <a:lnTo>
                    <a:pt x="15" y="27"/>
                  </a:lnTo>
                  <a:lnTo>
                    <a:pt x="6" y="21"/>
                  </a:lnTo>
                  <a:lnTo>
                    <a:pt x="0" y="6"/>
                  </a:lnTo>
                  <a:lnTo>
                    <a:pt x="2" y="6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2" name="Azerbaijan - West">
              <a:extLst>
                <a:ext uri="{FF2B5EF4-FFF2-40B4-BE49-F238E27FC236}">
                  <a16:creationId xmlns:a16="http://schemas.microsoft.com/office/drawing/2014/main" id="{853E7ECC-57B7-9CE9-2B7F-55C8DABBEDA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9361" y="3566417"/>
              <a:ext cx="36141" cy="28913"/>
            </a:xfrm>
            <a:custGeom>
              <a:avLst/>
              <a:gdLst>
                <a:gd name="T0" fmla="*/ 5 w 20"/>
                <a:gd name="T1" fmla="*/ 0 h 16"/>
                <a:gd name="T2" fmla="*/ 6 w 20"/>
                <a:gd name="T3" fmla="*/ 0 h 16"/>
                <a:gd name="T4" fmla="*/ 11 w 20"/>
                <a:gd name="T5" fmla="*/ 3 h 16"/>
                <a:gd name="T6" fmla="*/ 17 w 20"/>
                <a:gd name="T7" fmla="*/ 3 h 16"/>
                <a:gd name="T8" fmla="*/ 20 w 20"/>
                <a:gd name="T9" fmla="*/ 15 h 16"/>
                <a:gd name="T10" fmla="*/ 20 w 20"/>
                <a:gd name="T11" fmla="*/ 16 h 16"/>
                <a:gd name="T12" fmla="*/ 11 w 20"/>
                <a:gd name="T13" fmla="*/ 16 h 16"/>
                <a:gd name="T14" fmla="*/ 11 w 20"/>
                <a:gd name="T15" fmla="*/ 15 h 16"/>
                <a:gd name="T16" fmla="*/ 0 w 20"/>
                <a:gd name="T17" fmla="*/ 3 h 16"/>
                <a:gd name="T18" fmla="*/ 0 w 20"/>
                <a:gd name="T19" fmla="*/ 1 h 16"/>
                <a:gd name="T20" fmla="*/ 2 w 20"/>
                <a:gd name="T21" fmla="*/ 1 h 16"/>
                <a:gd name="T22" fmla="*/ 5 w 20"/>
                <a:gd name="T23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0" h="16">
                  <a:moveTo>
                    <a:pt x="5" y="0"/>
                  </a:moveTo>
                  <a:lnTo>
                    <a:pt x="6" y="0"/>
                  </a:lnTo>
                  <a:lnTo>
                    <a:pt x="11" y="3"/>
                  </a:lnTo>
                  <a:lnTo>
                    <a:pt x="17" y="3"/>
                  </a:lnTo>
                  <a:lnTo>
                    <a:pt x="20" y="15"/>
                  </a:lnTo>
                  <a:lnTo>
                    <a:pt x="20" y="16"/>
                  </a:lnTo>
                  <a:lnTo>
                    <a:pt x="11" y="16"/>
                  </a:lnTo>
                  <a:lnTo>
                    <a:pt x="11" y="15"/>
                  </a:lnTo>
                  <a:lnTo>
                    <a:pt x="0" y="3"/>
                  </a:lnTo>
                  <a:lnTo>
                    <a:pt x="0" y="1"/>
                  </a:lnTo>
                  <a:lnTo>
                    <a:pt x="2" y="1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3" name="Azerbaijan - East">
              <a:extLst>
                <a:ext uri="{FF2B5EF4-FFF2-40B4-BE49-F238E27FC236}">
                  <a16:creationId xmlns:a16="http://schemas.microsoft.com/office/drawing/2014/main" id="{BBE2987B-8CD6-0AD4-A790-D393CFA007D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8396" y="3495942"/>
              <a:ext cx="124688" cy="112038"/>
            </a:xfrm>
            <a:custGeom>
              <a:avLst/>
              <a:gdLst>
                <a:gd name="T0" fmla="*/ 19 w 69"/>
                <a:gd name="T1" fmla="*/ 0 h 62"/>
                <a:gd name="T2" fmla="*/ 29 w 69"/>
                <a:gd name="T3" fmla="*/ 6 h 62"/>
                <a:gd name="T4" fmla="*/ 31 w 69"/>
                <a:gd name="T5" fmla="*/ 12 h 62"/>
                <a:gd name="T6" fmla="*/ 38 w 69"/>
                <a:gd name="T7" fmla="*/ 12 h 62"/>
                <a:gd name="T8" fmla="*/ 44 w 69"/>
                <a:gd name="T9" fmla="*/ 3 h 62"/>
                <a:gd name="T10" fmla="*/ 46 w 69"/>
                <a:gd name="T11" fmla="*/ 3 h 62"/>
                <a:gd name="T12" fmla="*/ 52 w 69"/>
                <a:gd name="T13" fmla="*/ 9 h 62"/>
                <a:gd name="T14" fmla="*/ 61 w 69"/>
                <a:gd name="T15" fmla="*/ 24 h 62"/>
                <a:gd name="T16" fmla="*/ 68 w 69"/>
                <a:gd name="T17" fmla="*/ 25 h 62"/>
                <a:gd name="T18" fmla="*/ 69 w 69"/>
                <a:gd name="T19" fmla="*/ 30 h 62"/>
                <a:gd name="T20" fmla="*/ 69 w 69"/>
                <a:gd name="T21" fmla="*/ 31 h 62"/>
                <a:gd name="T22" fmla="*/ 64 w 69"/>
                <a:gd name="T23" fmla="*/ 30 h 62"/>
                <a:gd name="T24" fmla="*/ 61 w 69"/>
                <a:gd name="T25" fmla="*/ 33 h 62"/>
                <a:gd name="T26" fmla="*/ 56 w 69"/>
                <a:gd name="T27" fmla="*/ 52 h 62"/>
                <a:gd name="T28" fmla="*/ 55 w 69"/>
                <a:gd name="T29" fmla="*/ 52 h 62"/>
                <a:gd name="T30" fmla="*/ 52 w 69"/>
                <a:gd name="T31" fmla="*/ 51 h 62"/>
                <a:gd name="T32" fmla="*/ 52 w 69"/>
                <a:gd name="T33" fmla="*/ 61 h 62"/>
                <a:gd name="T34" fmla="*/ 50 w 69"/>
                <a:gd name="T35" fmla="*/ 61 h 62"/>
                <a:gd name="T36" fmla="*/ 50 w 69"/>
                <a:gd name="T37" fmla="*/ 62 h 62"/>
                <a:gd name="T38" fmla="*/ 38 w 69"/>
                <a:gd name="T39" fmla="*/ 55 h 62"/>
                <a:gd name="T40" fmla="*/ 43 w 69"/>
                <a:gd name="T41" fmla="*/ 52 h 62"/>
                <a:gd name="T42" fmla="*/ 40 w 69"/>
                <a:gd name="T43" fmla="*/ 43 h 62"/>
                <a:gd name="T44" fmla="*/ 37 w 69"/>
                <a:gd name="T45" fmla="*/ 43 h 62"/>
                <a:gd name="T46" fmla="*/ 28 w 69"/>
                <a:gd name="T47" fmla="*/ 46 h 62"/>
                <a:gd name="T48" fmla="*/ 22 w 69"/>
                <a:gd name="T49" fmla="*/ 55 h 62"/>
                <a:gd name="T50" fmla="*/ 21 w 69"/>
                <a:gd name="T51" fmla="*/ 55 h 62"/>
                <a:gd name="T52" fmla="*/ 18 w 69"/>
                <a:gd name="T53" fmla="*/ 49 h 62"/>
                <a:gd name="T54" fmla="*/ 18 w 69"/>
                <a:gd name="T55" fmla="*/ 48 h 62"/>
                <a:gd name="T56" fmla="*/ 19 w 69"/>
                <a:gd name="T57" fmla="*/ 48 h 62"/>
                <a:gd name="T58" fmla="*/ 19 w 69"/>
                <a:gd name="T59" fmla="*/ 42 h 62"/>
                <a:gd name="T60" fmla="*/ 16 w 69"/>
                <a:gd name="T61" fmla="*/ 42 h 62"/>
                <a:gd name="T62" fmla="*/ 10 w 69"/>
                <a:gd name="T63" fmla="*/ 36 h 62"/>
                <a:gd name="T64" fmla="*/ 12 w 69"/>
                <a:gd name="T65" fmla="*/ 30 h 62"/>
                <a:gd name="T66" fmla="*/ 6 w 69"/>
                <a:gd name="T67" fmla="*/ 25 h 62"/>
                <a:gd name="T68" fmla="*/ 7 w 69"/>
                <a:gd name="T69" fmla="*/ 18 h 62"/>
                <a:gd name="T70" fmla="*/ 3 w 69"/>
                <a:gd name="T71" fmla="*/ 18 h 62"/>
                <a:gd name="T72" fmla="*/ 3 w 69"/>
                <a:gd name="T73" fmla="*/ 16 h 62"/>
                <a:gd name="T74" fmla="*/ 0 w 69"/>
                <a:gd name="T75" fmla="*/ 12 h 62"/>
                <a:gd name="T76" fmla="*/ 4 w 69"/>
                <a:gd name="T77" fmla="*/ 9 h 62"/>
                <a:gd name="T78" fmla="*/ 6 w 69"/>
                <a:gd name="T79" fmla="*/ 9 h 62"/>
                <a:gd name="T80" fmla="*/ 21 w 69"/>
                <a:gd name="T81" fmla="*/ 13 h 62"/>
                <a:gd name="T82" fmla="*/ 21 w 69"/>
                <a:gd name="T83" fmla="*/ 12 h 62"/>
                <a:gd name="T84" fmla="*/ 16 w 69"/>
                <a:gd name="T85" fmla="*/ 6 h 62"/>
                <a:gd name="T86" fmla="*/ 19 w 69"/>
                <a:gd name="T87" fmla="*/ 2 h 62"/>
                <a:gd name="T88" fmla="*/ 19 w 69"/>
                <a:gd name="T8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9" h="62">
                  <a:moveTo>
                    <a:pt x="19" y="0"/>
                  </a:moveTo>
                  <a:lnTo>
                    <a:pt x="29" y="6"/>
                  </a:lnTo>
                  <a:lnTo>
                    <a:pt x="31" y="12"/>
                  </a:lnTo>
                  <a:lnTo>
                    <a:pt x="38" y="12"/>
                  </a:lnTo>
                  <a:lnTo>
                    <a:pt x="44" y="3"/>
                  </a:lnTo>
                  <a:lnTo>
                    <a:pt x="46" y="3"/>
                  </a:lnTo>
                  <a:lnTo>
                    <a:pt x="52" y="9"/>
                  </a:lnTo>
                  <a:lnTo>
                    <a:pt x="61" y="24"/>
                  </a:lnTo>
                  <a:lnTo>
                    <a:pt x="68" y="25"/>
                  </a:lnTo>
                  <a:lnTo>
                    <a:pt x="69" y="30"/>
                  </a:lnTo>
                  <a:lnTo>
                    <a:pt x="69" y="31"/>
                  </a:lnTo>
                  <a:lnTo>
                    <a:pt x="64" y="30"/>
                  </a:lnTo>
                  <a:lnTo>
                    <a:pt x="61" y="33"/>
                  </a:lnTo>
                  <a:lnTo>
                    <a:pt x="56" y="52"/>
                  </a:lnTo>
                  <a:lnTo>
                    <a:pt x="55" y="52"/>
                  </a:lnTo>
                  <a:lnTo>
                    <a:pt x="52" y="51"/>
                  </a:lnTo>
                  <a:lnTo>
                    <a:pt x="52" y="61"/>
                  </a:lnTo>
                  <a:lnTo>
                    <a:pt x="50" y="61"/>
                  </a:lnTo>
                  <a:lnTo>
                    <a:pt x="50" y="62"/>
                  </a:lnTo>
                  <a:lnTo>
                    <a:pt x="38" y="55"/>
                  </a:lnTo>
                  <a:lnTo>
                    <a:pt x="43" y="52"/>
                  </a:lnTo>
                  <a:lnTo>
                    <a:pt x="40" y="43"/>
                  </a:lnTo>
                  <a:lnTo>
                    <a:pt x="37" y="43"/>
                  </a:lnTo>
                  <a:lnTo>
                    <a:pt x="28" y="46"/>
                  </a:lnTo>
                  <a:lnTo>
                    <a:pt x="22" y="55"/>
                  </a:lnTo>
                  <a:lnTo>
                    <a:pt x="21" y="55"/>
                  </a:lnTo>
                  <a:lnTo>
                    <a:pt x="18" y="49"/>
                  </a:lnTo>
                  <a:lnTo>
                    <a:pt x="18" y="48"/>
                  </a:lnTo>
                  <a:lnTo>
                    <a:pt x="19" y="48"/>
                  </a:lnTo>
                  <a:lnTo>
                    <a:pt x="19" y="42"/>
                  </a:lnTo>
                  <a:lnTo>
                    <a:pt x="16" y="42"/>
                  </a:lnTo>
                  <a:lnTo>
                    <a:pt x="10" y="36"/>
                  </a:lnTo>
                  <a:lnTo>
                    <a:pt x="12" y="30"/>
                  </a:lnTo>
                  <a:lnTo>
                    <a:pt x="6" y="25"/>
                  </a:lnTo>
                  <a:lnTo>
                    <a:pt x="7" y="18"/>
                  </a:lnTo>
                  <a:lnTo>
                    <a:pt x="3" y="18"/>
                  </a:lnTo>
                  <a:lnTo>
                    <a:pt x="3" y="16"/>
                  </a:lnTo>
                  <a:lnTo>
                    <a:pt x="0" y="12"/>
                  </a:lnTo>
                  <a:lnTo>
                    <a:pt x="4" y="9"/>
                  </a:lnTo>
                  <a:lnTo>
                    <a:pt x="6" y="9"/>
                  </a:lnTo>
                  <a:lnTo>
                    <a:pt x="21" y="13"/>
                  </a:lnTo>
                  <a:lnTo>
                    <a:pt x="21" y="12"/>
                  </a:lnTo>
                  <a:lnTo>
                    <a:pt x="16" y="6"/>
                  </a:lnTo>
                  <a:lnTo>
                    <a:pt x="19" y="2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4" name="Denmark">
              <a:extLst>
                <a:ext uri="{FF2B5EF4-FFF2-40B4-BE49-F238E27FC236}">
                  <a16:creationId xmlns:a16="http://schemas.microsoft.com/office/drawing/2014/main" id="{320ADDD8-3E47-02B7-83D8-2AE2C1D2194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5586" y="2914068"/>
              <a:ext cx="112038" cy="137336"/>
            </a:xfrm>
            <a:custGeom>
              <a:avLst/>
              <a:gdLst/>
              <a:ahLst/>
              <a:cxnLst/>
              <a:rect l="l" t="t" r="r" b="b"/>
              <a:pathLst>
                <a:path w="112931" h="138431">
                  <a:moveTo>
                    <a:pt x="78324" y="120216"/>
                  </a:moveTo>
                  <a:lnTo>
                    <a:pt x="87431" y="122038"/>
                  </a:lnTo>
                  <a:lnTo>
                    <a:pt x="87431" y="125681"/>
                  </a:lnTo>
                  <a:lnTo>
                    <a:pt x="91074" y="132967"/>
                  </a:lnTo>
                  <a:lnTo>
                    <a:pt x="91074" y="136610"/>
                  </a:lnTo>
                  <a:lnTo>
                    <a:pt x="72859" y="131145"/>
                  </a:lnTo>
                  <a:lnTo>
                    <a:pt x="72859" y="122038"/>
                  </a:lnTo>
                  <a:close/>
                  <a:moveTo>
                    <a:pt x="61929" y="92894"/>
                  </a:moveTo>
                  <a:lnTo>
                    <a:pt x="63751" y="92894"/>
                  </a:lnTo>
                  <a:lnTo>
                    <a:pt x="69215" y="105645"/>
                  </a:lnTo>
                  <a:lnTo>
                    <a:pt x="69215" y="116574"/>
                  </a:lnTo>
                  <a:lnTo>
                    <a:pt x="69216" y="116574"/>
                  </a:lnTo>
                  <a:lnTo>
                    <a:pt x="67395" y="131147"/>
                  </a:lnTo>
                  <a:lnTo>
                    <a:pt x="67395" y="132968"/>
                  </a:lnTo>
                  <a:lnTo>
                    <a:pt x="63752" y="132968"/>
                  </a:lnTo>
                  <a:lnTo>
                    <a:pt x="63752" y="131147"/>
                  </a:lnTo>
                  <a:lnTo>
                    <a:pt x="61930" y="125682"/>
                  </a:lnTo>
                  <a:lnTo>
                    <a:pt x="67395" y="116574"/>
                  </a:lnTo>
                  <a:lnTo>
                    <a:pt x="61929" y="116574"/>
                  </a:lnTo>
                  <a:lnTo>
                    <a:pt x="56465" y="120217"/>
                  </a:lnTo>
                  <a:lnTo>
                    <a:pt x="47358" y="120217"/>
                  </a:lnTo>
                  <a:lnTo>
                    <a:pt x="47358" y="116574"/>
                  </a:lnTo>
                  <a:lnTo>
                    <a:pt x="40072" y="98359"/>
                  </a:lnTo>
                  <a:lnTo>
                    <a:pt x="41894" y="98359"/>
                  </a:lnTo>
                  <a:lnTo>
                    <a:pt x="47358" y="94716"/>
                  </a:lnTo>
                  <a:close/>
                  <a:moveTo>
                    <a:pt x="103824" y="71036"/>
                  </a:moveTo>
                  <a:lnTo>
                    <a:pt x="112931" y="89251"/>
                  </a:lnTo>
                  <a:lnTo>
                    <a:pt x="112931" y="92894"/>
                  </a:lnTo>
                  <a:lnTo>
                    <a:pt x="103824" y="98358"/>
                  </a:lnTo>
                  <a:lnTo>
                    <a:pt x="107467" y="109287"/>
                  </a:lnTo>
                  <a:lnTo>
                    <a:pt x="107467" y="111108"/>
                  </a:lnTo>
                  <a:lnTo>
                    <a:pt x="102002" y="111108"/>
                  </a:lnTo>
                  <a:lnTo>
                    <a:pt x="102002" y="120216"/>
                  </a:lnTo>
                  <a:lnTo>
                    <a:pt x="98360" y="122037"/>
                  </a:lnTo>
                  <a:lnTo>
                    <a:pt x="98355" y="122036"/>
                  </a:lnTo>
                  <a:lnTo>
                    <a:pt x="98360" y="122038"/>
                  </a:lnTo>
                  <a:lnTo>
                    <a:pt x="98360" y="125681"/>
                  </a:lnTo>
                  <a:lnTo>
                    <a:pt x="96539" y="136610"/>
                  </a:lnTo>
                  <a:lnTo>
                    <a:pt x="96539" y="138431"/>
                  </a:lnTo>
                  <a:lnTo>
                    <a:pt x="92896" y="138431"/>
                  </a:lnTo>
                  <a:lnTo>
                    <a:pt x="91074" y="122038"/>
                  </a:lnTo>
                  <a:lnTo>
                    <a:pt x="91074" y="120823"/>
                  </a:lnTo>
                  <a:lnTo>
                    <a:pt x="87431" y="120216"/>
                  </a:lnTo>
                  <a:lnTo>
                    <a:pt x="87431" y="114751"/>
                  </a:lnTo>
                  <a:lnTo>
                    <a:pt x="78324" y="111108"/>
                  </a:lnTo>
                  <a:lnTo>
                    <a:pt x="74681" y="94715"/>
                  </a:lnTo>
                  <a:lnTo>
                    <a:pt x="69216" y="89251"/>
                  </a:lnTo>
                  <a:lnTo>
                    <a:pt x="83788" y="81965"/>
                  </a:lnTo>
                  <a:lnTo>
                    <a:pt x="80145" y="78322"/>
                  </a:lnTo>
                  <a:lnTo>
                    <a:pt x="80145" y="76501"/>
                  </a:lnTo>
                  <a:lnTo>
                    <a:pt x="91074" y="76501"/>
                  </a:lnTo>
                  <a:lnTo>
                    <a:pt x="91074" y="83786"/>
                  </a:lnTo>
                  <a:lnTo>
                    <a:pt x="92895" y="81965"/>
                  </a:lnTo>
                  <a:lnTo>
                    <a:pt x="92895" y="76501"/>
                  </a:lnTo>
                  <a:close/>
                  <a:moveTo>
                    <a:pt x="56466" y="0"/>
                  </a:moveTo>
                  <a:lnTo>
                    <a:pt x="58287" y="0"/>
                  </a:lnTo>
                  <a:lnTo>
                    <a:pt x="58287" y="21858"/>
                  </a:lnTo>
                  <a:lnTo>
                    <a:pt x="51002" y="49180"/>
                  </a:lnTo>
                  <a:lnTo>
                    <a:pt x="56466" y="49180"/>
                  </a:lnTo>
                  <a:lnTo>
                    <a:pt x="52823" y="58287"/>
                  </a:lnTo>
                  <a:lnTo>
                    <a:pt x="58287" y="58287"/>
                  </a:lnTo>
                  <a:lnTo>
                    <a:pt x="61930" y="54644"/>
                  </a:lnTo>
                  <a:lnTo>
                    <a:pt x="67395" y="54644"/>
                  </a:lnTo>
                  <a:lnTo>
                    <a:pt x="67395" y="58287"/>
                  </a:lnTo>
                  <a:lnTo>
                    <a:pt x="69216" y="58287"/>
                  </a:lnTo>
                  <a:lnTo>
                    <a:pt x="69216" y="65573"/>
                  </a:lnTo>
                  <a:lnTo>
                    <a:pt x="67395" y="65573"/>
                  </a:lnTo>
                  <a:lnTo>
                    <a:pt x="58287" y="72859"/>
                  </a:lnTo>
                  <a:lnTo>
                    <a:pt x="56466" y="71038"/>
                  </a:lnTo>
                  <a:lnTo>
                    <a:pt x="56466" y="78324"/>
                  </a:lnTo>
                  <a:lnTo>
                    <a:pt x="52823" y="78324"/>
                  </a:lnTo>
                  <a:lnTo>
                    <a:pt x="45537" y="83788"/>
                  </a:lnTo>
                  <a:lnTo>
                    <a:pt x="45537" y="89253"/>
                  </a:lnTo>
                  <a:lnTo>
                    <a:pt x="40073" y="89253"/>
                  </a:lnTo>
                  <a:lnTo>
                    <a:pt x="40073" y="94717"/>
                  </a:lnTo>
                  <a:lnTo>
                    <a:pt x="34608" y="114753"/>
                  </a:lnTo>
                  <a:lnTo>
                    <a:pt x="40073" y="125682"/>
                  </a:lnTo>
                  <a:lnTo>
                    <a:pt x="14572" y="125682"/>
                  </a:lnTo>
                  <a:lnTo>
                    <a:pt x="14572" y="122039"/>
                  </a:lnTo>
                  <a:lnTo>
                    <a:pt x="12751" y="122039"/>
                  </a:lnTo>
                  <a:lnTo>
                    <a:pt x="12751" y="105646"/>
                  </a:lnTo>
                  <a:lnTo>
                    <a:pt x="1822" y="98360"/>
                  </a:lnTo>
                  <a:lnTo>
                    <a:pt x="0" y="94717"/>
                  </a:lnTo>
                  <a:lnTo>
                    <a:pt x="0" y="60109"/>
                  </a:lnTo>
                  <a:lnTo>
                    <a:pt x="5465" y="3825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5" name="Germany">
              <a:extLst>
                <a:ext uri="{FF2B5EF4-FFF2-40B4-BE49-F238E27FC236}">
                  <a16:creationId xmlns:a16="http://schemas.microsoft.com/office/drawing/2014/main" id="{82200C5A-7064-8726-9037-F7D781E5E1F6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6795" y="3035140"/>
              <a:ext cx="211427" cy="287324"/>
            </a:xfrm>
            <a:custGeom>
              <a:avLst/>
              <a:gdLst/>
              <a:ahLst/>
              <a:cxnLst/>
              <a:rect l="l" t="t" r="r" b="b"/>
              <a:pathLst>
                <a:path w="213112" h="289614">
                  <a:moveTo>
                    <a:pt x="61930" y="0"/>
                  </a:moveTo>
                  <a:lnTo>
                    <a:pt x="85609" y="0"/>
                  </a:lnTo>
                  <a:lnTo>
                    <a:pt x="91073" y="3643"/>
                  </a:lnTo>
                  <a:lnTo>
                    <a:pt x="94716" y="5464"/>
                  </a:lnTo>
                  <a:lnTo>
                    <a:pt x="94716" y="16393"/>
                  </a:lnTo>
                  <a:lnTo>
                    <a:pt x="96538" y="21858"/>
                  </a:lnTo>
                  <a:lnTo>
                    <a:pt x="122038" y="21858"/>
                  </a:lnTo>
                  <a:lnTo>
                    <a:pt x="122038" y="23679"/>
                  </a:lnTo>
                  <a:lnTo>
                    <a:pt x="112931" y="38251"/>
                  </a:lnTo>
                  <a:lnTo>
                    <a:pt x="129324" y="38251"/>
                  </a:lnTo>
                  <a:lnTo>
                    <a:pt x="156646" y="20036"/>
                  </a:lnTo>
                  <a:lnTo>
                    <a:pt x="158468" y="20036"/>
                  </a:lnTo>
                  <a:lnTo>
                    <a:pt x="156646" y="23679"/>
                  </a:lnTo>
                  <a:lnTo>
                    <a:pt x="163932" y="21858"/>
                  </a:lnTo>
                  <a:lnTo>
                    <a:pt x="167575" y="21858"/>
                  </a:lnTo>
                  <a:lnTo>
                    <a:pt x="167575" y="21858"/>
                  </a:lnTo>
                  <a:lnTo>
                    <a:pt x="169397" y="16394"/>
                  </a:lnTo>
                  <a:lnTo>
                    <a:pt x="169397" y="14572"/>
                  </a:lnTo>
                  <a:lnTo>
                    <a:pt x="169397" y="10929"/>
                  </a:lnTo>
                  <a:lnTo>
                    <a:pt x="180326" y="14572"/>
                  </a:lnTo>
                  <a:lnTo>
                    <a:pt x="183969" y="14572"/>
                  </a:lnTo>
                  <a:lnTo>
                    <a:pt x="183969" y="27323"/>
                  </a:lnTo>
                  <a:lnTo>
                    <a:pt x="180326" y="27323"/>
                  </a:lnTo>
                  <a:lnTo>
                    <a:pt x="169854" y="23832"/>
                  </a:lnTo>
                  <a:lnTo>
                    <a:pt x="194898" y="45537"/>
                  </a:lnTo>
                  <a:lnTo>
                    <a:pt x="200362" y="65573"/>
                  </a:lnTo>
                  <a:lnTo>
                    <a:pt x="196719" y="83788"/>
                  </a:lnTo>
                  <a:lnTo>
                    <a:pt x="202183" y="89252"/>
                  </a:lnTo>
                  <a:lnTo>
                    <a:pt x="207648" y="129325"/>
                  </a:lnTo>
                  <a:lnTo>
                    <a:pt x="213112" y="140253"/>
                  </a:lnTo>
                  <a:lnTo>
                    <a:pt x="207648" y="162111"/>
                  </a:lnTo>
                  <a:lnTo>
                    <a:pt x="196719" y="151182"/>
                  </a:lnTo>
                  <a:lnTo>
                    <a:pt x="196719" y="160290"/>
                  </a:lnTo>
                  <a:lnTo>
                    <a:pt x="194898" y="160290"/>
                  </a:lnTo>
                  <a:lnTo>
                    <a:pt x="151182" y="185790"/>
                  </a:lnTo>
                  <a:lnTo>
                    <a:pt x="147539" y="183969"/>
                  </a:lnTo>
                  <a:lnTo>
                    <a:pt x="158468" y="211291"/>
                  </a:lnTo>
                  <a:lnTo>
                    <a:pt x="189433" y="238613"/>
                  </a:lnTo>
                  <a:lnTo>
                    <a:pt x="167575" y="256828"/>
                  </a:lnTo>
                  <a:lnTo>
                    <a:pt x="169397" y="278685"/>
                  </a:lnTo>
                  <a:lnTo>
                    <a:pt x="167575" y="278685"/>
                  </a:lnTo>
                  <a:lnTo>
                    <a:pt x="163932" y="280507"/>
                  </a:lnTo>
                  <a:lnTo>
                    <a:pt x="162111" y="280507"/>
                  </a:lnTo>
                  <a:lnTo>
                    <a:pt x="151182" y="275042"/>
                  </a:lnTo>
                  <a:lnTo>
                    <a:pt x="123860" y="285971"/>
                  </a:lnTo>
                  <a:lnTo>
                    <a:pt x="111109" y="280507"/>
                  </a:lnTo>
                  <a:lnTo>
                    <a:pt x="105645" y="289614"/>
                  </a:lnTo>
                  <a:lnTo>
                    <a:pt x="102002" y="289614"/>
                  </a:lnTo>
                  <a:lnTo>
                    <a:pt x="91073" y="280507"/>
                  </a:lnTo>
                  <a:lnTo>
                    <a:pt x="83787" y="284150"/>
                  </a:lnTo>
                  <a:lnTo>
                    <a:pt x="67394" y="278685"/>
                  </a:lnTo>
                  <a:lnTo>
                    <a:pt x="38251" y="278685"/>
                  </a:lnTo>
                  <a:lnTo>
                    <a:pt x="38251" y="262292"/>
                  </a:lnTo>
                  <a:lnTo>
                    <a:pt x="49179" y="229506"/>
                  </a:lnTo>
                  <a:lnTo>
                    <a:pt x="18214" y="222220"/>
                  </a:lnTo>
                  <a:lnTo>
                    <a:pt x="5464" y="211291"/>
                  </a:lnTo>
                  <a:lnTo>
                    <a:pt x="5464" y="207648"/>
                  </a:lnTo>
                  <a:lnTo>
                    <a:pt x="7286" y="202183"/>
                  </a:lnTo>
                  <a:lnTo>
                    <a:pt x="1821" y="185790"/>
                  </a:lnTo>
                  <a:lnTo>
                    <a:pt x="5464" y="176683"/>
                  </a:lnTo>
                  <a:lnTo>
                    <a:pt x="0" y="165754"/>
                  </a:lnTo>
                  <a:lnTo>
                    <a:pt x="0" y="118396"/>
                  </a:lnTo>
                  <a:lnTo>
                    <a:pt x="12750" y="118396"/>
                  </a:lnTo>
                  <a:lnTo>
                    <a:pt x="23679" y="105645"/>
                  </a:lnTo>
                  <a:lnTo>
                    <a:pt x="16393" y="94717"/>
                  </a:lnTo>
                  <a:lnTo>
                    <a:pt x="12750" y="92895"/>
                  </a:lnTo>
                  <a:lnTo>
                    <a:pt x="16393" y="92895"/>
                  </a:lnTo>
                  <a:lnTo>
                    <a:pt x="21857" y="87431"/>
                  </a:lnTo>
                  <a:lnTo>
                    <a:pt x="27322" y="67395"/>
                  </a:lnTo>
                  <a:lnTo>
                    <a:pt x="34608" y="67395"/>
                  </a:lnTo>
                  <a:lnTo>
                    <a:pt x="27322" y="61930"/>
                  </a:lnTo>
                  <a:lnTo>
                    <a:pt x="27322" y="60109"/>
                  </a:lnTo>
                  <a:lnTo>
                    <a:pt x="29143" y="51001"/>
                  </a:lnTo>
                  <a:lnTo>
                    <a:pt x="32786" y="51001"/>
                  </a:lnTo>
                  <a:lnTo>
                    <a:pt x="43715" y="49180"/>
                  </a:lnTo>
                  <a:lnTo>
                    <a:pt x="51001" y="51001"/>
                  </a:lnTo>
                  <a:lnTo>
                    <a:pt x="54644" y="60109"/>
                  </a:lnTo>
                  <a:lnTo>
                    <a:pt x="58287" y="56466"/>
                  </a:lnTo>
                  <a:lnTo>
                    <a:pt x="61930" y="56466"/>
                  </a:lnTo>
                  <a:lnTo>
                    <a:pt x="61930" y="45537"/>
                  </a:lnTo>
                  <a:lnTo>
                    <a:pt x="72859" y="43715"/>
                  </a:lnTo>
                  <a:lnTo>
                    <a:pt x="61930" y="23679"/>
                  </a:lnTo>
                  <a:lnTo>
                    <a:pt x="63751" y="23679"/>
                  </a:lnTo>
                  <a:lnTo>
                    <a:pt x="69216" y="1639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6" name="Netherlands">
              <a:extLst>
                <a:ext uri="{FF2B5EF4-FFF2-40B4-BE49-F238E27FC236}">
                  <a16:creationId xmlns:a16="http://schemas.microsoft.com/office/drawing/2014/main" id="{47879770-9F26-3023-3D73-1129E7163BA7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7161" y="3094774"/>
              <a:ext cx="86739" cy="106617"/>
            </a:xfrm>
            <a:custGeom>
              <a:avLst/>
              <a:gdLst/>
              <a:ahLst/>
              <a:cxnLst/>
              <a:rect l="l" t="t" r="r" b="b"/>
              <a:pathLst>
                <a:path w="87430" h="107467">
                  <a:moveTo>
                    <a:pt x="38252" y="7286"/>
                  </a:moveTo>
                  <a:lnTo>
                    <a:pt x="43716" y="7286"/>
                  </a:lnTo>
                  <a:lnTo>
                    <a:pt x="43716" y="10929"/>
                  </a:lnTo>
                  <a:lnTo>
                    <a:pt x="32787" y="21858"/>
                  </a:lnTo>
                  <a:lnTo>
                    <a:pt x="30965" y="21858"/>
                  </a:lnTo>
                  <a:lnTo>
                    <a:pt x="38252" y="10929"/>
                  </a:lnTo>
                  <a:close/>
                  <a:moveTo>
                    <a:pt x="78323" y="0"/>
                  </a:moveTo>
                  <a:lnTo>
                    <a:pt x="87430" y="7286"/>
                  </a:lnTo>
                  <a:lnTo>
                    <a:pt x="87430" y="10929"/>
                  </a:lnTo>
                  <a:lnTo>
                    <a:pt x="83787" y="29144"/>
                  </a:lnTo>
                  <a:lnTo>
                    <a:pt x="78323" y="34608"/>
                  </a:lnTo>
                  <a:lnTo>
                    <a:pt x="87430" y="45537"/>
                  </a:lnTo>
                  <a:lnTo>
                    <a:pt x="76501" y="61930"/>
                  </a:lnTo>
                  <a:lnTo>
                    <a:pt x="61930" y="61930"/>
                  </a:lnTo>
                  <a:lnTo>
                    <a:pt x="61930" y="107467"/>
                  </a:lnTo>
                  <a:lnTo>
                    <a:pt x="60108" y="107467"/>
                  </a:lnTo>
                  <a:lnTo>
                    <a:pt x="54644" y="102003"/>
                  </a:lnTo>
                  <a:lnTo>
                    <a:pt x="51001" y="102003"/>
                  </a:lnTo>
                  <a:lnTo>
                    <a:pt x="51001" y="89252"/>
                  </a:lnTo>
                  <a:lnTo>
                    <a:pt x="38251" y="83788"/>
                  </a:lnTo>
                  <a:lnTo>
                    <a:pt x="32786" y="83788"/>
                  </a:lnTo>
                  <a:lnTo>
                    <a:pt x="27322" y="85609"/>
                  </a:lnTo>
                  <a:lnTo>
                    <a:pt x="21857" y="85609"/>
                  </a:lnTo>
                  <a:lnTo>
                    <a:pt x="16393" y="89252"/>
                  </a:lnTo>
                  <a:lnTo>
                    <a:pt x="10929" y="89252"/>
                  </a:lnTo>
                  <a:lnTo>
                    <a:pt x="0" y="83788"/>
                  </a:lnTo>
                  <a:lnTo>
                    <a:pt x="0" y="80145"/>
                  </a:lnTo>
                  <a:lnTo>
                    <a:pt x="16393" y="80145"/>
                  </a:lnTo>
                  <a:lnTo>
                    <a:pt x="14571" y="78324"/>
                  </a:lnTo>
                  <a:lnTo>
                    <a:pt x="10929" y="78324"/>
                  </a:lnTo>
                  <a:lnTo>
                    <a:pt x="10929" y="74681"/>
                  </a:lnTo>
                  <a:lnTo>
                    <a:pt x="14571" y="74681"/>
                  </a:lnTo>
                  <a:lnTo>
                    <a:pt x="30965" y="69216"/>
                  </a:lnTo>
                  <a:lnTo>
                    <a:pt x="21857" y="69216"/>
                  </a:lnTo>
                  <a:lnTo>
                    <a:pt x="20036" y="61930"/>
                  </a:lnTo>
                  <a:lnTo>
                    <a:pt x="16393" y="61930"/>
                  </a:lnTo>
                  <a:lnTo>
                    <a:pt x="20036" y="58287"/>
                  </a:lnTo>
                  <a:lnTo>
                    <a:pt x="38251" y="21858"/>
                  </a:lnTo>
                  <a:lnTo>
                    <a:pt x="41894" y="21858"/>
                  </a:lnTo>
                  <a:lnTo>
                    <a:pt x="43715" y="29144"/>
                  </a:lnTo>
                  <a:lnTo>
                    <a:pt x="41894" y="34608"/>
                  </a:lnTo>
                  <a:lnTo>
                    <a:pt x="41894" y="40073"/>
                  </a:lnTo>
                  <a:lnTo>
                    <a:pt x="45537" y="41894"/>
                  </a:lnTo>
                  <a:lnTo>
                    <a:pt x="45537" y="38251"/>
                  </a:lnTo>
                  <a:lnTo>
                    <a:pt x="49180" y="23679"/>
                  </a:lnTo>
                  <a:lnTo>
                    <a:pt x="45537" y="23679"/>
                  </a:lnTo>
                  <a:lnTo>
                    <a:pt x="45537" y="21858"/>
                  </a:lnTo>
                  <a:lnTo>
                    <a:pt x="49180" y="728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7" name="Norway Mainland">
              <a:extLst>
                <a:ext uri="{FF2B5EF4-FFF2-40B4-BE49-F238E27FC236}">
                  <a16:creationId xmlns:a16="http://schemas.microsoft.com/office/drawing/2014/main" id="{3C54319B-C4C1-D0AB-A53D-17EB3E07A0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43304" y="2169558"/>
              <a:ext cx="614401" cy="731861"/>
            </a:xfrm>
            <a:custGeom>
              <a:avLst/>
              <a:gdLst>
                <a:gd name="T0" fmla="*/ 295 w 340"/>
                <a:gd name="T1" fmla="*/ 0 h 405"/>
                <a:gd name="T2" fmla="*/ 305 w 340"/>
                <a:gd name="T3" fmla="*/ 14 h 405"/>
                <a:gd name="T4" fmla="*/ 306 w 340"/>
                <a:gd name="T5" fmla="*/ 20 h 405"/>
                <a:gd name="T6" fmla="*/ 318 w 340"/>
                <a:gd name="T7" fmla="*/ 9 h 405"/>
                <a:gd name="T8" fmla="*/ 340 w 340"/>
                <a:gd name="T9" fmla="*/ 28 h 405"/>
                <a:gd name="T10" fmla="*/ 315 w 340"/>
                <a:gd name="T11" fmla="*/ 39 h 405"/>
                <a:gd name="T12" fmla="*/ 326 w 340"/>
                <a:gd name="T13" fmla="*/ 55 h 405"/>
                <a:gd name="T14" fmla="*/ 339 w 340"/>
                <a:gd name="T15" fmla="*/ 61 h 405"/>
                <a:gd name="T16" fmla="*/ 314 w 340"/>
                <a:gd name="T17" fmla="*/ 80 h 405"/>
                <a:gd name="T18" fmla="*/ 317 w 340"/>
                <a:gd name="T19" fmla="*/ 55 h 405"/>
                <a:gd name="T20" fmla="*/ 257 w 340"/>
                <a:gd name="T21" fmla="*/ 94 h 405"/>
                <a:gd name="T22" fmla="*/ 228 w 340"/>
                <a:gd name="T23" fmla="*/ 91 h 405"/>
                <a:gd name="T24" fmla="*/ 204 w 340"/>
                <a:gd name="T25" fmla="*/ 79 h 405"/>
                <a:gd name="T26" fmla="*/ 197 w 340"/>
                <a:gd name="T27" fmla="*/ 101 h 405"/>
                <a:gd name="T28" fmla="*/ 174 w 340"/>
                <a:gd name="T29" fmla="*/ 98 h 405"/>
                <a:gd name="T30" fmla="*/ 146 w 340"/>
                <a:gd name="T31" fmla="*/ 138 h 405"/>
                <a:gd name="T32" fmla="*/ 124 w 340"/>
                <a:gd name="T33" fmla="*/ 208 h 405"/>
                <a:gd name="T34" fmla="*/ 105 w 340"/>
                <a:gd name="T35" fmla="*/ 245 h 405"/>
                <a:gd name="T36" fmla="*/ 94 w 340"/>
                <a:gd name="T37" fmla="*/ 309 h 405"/>
                <a:gd name="T38" fmla="*/ 97 w 340"/>
                <a:gd name="T39" fmla="*/ 355 h 405"/>
                <a:gd name="T40" fmla="*/ 81 w 340"/>
                <a:gd name="T41" fmla="*/ 386 h 405"/>
                <a:gd name="T42" fmla="*/ 72 w 340"/>
                <a:gd name="T43" fmla="*/ 368 h 405"/>
                <a:gd name="T44" fmla="*/ 68 w 340"/>
                <a:gd name="T45" fmla="*/ 381 h 405"/>
                <a:gd name="T46" fmla="*/ 22 w 340"/>
                <a:gd name="T47" fmla="*/ 399 h 405"/>
                <a:gd name="T48" fmla="*/ 13 w 340"/>
                <a:gd name="T49" fmla="*/ 383 h 405"/>
                <a:gd name="T50" fmla="*/ 3 w 340"/>
                <a:gd name="T51" fmla="*/ 369 h 405"/>
                <a:gd name="T52" fmla="*/ 20 w 340"/>
                <a:gd name="T53" fmla="*/ 344 h 405"/>
                <a:gd name="T54" fmla="*/ 8 w 340"/>
                <a:gd name="T55" fmla="*/ 359 h 405"/>
                <a:gd name="T56" fmla="*/ 5 w 340"/>
                <a:gd name="T57" fmla="*/ 353 h 405"/>
                <a:gd name="T58" fmla="*/ 8 w 340"/>
                <a:gd name="T59" fmla="*/ 340 h 405"/>
                <a:gd name="T60" fmla="*/ 1 w 340"/>
                <a:gd name="T61" fmla="*/ 335 h 405"/>
                <a:gd name="T62" fmla="*/ 23 w 340"/>
                <a:gd name="T63" fmla="*/ 326 h 405"/>
                <a:gd name="T64" fmla="*/ 31 w 340"/>
                <a:gd name="T65" fmla="*/ 323 h 405"/>
                <a:gd name="T66" fmla="*/ 19 w 340"/>
                <a:gd name="T67" fmla="*/ 326 h 405"/>
                <a:gd name="T68" fmla="*/ 1 w 340"/>
                <a:gd name="T69" fmla="*/ 309 h 405"/>
                <a:gd name="T70" fmla="*/ 14 w 340"/>
                <a:gd name="T71" fmla="*/ 301 h 405"/>
                <a:gd name="T72" fmla="*/ 20 w 340"/>
                <a:gd name="T73" fmla="*/ 289 h 405"/>
                <a:gd name="T74" fmla="*/ 26 w 340"/>
                <a:gd name="T75" fmla="*/ 279 h 405"/>
                <a:gd name="T76" fmla="*/ 54 w 340"/>
                <a:gd name="T77" fmla="*/ 260 h 405"/>
                <a:gd name="T78" fmla="*/ 63 w 340"/>
                <a:gd name="T79" fmla="*/ 255 h 405"/>
                <a:gd name="T80" fmla="*/ 62 w 340"/>
                <a:gd name="T81" fmla="*/ 248 h 405"/>
                <a:gd name="T82" fmla="*/ 80 w 340"/>
                <a:gd name="T83" fmla="*/ 226 h 405"/>
                <a:gd name="T84" fmla="*/ 84 w 340"/>
                <a:gd name="T85" fmla="*/ 215 h 405"/>
                <a:gd name="T86" fmla="*/ 93 w 340"/>
                <a:gd name="T87" fmla="*/ 205 h 405"/>
                <a:gd name="T88" fmla="*/ 100 w 340"/>
                <a:gd name="T89" fmla="*/ 193 h 405"/>
                <a:gd name="T90" fmla="*/ 99 w 340"/>
                <a:gd name="T91" fmla="*/ 184 h 405"/>
                <a:gd name="T92" fmla="*/ 106 w 340"/>
                <a:gd name="T93" fmla="*/ 165 h 405"/>
                <a:gd name="T94" fmla="*/ 126 w 340"/>
                <a:gd name="T95" fmla="*/ 132 h 405"/>
                <a:gd name="T96" fmla="*/ 137 w 340"/>
                <a:gd name="T97" fmla="*/ 126 h 405"/>
                <a:gd name="T98" fmla="*/ 149 w 340"/>
                <a:gd name="T99" fmla="*/ 116 h 405"/>
                <a:gd name="T100" fmla="*/ 158 w 340"/>
                <a:gd name="T101" fmla="*/ 104 h 405"/>
                <a:gd name="T102" fmla="*/ 151 w 340"/>
                <a:gd name="T103" fmla="*/ 97 h 405"/>
                <a:gd name="T104" fmla="*/ 171 w 340"/>
                <a:gd name="T105" fmla="*/ 73 h 405"/>
                <a:gd name="T106" fmla="*/ 179 w 340"/>
                <a:gd name="T107" fmla="*/ 70 h 405"/>
                <a:gd name="T108" fmla="*/ 185 w 340"/>
                <a:gd name="T109" fmla="*/ 54 h 405"/>
                <a:gd name="T110" fmla="*/ 200 w 340"/>
                <a:gd name="T111" fmla="*/ 46 h 405"/>
                <a:gd name="T112" fmla="*/ 206 w 340"/>
                <a:gd name="T113" fmla="*/ 49 h 405"/>
                <a:gd name="T114" fmla="*/ 216 w 340"/>
                <a:gd name="T115" fmla="*/ 40 h 405"/>
                <a:gd name="T116" fmla="*/ 222 w 340"/>
                <a:gd name="T117" fmla="*/ 31 h 405"/>
                <a:gd name="T118" fmla="*/ 238 w 340"/>
                <a:gd name="T119" fmla="*/ 43 h 405"/>
                <a:gd name="T120" fmla="*/ 253 w 340"/>
                <a:gd name="T121" fmla="*/ 11 h 405"/>
                <a:gd name="T122" fmla="*/ 274 w 340"/>
                <a:gd name="T123" fmla="*/ 11 h 405"/>
                <a:gd name="T124" fmla="*/ 283 w 340"/>
                <a:gd name="T125" fmla="*/ 2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40" h="405">
                  <a:moveTo>
                    <a:pt x="105" y="183"/>
                  </a:moveTo>
                  <a:lnTo>
                    <a:pt x="103" y="184"/>
                  </a:lnTo>
                  <a:lnTo>
                    <a:pt x="106" y="186"/>
                  </a:lnTo>
                  <a:lnTo>
                    <a:pt x="105" y="183"/>
                  </a:lnTo>
                  <a:close/>
                  <a:moveTo>
                    <a:pt x="295" y="0"/>
                  </a:moveTo>
                  <a:lnTo>
                    <a:pt x="296" y="0"/>
                  </a:lnTo>
                  <a:lnTo>
                    <a:pt x="306" y="6"/>
                  </a:lnTo>
                  <a:lnTo>
                    <a:pt x="308" y="6"/>
                  </a:lnTo>
                  <a:lnTo>
                    <a:pt x="306" y="14"/>
                  </a:lnTo>
                  <a:lnTo>
                    <a:pt x="305" y="14"/>
                  </a:lnTo>
                  <a:lnTo>
                    <a:pt x="300" y="15"/>
                  </a:lnTo>
                  <a:lnTo>
                    <a:pt x="302" y="17"/>
                  </a:lnTo>
                  <a:lnTo>
                    <a:pt x="302" y="18"/>
                  </a:lnTo>
                  <a:lnTo>
                    <a:pt x="300" y="20"/>
                  </a:lnTo>
                  <a:lnTo>
                    <a:pt x="306" y="20"/>
                  </a:lnTo>
                  <a:lnTo>
                    <a:pt x="302" y="25"/>
                  </a:lnTo>
                  <a:lnTo>
                    <a:pt x="308" y="25"/>
                  </a:lnTo>
                  <a:lnTo>
                    <a:pt x="308" y="14"/>
                  </a:lnTo>
                  <a:lnTo>
                    <a:pt x="317" y="9"/>
                  </a:lnTo>
                  <a:lnTo>
                    <a:pt x="318" y="9"/>
                  </a:lnTo>
                  <a:lnTo>
                    <a:pt x="318" y="17"/>
                  </a:lnTo>
                  <a:lnTo>
                    <a:pt x="326" y="15"/>
                  </a:lnTo>
                  <a:lnTo>
                    <a:pt x="327" y="15"/>
                  </a:lnTo>
                  <a:lnTo>
                    <a:pt x="340" y="27"/>
                  </a:lnTo>
                  <a:lnTo>
                    <a:pt x="340" y="28"/>
                  </a:lnTo>
                  <a:lnTo>
                    <a:pt x="329" y="42"/>
                  </a:lnTo>
                  <a:lnTo>
                    <a:pt x="324" y="42"/>
                  </a:lnTo>
                  <a:lnTo>
                    <a:pt x="321" y="40"/>
                  </a:lnTo>
                  <a:lnTo>
                    <a:pt x="318" y="40"/>
                  </a:lnTo>
                  <a:lnTo>
                    <a:pt x="315" y="39"/>
                  </a:lnTo>
                  <a:lnTo>
                    <a:pt x="312" y="39"/>
                  </a:lnTo>
                  <a:lnTo>
                    <a:pt x="326" y="48"/>
                  </a:lnTo>
                  <a:lnTo>
                    <a:pt x="326" y="49"/>
                  </a:lnTo>
                  <a:lnTo>
                    <a:pt x="323" y="55"/>
                  </a:lnTo>
                  <a:lnTo>
                    <a:pt x="326" y="55"/>
                  </a:lnTo>
                  <a:lnTo>
                    <a:pt x="329" y="54"/>
                  </a:lnTo>
                  <a:lnTo>
                    <a:pt x="332" y="54"/>
                  </a:lnTo>
                  <a:lnTo>
                    <a:pt x="335" y="52"/>
                  </a:lnTo>
                  <a:lnTo>
                    <a:pt x="339" y="52"/>
                  </a:lnTo>
                  <a:lnTo>
                    <a:pt x="339" y="61"/>
                  </a:lnTo>
                  <a:lnTo>
                    <a:pt x="337" y="61"/>
                  </a:lnTo>
                  <a:lnTo>
                    <a:pt x="330" y="60"/>
                  </a:lnTo>
                  <a:lnTo>
                    <a:pt x="329" y="66"/>
                  </a:lnTo>
                  <a:lnTo>
                    <a:pt x="315" y="80"/>
                  </a:lnTo>
                  <a:lnTo>
                    <a:pt x="314" y="80"/>
                  </a:lnTo>
                  <a:lnTo>
                    <a:pt x="314" y="79"/>
                  </a:lnTo>
                  <a:lnTo>
                    <a:pt x="312" y="74"/>
                  </a:lnTo>
                  <a:lnTo>
                    <a:pt x="312" y="73"/>
                  </a:lnTo>
                  <a:lnTo>
                    <a:pt x="318" y="66"/>
                  </a:lnTo>
                  <a:lnTo>
                    <a:pt x="317" y="55"/>
                  </a:lnTo>
                  <a:lnTo>
                    <a:pt x="302" y="42"/>
                  </a:lnTo>
                  <a:lnTo>
                    <a:pt x="275" y="52"/>
                  </a:lnTo>
                  <a:lnTo>
                    <a:pt x="274" y="60"/>
                  </a:lnTo>
                  <a:lnTo>
                    <a:pt x="272" y="82"/>
                  </a:lnTo>
                  <a:lnTo>
                    <a:pt x="257" y="94"/>
                  </a:lnTo>
                  <a:lnTo>
                    <a:pt x="249" y="86"/>
                  </a:lnTo>
                  <a:lnTo>
                    <a:pt x="243" y="94"/>
                  </a:lnTo>
                  <a:lnTo>
                    <a:pt x="241" y="94"/>
                  </a:lnTo>
                  <a:lnTo>
                    <a:pt x="229" y="91"/>
                  </a:lnTo>
                  <a:lnTo>
                    <a:pt x="228" y="91"/>
                  </a:lnTo>
                  <a:lnTo>
                    <a:pt x="213" y="70"/>
                  </a:lnTo>
                  <a:lnTo>
                    <a:pt x="210" y="71"/>
                  </a:lnTo>
                  <a:lnTo>
                    <a:pt x="211" y="74"/>
                  </a:lnTo>
                  <a:lnTo>
                    <a:pt x="211" y="76"/>
                  </a:lnTo>
                  <a:lnTo>
                    <a:pt x="204" y="79"/>
                  </a:lnTo>
                  <a:lnTo>
                    <a:pt x="198" y="80"/>
                  </a:lnTo>
                  <a:lnTo>
                    <a:pt x="200" y="85"/>
                  </a:lnTo>
                  <a:lnTo>
                    <a:pt x="197" y="94"/>
                  </a:lnTo>
                  <a:lnTo>
                    <a:pt x="200" y="100"/>
                  </a:lnTo>
                  <a:lnTo>
                    <a:pt x="197" y="101"/>
                  </a:lnTo>
                  <a:lnTo>
                    <a:pt x="194" y="101"/>
                  </a:lnTo>
                  <a:lnTo>
                    <a:pt x="189" y="100"/>
                  </a:lnTo>
                  <a:lnTo>
                    <a:pt x="182" y="100"/>
                  </a:lnTo>
                  <a:lnTo>
                    <a:pt x="177" y="98"/>
                  </a:lnTo>
                  <a:lnTo>
                    <a:pt x="174" y="98"/>
                  </a:lnTo>
                  <a:lnTo>
                    <a:pt x="170" y="117"/>
                  </a:lnTo>
                  <a:lnTo>
                    <a:pt x="169" y="119"/>
                  </a:lnTo>
                  <a:lnTo>
                    <a:pt x="163" y="114"/>
                  </a:lnTo>
                  <a:lnTo>
                    <a:pt x="154" y="122"/>
                  </a:lnTo>
                  <a:lnTo>
                    <a:pt x="146" y="138"/>
                  </a:lnTo>
                  <a:lnTo>
                    <a:pt x="149" y="149"/>
                  </a:lnTo>
                  <a:lnTo>
                    <a:pt x="137" y="166"/>
                  </a:lnTo>
                  <a:lnTo>
                    <a:pt x="134" y="177"/>
                  </a:lnTo>
                  <a:lnTo>
                    <a:pt x="127" y="181"/>
                  </a:lnTo>
                  <a:lnTo>
                    <a:pt x="124" y="208"/>
                  </a:lnTo>
                  <a:lnTo>
                    <a:pt x="115" y="224"/>
                  </a:lnTo>
                  <a:lnTo>
                    <a:pt x="121" y="233"/>
                  </a:lnTo>
                  <a:lnTo>
                    <a:pt x="121" y="240"/>
                  </a:lnTo>
                  <a:lnTo>
                    <a:pt x="120" y="242"/>
                  </a:lnTo>
                  <a:lnTo>
                    <a:pt x="105" y="245"/>
                  </a:lnTo>
                  <a:lnTo>
                    <a:pt x="94" y="254"/>
                  </a:lnTo>
                  <a:lnTo>
                    <a:pt x="93" y="263"/>
                  </a:lnTo>
                  <a:lnTo>
                    <a:pt x="96" y="272"/>
                  </a:lnTo>
                  <a:lnTo>
                    <a:pt x="93" y="286"/>
                  </a:lnTo>
                  <a:lnTo>
                    <a:pt x="94" y="309"/>
                  </a:lnTo>
                  <a:lnTo>
                    <a:pt x="102" y="321"/>
                  </a:lnTo>
                  <a:lnTo>
                    <a:pt x="94" y="331"/>
                  </a:lnTo>
                  <a:lnTo>
                    <a:pt x="99" y="341"/>
                  </a:lnTo>
                  <a:lnTo>
                    <a:pt x="97" y="353"/>
                  </a:lnTo>
                  <a:lnTo>
                    <a:pt x="97" y="355"/>
                  </a:lnTo>
                  <a:lnTo>
                    <a:pt x="90" y="359"/>
                  </a:lnTo>
                  <a:lnTo>
                    <a:pt x="87" y="368"/>
                  </a:lnTo>
                  <a:lnTo>
                    <a:pt x="88" y="374"/>
                  </a:lnTo>
                  <a:lnTo>
                    <a:pt x="86" y="384"/>
                  </a:lnTo>
                  <a:lnTo>
                    <a:pt x="81" y="386"/>
                  </a:lnTo>
                  <a:lnTo>
                    <a:pt x="80" y="380"/>
                  </a:lnTo>
                  <a:lnTo>
                    <a:pt x="74" y="377"/>
                  </a:lnTo>
                  <a:lnTo>
                    <a:pt x="74" y="375"/>
                  </a:lnTo>
                  <a:lnTo>
                    <a:pt x="72" y="359"/>
                  </a:lnTo>
                  <a:lnTo>
                    <a:pt x="72" y="368"/>
                  </a:lnTo>
                  <a:lnTo>
                    <a:pt x="69" y="366"/>
                  </a:lnTo>
                  <a:lnTo>
                    <a:pt x="72" y="374"/>
                  </a:lnTo>
                  <a:lnTo>
                    <a:pt x="72" y="375"/>
                  </a:lnTo>
                  <a:lnTo>
                    <a:pt x="71" y="375"/>
                  </a:lnTo>
                  <a:lnTo>
                    <a:pt x="68" y="381"/>
                  </a:lnTo>
                  <a:lnTo>
                    <a:pt x="60" y="380"/>
                  </a:lnTo>
                  <a:lnTo>
                    <a:pt x="54" y="392"/>
                  </a:lnTo>
                  <a:lnTo>
                    <a:pt x="35" y="405"/>
                  </a:lnTo>
                  <a:lnTo>
                    <a:pt x="20" y="405"/>
                  </a:lnTo>
                  <a:lnTo>
                    <a:pt x="22" y="399"/>
                  </a:lnTo>
                  <a:lnTo>
                    <a:pt x="17" y="401"/>
                  </a:lnTo>
                  <a:lnTo>
                    <a:pt x="7" y="390"/>
                  </a:lnTo>
                  <a:lnTo>
                    <a:pt x="7" y="389"/>
                  </a:lnTo>
                  <a:lnTo>
                    <a:pt x="8" y="381"/>
                  </a:lnTo>
                  <a:lnTo>
                    <a:pt x="13" y="383"/>
                  </a:lnTo>
                  <a:lnTo>
                    <a:pt x="17" y="369"/>
                  </a:lnTo>
                  <a:lnTo>
                    <a:pt x="5" y="374"/>
                  </a:lnTo>
                  <a:lnTo>
                    <a:pt x="4" y="374"/>
                  </a:lnTo>
                  <a:lnTo>
                    <a:pt x="3" y="371"/>
                  </a:lnTo>
                  <a:lnTo>
                    <a:pt x="3" y="369"/>
                  </a:lnTo>
                  <a:lnTo>
                    <a:pt x="4" y="369"/>
                  </a:lnTo>
                  <a:lnTo>
                    <a:pt x="16" y="362"/>
                  </a:lnTo>
                  <a:lnTo>
                    <a:pt x="10" y="361"/>
                  </a:lnTo>
                  <a:lnTo>
                    <a:pt x="10" y="359"/>
                  </a:lnTo>
                  <a:lnTo>
                    <a:pt x="20" y="344"/>
                  </a:lnTo>
                  <a:lnTo>
                    <a:pt x="22" y="344"/>
                  </a:lnTo>
                  <a:lnTo>
                    <a:pt x="22" y="347"/>
                  </a:lnTo>
                  <a:lnTo>
                    <a:pt x="25" y="343"/>
                  </a:lnTo>
                  <a:lnTo>
                    <a:pt x="19" y="343"/>
                  </a:lnTo>
                  <a:lnTo>
                    <a:pt x="8" y="359"/>
                  </a:lnTo>
                  <a:lnTo>
                    <a:pt x="7" y="359"/>
                  </a:lnTo>
                  <a:lnTo>
                    <a:pt x="5" y="356"/>
                  </a:lnTo>
                  <a:lnTo>
                    <a:pt x="8" y="353"/>
                  </a:lnTo>
                  <a:lnTo>
                    <a:pt x="7" y="350"/>
                  </a:lnTo>
                  <a:lnTo>
                    <a:pt x="5" y="353"/>
                  </a:lnTo>
                  <a:lnTo>
                    <a:pt x="4" y="353"/>
                  </a:lnTo>
                  <a:lnTo>
                    <a:pt x="4" y="352"/>
                  </a:lnTo>
                  <a:lnTo>
                    <a:pt x="3" y="347"/>
                  </a:lnTo>
                  <a:lnTo>
                    <a:pt x="3" y="346"/>
                  </a:lnTo>
                  <a:lnTo>
                    <a:pt x="8" y="340"/>
                  </a:lnTo>
                  <a:lnTo>
                    <a:pt x="4" y="341"/>
                  </a:lnTo>
                  <a:lnTo>
                    <a:pt x="3" y="341"/>
                  </a:lnTo>
                  <a:lnTo>
                    <a:pt x="3" y="340"/>
                  </a:lnTo>
                  <a:lnTo>
                    <a:pt x="0" y="335"/>
                  </a:lnTo>
                  <a:lnTo>
                    <a:pt x="1" y="335"/>
                  </a:lnTo>
                  <a:lnTo>
                    <a:pt x="4" y="337"/>
                  </a:lnTo>
                  <a:lnTo>
                    <a:pt x="4" y="334"/>
                  </a:lnTo>
                  <a:lnTo>
                    <a:pt x="1" y="332"/>
                  </a:lnTo>
                  <a:lnTo>
                    <a:pt x="1" y="331"/>
                  </a:lnTo>
                  <a:lnTo>
                    <a:pt x="23" y="326"/>
                  </a:lnTo>
                  <a:lnTo>
                    <a:pt x="26" y="332"/>
                  </a:lnTo>
                  <a:lnTo>
                    <a:pt x="28" y="331"/>
                  </a:lnTo>
                  <a:lnTo>
                    <a:pt x="28" y="326"/>
                  </a:lnTo>
                  <a:lnTo>
                    <a:pt x="31" y="325"/>
                  </a:lnTo>
                  <a:lnTo>
                    <a:pt x="31" y="323"/>
                  </a:lnTo>
                  <a:lnTo>
                    <a:pt x="32" y="319"/>
                  </a:lnTo>
                  <a:lnTo>
                    <a:pt x="28" y="325"/>
                  </a:lnTo>
                  <a:lnTo>
                    <a:pt x="20" y="325"/>
                  </a:lnTo>
                  <a:lnTo>
                    <a:pt x="20" y="322"/>
                  </a:lnTo>
                  <a:lnTo>
                    <a:pt x="19" y="326"/>
                  </a:lnTo>
                  <a:lnTo>
                    <a:pt x="1" y="326"/>
                  </a:lnTo>
                  <a:lnTo>
                    <a:pt x="1" y="319"/>
                  </a:lnTo>
                  <a:lnTo>
                    <a:pt x="4" y="313"/>
                  </a:lnTo>
                  <a:lnTo>
                    <a:pt x="1" y="310"/>
                  </a:lnTo>
                  <a:lnTo>
                    <a:pt x="1" y="309"/>
                  </a:lnTo>
                  <a:lnTo>
                    <a:pt x="13" y="306"/>
                  </a:lnTo>
                  <a:lnTo>
                    <a:pt x="3" y="306"/>
                  </a:lnTo>
                  <a:lnTo>
                    <a:pt x="3" y="298"/>
                  </a:lnTo>
                  <a:lnTo>
                    <a:pt x="4" y="298"/>
                  </a:lnTo>
                  <a:lnTo>
                    <a:pt x="14" y="301"/>
                  </a:lnTo>
                  <a:lnTo>
                    <a:pt x="13" y="298"/>
                  </a:lnTo>
                  <a:lnTo>
                    <a:pt x="17" y="292"/>
                  </a:lnTo>
                  <a:lnTo>
                    <a:pt x="19" y="292"/>
                  </a:lnTo>
                  <a:lnTo>
                    <a:pt x="20" y="295"/>
                  </a:lnTo>
                  <a:lnTo>
                    <a:pt x="20" y="289"/>
                  </a:lnTo>
                  <a:lnTo>
                    <a:pt x="19" y="288"/>
                  </a:lnTo>
                  <a:lnTo>
                    <a:pt x="19" y="286"/>
                  </a:lnTo>
                  <a:lnTo>
                    <a:pt x="34" y="286"/>
                  </a:lnTo>
                  <a:lnTo>
                    <a:pt x="34" y="283"/>
                  </a:lnTo>
                  <a:lnTo>
                    <a:pt x="26" y="279"/>
                  </a:lnTo>
                  <a:lnTo>
                    <a:pt x="26" y="278"/>
                  </a:lnTo>
                  <a:lnTo>
                    <a:pt x="34" y="273"/>
                  </a:lnTo>
                  <a:lnTo>
                    <a:pt x="47" y="261"/>
                  </a:lnTo>
                  <a:lnTo>
                    <a:pt x="54" y="258"/>
                  </a:lnTo>
                  <a:lnTo>
                    <a:pt x="54" y="260"/>
                  </a:lnTo>
                  <a:lnTo>
                    <a:pt x="56" y="264"/>
                  </a:lnTo>
                  <a:lnTo>
                    <a:pt x="57" y="263"/>
                  </a:lnTo>
                  <a:lnTo>
                    <a:pt x="56" y="258"/>
                  </a:lnTo>
                  <a:lnTo>
                    <a:pt x="62" y="255"/>
                  </a:lnTo>
                  <a:lnTo>
                    <a:pt x="63" y="255"/>
                  </a:lnTo>
                  <a:lnTo>
                    <a:pt x="68" y="261"/>
                  </a:lnTo>
                  <a:lnTo>
                    <a:pt x="77" y="254"/>
                  </a:lnTo>
                  <a:lnTo>
                    <a:pt x="68" y="258"/>
                  </a:lnTo>
                  <a:lnTo>
                    <a:pt x="62" y="249"/>
                  </a:lnTo>
                  <a:lnTo>
                    <a:pt x="62" y="248"/>
                  </a:lnTo>
                  <a:lnTo>
                    <a:pt x="66" y="245"/>
                  </a:lnTo>
                  <a:lnTo>
                    <a:pt x="66" y="240"/>
                  </a:lnTo>
                  <a:lnTo>
                    <a:pt x="78" y="227"/>
                  </a:lnTo>
                  <a:lnTo>
                    <a:pt x="78" y="226"/>
                  </a:lnTo>
                  <a:lnTo>
                    <a:pt x="80" y="226"/>
                  </a:lnTo>
                  <a:lnTo>
                    <a:pt x="84" y="229"/>
                  </a:lnTo>
                  <a:lnTo>
                    <a:pt x="84" y="223"/>
                  </a:lnTo>
                  <a:lnTo>
                    <a:pt x="83" y="221"/>
                  </a:lnTo>
                  <a:lnTo>
                    <a:pt x="83" y="217"/>
                  </a:lnTo>
                  <a:lnTo>
                    <a:pt x="84" y="215"/>
                  </a:lnTo>
                  <a:lnTo>
                    <a:pt x="96" y="208"/>
                  </a:lnTo>
                  <a:lnTo>
                    <a:pt x="96" y="205"/>
                  </a:lnTo>
                  <a:lnTo>
                    <a:pt x="94" y="206"/>
                  </a:lnTo>
                  <a:lnTo>
                    <a:pt x="93" y="206"/>
                  </a:lnTo>
                  <a:lnTo>
                    <a:pt x="93" y="205"/>
                  </a:lnTo>
                  <a:lnTo>
                    <a:pt x="96" y="196"/>
                  </a:lnTo>
                  <a:lnTo>
                    <a:pt x="99" y="199"/>
                  </a:lnTo>
                  <a:lnTo>
                    <a:pt x="97" y="194"/>
                  </a:lnTo>
                  <a:lnTo>
                    <a:pt x="97" y="193"/>
                  </a:lnTo>
                  <a:lnTo>
                    <a:pt x="100" y="193"/>
                  </a:lnTo>
                  <a:lnTo>
                    <a:pt x="102" y="186"/>
                  </a:lnTo>
                  <a:lnTo>
                    <a:pt x="102" y="184"/>
                  </a:lnTo>
                  <a:lnTo>
                    <a:pt x="100" y="186"/>
                  </a:lnTo>
                  <a:lnTo>
                    <a:pt x="99" y="186"/>
                  </a:lnTo>
                  <a:lnTo>
                    <a:pt x="99" y="184"/>
                  </a:lnTo>
                  <a:lnTo>
                    <a:pt x="109" y="174"/>
                  </a:lnTo>
                  <a:lnTo>
                    <a:pt x="106" y="168"/>
                  </a:lnTo>
                  <a:lnTo>
                    <a:pt x="106" y="166"/>
                  </a:lnTo>
                  <a:lnTo>
                    <a:pt x="111" y="165"/>
                  </a:lnTo>
                  <a:lnTo>
                    <a:pt x="106" y="165"/>
                  </a:lnTo>
                  <a:lnTo>
                    <a:pt x="106" y="163"/>
                  </a:lnTo>
                  <a:lnTo>
                    <a:pt x="109" y="160"/>
                  </a:lnTo>
                  <a:lnTo>
                    <a:pt x="121" y="150"/>
                  </a:lnTo>
                  <a:lnTo>
                    <a:pt x="126" y="134"/>
                  </a:lnTo>
                  <a:lnTo>
                    <a:pt x="126" y="132"/>
                  </a:lnTo>
                  <a:lnTo>
                    <a:pt x="134" y="131"/>
                  </a:lnTo>
                  <a:lnTo>
                    <a:pt x="133" y="131"/>
                  </a:lnTo>
                  <a:lnTo>
                    <a:pt x="133" y="129"/>
                  </a:lnTo>
                  <a:lnTo>
                    <a:pt x="134" y="129"/>
                  </a:lnTo>
                  <a:lnTo>
                    <a:pt x="137" y="126"/>
                  </a:lnTo>
                  <a:lnTo>
                    <a:pt x="136" y="120"/>
                  </a:lnTo>
                  <a:lnTo>
                    <a:pt x="142" y="110"/>
                  </a:lnTo>
                  <a:lnTo>
                    <a:pt x="143" y="110"/>
                  </a:lnTo>
                  <a:lnTo>
                    <a:pt x="146" y="119"/>
                  </a:lnTo>
                  <a:lnTo>
                    <a:pt x="149" y="116"/>
                  </a:lnTo>
                  <a:lnTo>
                    <a:pt x="148" y="104"/>
                  </a:lnTo>
                  <a:lnTo>
                    <a:pt x="148" y="103"/>
                  </a:lnTo>
                  <a:lnTo>
                    <a:pt x="151" y="103"/>
                  </a:lnTo>
                  <a:lnTo>
                    <a:pt x="152" y="104"/>
                  </a:lnTo>
                  <a:lnTo>
                    <a:pt x="158" y="104"/>
                  </a:lnTo>
                  <a:lnTo>
                    <a:pt x="160" y="106"/>
                  </a:lnTo>
                  <a:lnTo>
                    <a:pt x="161" y="106"/>
                  </a:lnTo>
                  <a:lnTo>
                    <a:pt x="164" y="101"/>
                  </a:lnTo>
                  <a:lnTo>
                    <a:pt x="151" y="98"/>
                  </a:lnTo>
                  <a:lnTo>
                    <a:pt x="151" y="97"/>
                  </a:lnTo>
                  <a:lnTo>
                    <a:pt x="166" y="89"/>
                  </a:lnTo>
                  <a:lnTo>
                    <a:pt x="166" y="85"/>
                  </a:lnTo>
                  <a:lnTo>
                    <a:pt x="167" y="85"/>
                  </a:lnTo>
                  <a:lnTo>
                    <a:pt x="164" y="80"/>
                  </a:lnTo>
                  <a:lnTo>
                    <a:pt x="171" y="73"/>
                  </a:lnTo>
                  <a:lnTo>
                    <a:pt x="170" y="71"/>
                  </a:lnTo>
                  <a:lnTo>
                    <a:pt x="173" y="63"/>
                  </a:lnTo>
                  <a:lnTo>
                    <a:pt x="174" y="63"/>
                  </a:lnTo>
                  <a:lnTo>
                    <a:pt x="174" y="68"/>
                  </a:lnTo>
                  <a:lnTo>
                    <a:pt x="179" y="70"/>
                  </a:lnTo>
                  <a:lnTo>
                    <a:pt x="180" y="68"/>
                  </a:lnTo>
                  <a:lnTo>
                    <a:pt x="176" y="61"/>
                  </a:lnTo>
                  <a:lnTo>
                    <a:pt x="180" y="61"/>
                  </a:lnTo>
                  <a:lnTo>
                    <a:pt x="183" y="64"/>
                  </a:lnTo>
                  <a:lnTo>
                    <a:pt x="185" y="54"/>
                  </a:lnTo>
                  <a:lnTo>
                    <a:pt x="185" y="52"/>
                  </a:lnTo>
                  <a:lnTo>
                    <a:pt x="192" y="52"/>
                  </a:lnTo>
                  <a:lnTo>
                    <a:pt x="192" y="57"/>
                  </a:lnTo>
                  <a:lnTo>
                    <a:pt x="194" y="54"/>
                  </a:lnTo>
                  <a:lnTo>
                    <a:pt x="200" y="46"/>
                  </a:lnTo>
                  <a:lnTo>
                    <a:pt x="201" y="46"/>
                  </a:lnTo>
                  <a:lnTo>
                    <a:pt x="201" y="66"/>
                  </a:lnTo>
                  <a:lnTo>
                    <a:pt x="204" y="60"/>
                  </a:lnTo>
                  <a:lnTo>
                    <a:pt x="204" y="54"/>
                  </a:lnTo>
                  <a:lnTo>
                    <a:pt x="206" y="49"/>
                  </a:lnTo>
                  <a:lnTo>
                    <a:pt x="213" y="46"/>
                  </a:lnTo>
                  <a:lnTo>
                    <a:pt x="213" y="43"/>
                  </a:lnTo>
                  <a:lnTo>
                    <a:pt x="222" y="52"/>
                  </a:lnTo>
                  <a:lnTo>
                    <a:pt x="222" y="42"/>
                  </a:lnTo>
                  <a:lnTo>
                    <a:pt x="216" y="40"/>
                  </a:lnTo>
                  <a:lnTo>
                    <a:pt x="216" y="31"/>
                  </a:lnTo>
                  <a:lnTo>
                    <a:pt x="217" y="33"/>
                  </a:lnTo>
                  <a:lnTo>
                    <a:pt x="219" y="36"/>
                  </a:lnTo>
                  <a:lnTo>
                    <a:pt x="220" y="33"/>
                  </a:lnTo>
                  <a:lnTo>
                    <a:pt x="222" y="31"/>
                  </a:lnTo>
                  <a:lnTo>
                    <a:pt x="222" y="33"/>
                  </a:lnTo>
                  <a:lnTo>
                    <a:pt x="228" y="39"/>
                  </a:lnTo>
                  <a:lnTo>
                    <a:pt x="235" y="36"/>
                  </a:lnTo>
                  <a:lnTo>
                    <a:pt x="235" y="40"/>
                  </a:lnTo>
                  <a:lnTo>
                    <a:pt x="238" y="43"/>
                  </a:lnTo>
                  <a:lnTo>
                    <a:pt x="238" y="36"/>
                  </a:lnTo>
                  <a:lnTo>
                    <a:pt x="256" y="18"/>
                  </a:lnTo>
                  <a:lnTo>
                    <a:pt x="252" y="12"/>
                  </a:lnTo>
                  <a:lnTo>
                    <a:pt x="252" y="11"/>
                  </a:lnTo>
                  <a:lnTo>
                    <a:pt x="253" y="11"/>
                  </a:lnTo>
                  <a:lnTo>
                    <a:pt x="260" y="6"/>
                  </a:lnTo>
                  <a:lnTo>
                    <a:pt x="262" y="6"/>
                  </a:lnTo>
                  <a:lnTo>
                    <a:pt x="265" y="12"/>
                  </a:lnTo>
                  <a:lnTo>
                    <a:pt x="272" y="11"/>
                  </a:lnTo>
                  <a:lnTo>
                    <a:pt x="274" y="11"/>
                  </a:lnTo>
                  <a:lnTo>
                    <a:pt x="265" y="27"/>
                  </a:lnTo>
                  <a:lnTo>
                    <a:pt x="260" y="39"/>
                  </a:lnTo>
                  <a:lnTo>
                    <a:pt x="262" y="40"/>
                  </a:lnTo>
                  <a:lnTo>
                    <a:pt x="283" y="8"/>
                  </a:lnTo>
                  <a:lnTo>
                    <a:pt x="283" y="28"/>
                  </a:lnTo>
                  <a:lnTo>
                    <a:pt x="289" y="25"/>
                  </a:lnTo>
                  <a:lnTo>
                    <a:pt x="29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8" name="Norway Offshore">
              <a:extLst>
                <a:ext uri="{FF2B5EF4-FFF2-40B4-BE49-F238E27FC236}">
                  <a16:creationId xmlns:a16="http://schemas.microsoft.com/office/drawing/2014/main" id="{0D598EAB-C998-6AEF-2432-713B4ED6D825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1374" y="2169558"/>
              <a:ext cx="482486" cy="536698"/>
            </a:xfrm>
            <a:custGeom>
              <a:avLst/>
              <a:gdLst/>
              <a:ahLst/>
              <a:cxnLst/>
              <a:rect l="l" t="t" r="r" b="b"/>
              <a:pathLst>
                <a:path w="486332" h="540976">
                  <a:moveTo>
                    <a:pt x="7286" y="530047"/>
                  </a:moveTo>
                  <a:lnTo>
                    <a:pt x="7286" y="531869"/>
                  </a:lnTo>
                  <a:lnTo>
                    <a:pt x="5464" y="537333"/>
                  </a:lnTo>
                  <a:lnTo>
                    <a:pt x="5464" y="540976"/>
                  </a:lnTo>
                  <a:lnTo>
                    <a:pt x="1821" y="540976"/>
                  </a:lnTo>
                  <a:lnTo>
                    <a:pt x="1821" y="537333"/>
                  </a:lnTo>
                  <a:lnTo>
                    <a:pt x="0" y="531869"/>
                  </a:lnTo>
                  <a:lnTo>
                    <a:pt x="1821" y="531869"/>
                  </a:lnTo>
                  <a:close/>
                  <a:moveTo>
                    <a:pt x="234968" y="151181"/>
                  </a:moveTo>
                  <a:lnTo>
                    <a:pt x="236790" y="151181"/>
                  </a:lnTo>
                  <a:lnTo>
                    <a:pt x="242254" y="165753"/>
                  </a:lnTo>
                  <a:lnTo>
                    <a:pt x="242254" y="167574"/>
                  </a:lnTo>
                  <a:lnTo>
                    <a:pt x="247719" y="154824"/>
                  </a:lnTo>
                  <a:lnTo>
                    <a:pt x="251362" y="154824"/>
                  </a:lnTo>
                  <a:lnTo>
                    <a:pt x="258648" y="160289"/>
                  </a:lnTo>
                  <a:lnTo>
                    <a:pt x="258648" y="173039"/>
                  </a:lnTo>
                  <a:lnTo>
                    <a:pt x="236790" y="193075"/>
                  </a:lnTo>
                  <a:lnTo>
                    <a:pt x="236790" y="194897"/>
                  </a:lnTo>
                  <a:lnTo>
                    <a:pt x="234968" y="194897"/>
                  </a:lnTo>
                  <a:lnTo>
                    <a:pt x="234968" y="193075"/>
                  </a:lnTo>
                  <a:lnTo>
                    <a:pt x="231325" y="183968"/>
                  </a:lnTo>
                  <a:lnTo>
                    <a:pt x="205825" y="200361"/>
                  </a:lnTo>
                  <a:lnTo>
                    <a:pt x="202182" y="200361"/>
                  </a:lnTo>
                  <a:lnTo>
                    <a:pt x="205825" y="196718"/>
                  </a:lnTo>
                  <a:lnTo>
                    <a:pt x="225861" y="178503"/>
                  </a:lnTo>
                  <a:close/>
                  <a:moveTo>
                    <a:pt x="218576" y="145717"/>
                  </a:moveTo>
                  <a:lnTo>
                    <a:pt x="220397" y="145717"/>
                  </a:lnTo>
                  <a:lnTo>
                    <a:pt x="225862" y="167575"/>
                  </a:lnTo>
                  <a:lnTo>
                    <a:pt x="225862" y="171218"/>
                  </a:lnTo>
                  <a:lnTo>
                    <a:pt x="205825" y="171218"/>
                  </a:lnTo>
                  <a:lnTo>
                    <a:pt x="205825" y="167575"/>
                  </a:lnTo>
                  <a:lnTo>
                    <a:pt x="218576" y="156646"/>
                  </a:lnTo>
                  <a:close/>
                  <a:moveTo>
                    <a:pt x="247720" y="127503"/>
                  </a:moveTo>
                  <a:lnTo>
                    <a:pt x="251363" y="127503"/>
                  </a:lnTo>
                  <a:lnTo>
                    <a:pt x="251363" y="129325"/>
                  </a:lnTo>
                  <a:lnTo>
                    <a:pt x="242255" y="145718"/>
                  </a:lnTo>
                  <a:lnTo>
                    <a:pt x="242255" y="149361"/>
                  </a:lnTo>
                  <a:lnTo>
                    <a:pt x="240433" y="149361"/>
                  </a:lnTo>
                  <a:lnTo>
                    <a:pt x="234969" y="145718"/>
                  </a:lnTo>
                  <a:lnTo>
                    <a:pt x="231326" y="145718"/>
                  </a:lnTo>
                  <a:lnTo>
                    <a:pt x="231326" y="143897"/>
                  </a:lnTo>
                  <a:lnTo>
                    <a:pt x="236790" y="132968"/>
                  </a:lnTo>
                  <a:close/>
                  <a:moveTo>
                    <a:pt x="278683" y="109288"/>
                  </a:moveTo>
                  <a:lnTo>
                    <a:pt x="280505" y="109288"/>
                  </a:lnTo>
                  <a:lnTo>
                    <a:pt x="291433" y="122038"/>
                  </a:lnTo>
                  <a:lnTo>
                    <a:pt x="293255" y="122038"/>
                  </a:lnTo>
                  <a:lnTo>
                    <a:pt x="291433" y="134788"/>
                  </a:lnTo>
                  <a:lnTo>
                    <a:pt x="289612" y="134788"/>
                  </a:lnTo>
                  <a:lnTo>
                    <a:pt x="289612" y="138431"/>
                  </a:lnTo>
                  <a:lnTo>
                    <a:pt x="267755" y="145717"/>
                  </a:lnTo>
                  <a:lnTo>
                    <a:pt x="264112" y="145717"/>
                  </a:lnTo>
                  <a:lnTo>
                    <a:pt x="267755" y="134788"/>
                  </a:lnTo>
                  <a:lnTo>
                    <a:pt x="264112" y="132967"/>
                  </a:lnTo>
                  <a:lnTo>
                    <a:pt x="267755" y="122038"/>
                  </a:lnTo>
                  <a:close/>
                  <a:moveTo>
                    <a:pt x="309649" y="94716"/>
                  </a:moveTo>
                  <a:lnTo>
                    <a:pt x="315114" y="94716"/>
                  </a:lnTo>
                  <a:lnTo>
                    <a:pt x="315114" y="98359"/>
                  </a:lnTo>
                  <a:lnTo>
                    <a:pt x="302363" y="111110"/>
                  </a:lnTo>
                  <a:lnTo>
                    <a:pt x="293256" y="111110"/>
                  </a:lnTo>
                  <a:lnTo>
                    <a:pt x="293256" y="109289"/>
                  </a:lnTo>
                  <a:lnTo>
                    <a:pt x="296899" y="100181"/>
                  </a:lnTo>
                  <a:lnTo>
                    <a:pt x="296899" y="98359"/>
                  </a:lnTo>
                  <a:lnTo>
                    <a:pt x="302363" y="98359"/>
                  </a:lnTo>
                  <a:close/>
                  <a:moveTo>
                    <a:pt x="313293" y="76502"/>
                  </a:moveTo>
                  <a:lnTo>
                    <a:pt x="318757" y="76502"/>
                  </a:lnTo>
                  <a:lnTo>
                    <a:pt x="324222" y="78324"/>
                  </a:lnTo>
                  <a:lnTo>
                    <a:pt x="331508" y="78324"/>
                  </a:lnTo>
                  <a:lnTo>
                    <a:pt x="331508" y="81967"/>
                  </a:lnTo>
                  <a:lnTo>
                    <a:pt x="324222" y="92896"/>
                  </a:lnTo>
                  <a:lnTo>
                    <a:pt x="320579" y="94717"/>
                  </a:lnTo>
                  <a:lnTo>
                    <a:pt x="320579" y="92896"/>
                  </a:lnTo>
                  <a:close/>
                  <a:moveTo>
                    <a:pt x="357007" y="61930"/>
                  </a:moveTo>
                  <a:lnTo>
                    <a:pt x="358829" y="61930"/>
                  </a:lnTo>
                  <a:lnTo>
                    <a:pt x="358829" y="76502"/>
                  </a:lnTo>
                  <a:lnTo>
                    <a:pt x="357007" y="76502"/>
                  </a:lnTo>
                  <a:lnTo>
                    <a:pt x="351543" y="72859"/>
                  </a:lnTo>
                  <a:close/>
                  <a:moveTo>
                    <a:pt x="329685" y="61930"/>
                  </a:moveTo>
                  <a:lnTo>
                    <a:pt x="331506" y="61930"/>
                  </a:lnTo>
                  <a:lnTo>
                    <a:pt x="335149" y="67395"/>
                  </a:lnTo>
                  <a:lnTo>
                    <a:pt x="342436" y="72859"/>
                  </a:lnTo>
                  <a:lnTo>
                    <a:pt x="342436" y="76502"/>
                  </a:lnTo>
                  <a:lnTo>
                    <a:pt x="331506" y="76502"/>
                  </a:lnTo>
                  <a:lnTo>
                    <a:pt x="331506" y="72859"/>
                  </a:lnTo>
                  <a:close/>
                  <a:moveTo>
                    <a:pt x="397080" y="54644"/>
                  </a:moveTo>
                  <a:lnTo>
                    <a:pt x="408009" y="54644"/>
                  </a:lnTo>
                  <a:lnTo>
                    <a:pt x="409831" y="61930"/>
                  </a:lnTo>
                  <a:lnTo>
                    <a:pt x="404366" y="65573"/>
                  </a:lnTo>
                  <a:lnTo>
                    <a:pt x="397080" y="56466"/>
                  </a:lnTo>
                  <a:close/>
                  <a:moveTo>
                    <a:pt x="420759" y="38250"/>
                  </a:moveTo>
                  <a:lnTo>
                    <a:pt x="424402" y="38250"/>
                  </a:lnTo>
                  <a:lnTo>
                    <a:pt x="426224" y="45536"/>
                  </a:lnTo>
                  <a:lnTo>
                    <a:pt x="429867" y="45536"/>
                  </a:lnTo>
                  <a:lnTo>
                    <a:pt x="429867" y="49179"/>
                  </a:lnTo>
                  <a:lnTo>
                    <a:pt x="426224" y="49179"/>
                  </a:lnTo>
                  <a:lnTo>
                    <a:pt x="420759" y="56465"/>
                  </a:lnTo>
                  <a:lnTo>
                    <a:pt x="413473" y="60108"/>
                  </a:lnTo>
                  <a:lnTo>
                    <a:pt x="409830" y="60108"/>
                  </a:lnTo>
                  <a:lnTo>
                    <a:pt x="408009" y="49179"/>
                  </a:lnTo>
                  <a:lnTo>
                    <a:pt x="408009" y="45536"/>
                  </a:lnTo>
                  <a:lnTo>
                    <a:pt x="409830" y="45536"/>
                  </a:lnTo>
                  <a:close/>
                  <a:moveTo>
                    <a:pt x="393437" y="32786"/>
                  </a:moveTo>
                  <a:lnTo>
                    <a:pt x="404365" y="32786"/>
                  </a:lnTo>
                  <a:lnTo>
                    <a:pt x="409829" y="36429"/>
                  </a:lnTo>
                  <a:lnTo>
                    <a:pt x="415294" y="36429"/>
                  </a:lnTo>
                  <a:lnTo>
                    <a:pt x="393437" y="49180"/>
                  </a:lnTo>
                  <a:lnTo>
                    <a:pt x="386151" y="38251"/>
                  </a:lnTo>
                  <a:close/>
                  <a:moveTo>
                    <a:pt x="426223" y="30964"/>
                  </a:moveTo>
                  <a:lnTo>
                    <a:pt x="429866" y="30964"/>
                  </a:lnTo>
                  <a:lnTo>
                    <a:pt x="435330" y="32786"/>
                  </a:lnTo>
                  <a:lnTo>
                    <a:pt x="437152" y="32786"/>
                  </a:lnTo>
                  <a:lnTo>
                    <a:pt x="435330" y="43715"/>
                  </a:lnTo>
                  <a:lnTo>
                    <a:pt x="431687" y="43715"/>
                  </a:lnTo>
                  <a:close/>
                  <a:moveTo>
                    <a:pt x="477225" y="0"/>
                  </a:moveTo>
                  <a:lnTo>
                    <a:pt x="480868" y="3643"/>
                  </a:lnTo>
                  <a:lnTo>
                    <a:pt x="486332" y="10929"/>
                  </a:lnTo>
                  <a:lnTo>
                    <a:pt x="486332" y="14572"/>
                  </a:lnTo>
                  <a:lnTo>
                    <a:pt x="482689" y="14572"/>
                  </a:lnTo>
                  <a:lnTo>
                    <a:pt x="464474" y="9108"/>
                  </a:lnTo>
                  <a:lnTo>
                    <a:pt x="464474" y="5465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49" name="Jan Mayen">
              <a:extLst>
                <a:ext uri="{FF2B5EF4-FFF2-40B4-BE49-F238E27FC236}">
                  <a16:creationId xmlns:a16="http://schemas.microsoft.com/office/drawing/2014/main" id="{EA43AFC6-88FC-B380-30C0-69758B775C8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0805" y="2164136"/>
              <a:ext cx="28913" cy="27107"/>
            </a:xfrm>
            <a:custGeom>
              <a:avLst/>
              <a:gdLst>
                <a:gd name="T0" fmla="*/ 16 w 16"/>
                <a:gd name="T1" fmla="*/ 0 h 15"/>
                <a:gd name="T2" fmla="*/ 13 w 16"/>
                <a:gd name="T3" fmla="*/ 8 h 15"/>
                <a:gd name="T4" fmla="*/ 1 w 16"/>
                <a:gd name="T5" fmla="*/ 15 h 15"/>
                <a:gd name="T6" fmla="*/ 0 w 16"/>
                <a:gd name="T7" fmla="*/ 15 h 15"/>
                <a:gd name="T8" fmla="*/ 0 w 16"/>
                <a:gd name="T9" fmla="*/ 14 h 15"/>
                <a:gd name="T10" fmla="*/ 9 w 16"/>
                <a:gd name="T11" fmla="*/ 3 h 15"/>
                <a:gd name="T12" fmla="*/ 16 w 16"/>
                <a:gd name="T13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5">
                  <a:moveTo>
                    <a:pt x="16" y="0"/>
                  </a:moveTo>
                  <a:lnTo>
                    <a:pt x="13" y="8"/>
                  </a:lnTo>
                  <a:lnTo>
                    <a:pt x="1" y="15"/>
                  </a:lnTo>
                  <a:lnTo>
                    <a:pt x="0" y="15"/>
                  </a:lnTo>
                  <a:lnTo>
                    <a:pt x="0" y="14"/>
                  </a:lnTo>
                  <a:lnTo>
                    <a:pt x="9" y="3"/>
                  </a:lnTo>
                  <a:lnTo>
                    <a:pt x="1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0" name="European Island">
              <a:extLst>
                <a:ext uri="{FF2B5EF4-FFF2-40B4-BE49-F238E27FC236}">
                  <a16:creationId xmlns:a16="http://schemas.microsoft.com/office/drawing/2014/main" id="{8201BA46-C34C-2B9A-1418-83915B5A82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2189" y="1900305"/>
              <a:ext cx="10843" cy="14457"/>
            </a:xfrm>
            <a:custGeom>
              <a:avLst/>
              <a:gdLst>
                <a:gd name="T0" fmla="*/ 3 w 6"/>
                <a:gd name="T1" fmla="*/ 0 h 8"/>
                <a:gd name="T2" fmla="*/ 6 w 6"/>
                <a:gd name="T3" fmla="*/ 0 h 8"/>
                <a:gd name="T4" fmla="*/ 6 w 6"/>
                <a:gd name="T5" fmla="*/ 1 h 8"/>
                <a:gd name="T6" fmla="*/ 3 w 6"/>
                <a:gd name="T7" fmla="*/ 7 h 8"/>
                <a:gd name="T8" fmla="*/ 3 w 6"/>
                <a:gd name="T9" fmla="*/ 8 h 8"/>
                <a:gd name="T10" fmla="*/ 1 w 6"/>
                <a:gd name="T11" fmla="*/ 7 h 8"/>
                <a:gd name="T12" fmla="*/ 0 w 6"/>
                <a:gd name="T13" fmla="*/ 1 h 8"/>
                <a:gd name="T14" fmla="*/ 1 w 6"/>
                <a:gd name="T15" fmla="*/ 1 h 8"/>
                <a:gd name="T16" fmla="*/ 3 w 6"/>
                <a:gd name="T1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8">
                  <a:moveTo>
                    <a:pt x="3" y="0"/>
                  </a:moveTo>
                  <a:lnTo>
                    <a:pt x="6" y="0"/>
                  </a:lnTo>
                  <a:lnTo>
                    <a:pt x="6" y="1"/>
                  </a:lnTo>
                  <a:lnTo>
                    <a:pt x="3" y="7"/>
                  </a:lnTo>
                  <a:lnTo>
                    <a:pt x="3" y="8"/>
                  </a:lnTo>
                  <a:lnTo>
                    <a:pt x="1" y="7"/>
                  </a:lnTo>
                  <a:lnTo>
                    <a:pt x="0" y="1"/>
                  </a:lnTo>
                  <a:lnTo>
                    <a:pt x="1" y="1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1" name="Finland">
              <a:extLst>
                <a:ext uri="{FF2B5EF4-FFF2-40B4-BE49-F238E27FC236}">
                  <a16:creationId xmlns:a16="http://schemas.microsoft.com/office/drawing/2014/main" id="{3D3EDD94-CF33-DFF6-12AA-4D338A8CEFB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1944" y="2241840"/>
              <a:ext cx="256602" cy="574646"/>
            </a:xfrm>
            <a:custGeom>
              <a:avLst/>
              <a:gdLst/>
              <a:ahLst/>
              <a:cxnLst/>
              <a:rect l="l" t="t" r="r" b="b"/>
              <a:pathLst>
                <a:path w="258648" h="579227">
                  <a:moveTo>
                    <a:pt x="51001" y="559191"/>
                  </a:moveTo>
                  <a:lnTo>
                    <a:pt x="51001" y="562834"/>
                  </a:lnTo>
                  <a:lnTo>
                    <a:pt x="49180" y="573764"/>
                  </a:lnTo>
                  <a:lnTo>
                    <a:pt x="45537" y="575585"/>
                  </a:lnTo>
                  <a:lnTo>
                    <a:pt x="40072" y="575585"/>
                  </a:lnTo>
                  <a:lnTo>
                    <a:pt x="40072" y="573764"/>
                  </a:lnTo>
                  <a:close/>
                  <a:moveTo>
                    <a:pt x="178504" y="0"/>
                  </a:moveTo>
                  <a:lnTo>
                    <a:pt x="207647" y="25501"/>
                  </a:lnTo>
                  <a:lnTo>
                    <a:pt x="207647" y="27322"/>
                  </a:lnTo>
                  <a:lnTo>
                    <a:pt x="211290" y="47358"/>
                  </a:lnTo>
                  <a:lnTo>
                    <a:pt x="207647" y="49180"/>
                  </a:lnTo>
                  <a:lnTo>
                    <a:pt x="200361" y="61930"/>
                  </a:lnTo>
                  <a:lnTo>
                    <a:pt x="202183" y="71037"/>
                  </a:lnTo>
                  <a:lnTo>
                    <a:pt x="202183" y="72859"/>
                  </a:lnTo>
                  <a:lnTo>
                    <a:pt x="191254" y="83788"/>
                  </a:lnTo>
                  <a:lnTo>
                    <a:pt x="194897" y="83788"/>
                  </a:lnTo>
                  <a:lnTo>
                    <a:pt x="194897" y="87431"/>
                  </a:lnTo>
                  <a:lnTo>
                    <a:pt x="191254" y="114753"/>
                  </a:lnTo>
                  <a:lnTo>
                    <a:pt x="211290" y="132967"/>
                  </a:lnTo>
                  <a:lnTo>
                    <a:pt x="227683" y="165754"/>
                  </a:lnTo>
                  <a:lnTo>
                    <a:pt x="207647" y="205826"/>
                  </a:lnTo>
                  <a:lnTo>
                    <a:pt x="229505" y="273220"/>
                  </a:lnTo>
                  <a:lnTo>
                    <a:pt x="222219" y="302364"/>
                  </a:lnTo>
                  <a:lnTo>
                    <a:pt x="222219" y="324222"/>
                  </a:lnTo>
                  <a:lnTo>
                    <a:pt x="227683" y="327864"/>
                  </a:lnTo>
                  <a:lnTo>
                    <a:pt x="229505" y="346079"/>
                  </a:lnTo>
                  <a:lnTo>
                    <a:pt x="240434" y="357008"/>
                  </a:lnTo>
                  <a:lnTo>
                    <a:pt x="240434" y="358829"/>
                  </a:lnTo>
                  <a:lnTo>
                    <a:pt x="233148" y="389794"/>
                  </a:lnTo>
                  <a:lnTo>
                    <a:pt x="242255" y="406188"/>
                  </a:lnTo>
                  <a:lnTo>
                    <a:pt x="258648" y="422581"/>
                  </a:lnTo>
                  <a:lnTo>
                    <a:pt x="258648" y="440796"/>
                  </a:lnTo>
                  <a:lnTo>
                    <a:pt x="222219" y="497261"/>
                  </a:lnTo>
                  <a:lnTo>
                    <a:pt x="167575" y="548262"/>
                  </a:lnTo>
                  <a:lnTo>
                    <a:pt x="123860" y="553727"/>
                  </a:lnTo>
                  <a:lnTo>
                    <a:pt x="89252" y="573763"/>
                  </a:lnTo>
                  <a:lnTo>
                    <a:pt x="67394" y="579227"/>
                  </a:lnTo>
                  <a:lnTo>
                    <a:pt x="65573" y="573763"/>
                  </a:lnTo>
                  <a:lnTo>
                    <a:pt x="60109" y="575584"/>
                  </a:lnTo>
                  <a:lnTo>
                    <a:pt x="56466" y="575584"/>
                  </a:lnTo>
                  <a:lnTo>
                    <a:pt x="51001" y="559191"/>
                  </a:lnTo>
                  <a:lnTo>
                    <a:pt x="45537" y="562834"/>
                  </a:lnTo>
                  <a:lnTo>
                    <a:pt x="16393" y="546441"/>
                  </a:lnTo>
                  <a:lnTo>
                    <a:pt x="16393" y="542798"/>
                  </a:lnTo>
                  <a:lnTo>
                    <a:pt x="18215" y="537333"/>
                  </a:lnTo>
                  <a:lnTo>
                    <a:pt x="12751" y="526405"/>
                  </a:lnTo>
                  <a:lnTo>
                    <a:pt x="18215" y="515476"/>
                  </a:lnTo>
                  <a:lnTo>
                    <a:pt x="18215" y="500904"/>
                  </a:lnTo>
                  <a:lnTo>
                    <a:pt x="21858" y="500904"/>
                  </a:lnTo>
                  <a:lnTo>
                    <a:pt x="12751" y="475403"/>
                  </a:lnTo>
                  <a:lnTo>
                    <a:pt x="12751" y="464475"/>
                  </a:lnTo>
                  <a:lnTo>
                    <a:pt x="9108" y="442617"/>
                  </a:lnTo>
                  <a:lnTo>
                    <a:pt x="16393" y="424402"/>
                  </a:lnTo>
                  <a:lnTo>
                    <a:pt x="23679" y="424402"/>
                  </a:lnTo>
                  <a:lnTo>
                    <a:pt x="27322" y="413473"/>
                  </a:lnTo>
                  <a:lnTo>
                    <a:pt x="27322" y="411652"/>
                  </a:lnTo>
                  <a:lnTo>
                    <a:pt x="38251" y="411652"/>
                  </a:lnTo>
                  <a:lnTo>
                    <a:pt x="51001" y="397080"/>
                  </a:lnTo>
                  <a:lnTo>
                    <a:pt x="91073" y="344258"/>
                  </a:lnTo>
                  <a:lnTo>
                    <a:pt x="96538" y="327864"/>
                  </a:lnTo>
                  <a:lnTo>
                    <a:pt x="116574" y="318757"/>
                  </a:lnTo>
                  <a:lnTo>
                    <a:pt x="111110" y="291435"/>
                  </a:lnTo>
                  <a:lnTo>
                    <a:pt x="81966" y="265935"/>
                  </a:lnTo>
                  <a:lnTo>
                    <a:pt x="72859" y="240434"/>
                  </a:lnTo>
                  <a:lnTo>
                    <a:pt x="78323" y="216755"/>
                  </a:lnTo>
                  <a:lnTo>
                    <a:pt x="67394" y="193076"/>
                  </a:lnTo>
                  <a:lnTo>
                    <a:pt x="71037" y="140253"/>
                  </a:lnTo>
                  <a:lnTo>
                    <a:pt x="54644" y="116574"/>
                  </a:lnTo>
                  <a:lnTo>
                    <a:pt x="0" y="71037"/>
                  </a:lnTo>
                  <a:lnTo>
                    <a:pt x="0" y="67394"/>
                  </a:lnTo>
                  <a:lnTo>
                    <a:pt x="10929" y="61930"/>
                  </a:lnTo>
                  <a:lnTo>
                    <a:pt x="9108" y="56466"/>
                  </a:lnTo>
                  <a:lnTo>
                    <a:pt x="9108" y="54644"/>
                  </a:lnTo>
                  <a:lnTo>
                    <a:pt x="10929" y="54644"/>
                  </a:lnTo>
                  <a:lnTo>
                    <a:pt x="16393" y="51001"/>
                  </a:lnTo>
                  <a:lnTo>
                    <a:pt x="45537" y="89252"/>
                  </a:lnTo>
                  <a:lnTo>
                    <a:pt x="67394" y="94716"/>
                  </a:lnTo>
                  <a:lnTo>
                    <a:pt x="81966" y="81966"/>
                  </a:lnTo>
                  <a:lnTo>
                    <a:pt x="83788" y="81966"/>
                  </a:lnTo>
                  <a:lnTo>
                    <a:pt x="96538" y="94716"/>
                  </a:lnTo>
                  <a:lnTo>
                    <a:pt x="122038" y="72859"/>
                  </a:lnTo>
                  <a:lnTo>
                    <a:pt x="123860" y="36429"/>
                  </a:lnTo>
                  <a:lnTo>
                    <a:pt x="129324" y="2003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2" name="Sweden Mainland">
              <a:extLst>
                <a:ext uri="{FF2B5EF4-FFF2-40B4-BE49-F238E27FC236}">
                  <a16:creationId xmlns:a16="http://schemas.microsoft.com/office/drawing/2014/main" id="{FF624E57-3783-E0A6-8E3B-8A4D9A1C9B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87869" y="2308701"/>
              <a:ext cx="307200" cy="708369"/>
            </a:xfrm>
            <a:custGeom>
              <a:avLst/>
              <a:gdLst>
                <a:gd name="T0" fmla="*/ 74 w 170"/>
                <a:gd name="T1" fmla="*/ 273 h 392"/>
                <a:gd name="T2" fmla="*/ 126 w 170"/>
                <a:gd name="T3" fmla="*/ 0 h 392"/>
                <a:gd name="T4" fmla="*/ 163 w 170"/>
                <a:gd name="T5" fmla="*/ 69 h 392"/>
                <a:gd name="T6" fmla="*/ 170 w 170"/>
                <a:gd name="T7" fmla="*/ 109 h 392"/>
                <a:gd name="T8" fmla="*/ 167 w 170"/>
                <a:gd name="T9" fmla="*/ 115 h 392"/>
                <a:gd name="T10" fmla="*/ 157 w 170"/>
                <a:gd name="T11" fmla="*/ 112 h 392"/>
                <a:gd name="T12" fmla="*/ 149 w 170"/>
                <a:gd name="T13" fmla="*/ 110 h 392"/>
                <a:gd name="T14" fmla="*/ 142 w 170"/>
                <a:gd name="T15" fmla="*/ 117 h 392"/>
                <a:gd name="T16" fmla="*/ 137 w 170"/>
                <a:gd name="T17" fmla="*/ 134 h 392"/>
                <a:gd name="T18" fmla="*/ 123 w 170"/>
                <a:gd name="T19" fmla="*/ 175 h 392"/>
                <a:gd name="T20" fmla="*/ 90 w 170"/>
                <a:gd name="T21" fmla="*/ 203 h 392"/>
                <a:gd name="T22" fmla="*/ 87 w 170"/>
                <a:gd name="T23" fmla="*/ 208 h 392"/>
                <a:gd name="T24" fmla="*/ 81 w 170"/>
                <a:gd name="T25" fmla="*/ 211 h 392"/>
                <a:gd name="T26" fmla="*/ 78 w 170"/>
                <a:gd name="T27" fmla="*/ 235 h 392"/>
                <a:gd name="T28" fmla="*/ 84 w 170"/>
                <a:gd name="T29" fmla="*/ 261 h 392"/>
                <a:gd name="T30" fmla="*/ 94 w 170"/>
                <a:gd name="T31" fmla="*/ 272 h 392"/>
                <a:gd name="T32" fmla="*/ 97 w 170"/>
                <a:gd name="T33" fmla="*/ 291 h 392"/>
                <a:gd name="T34" fmla="*/ 77 w 170"/>
                <a:gd name="T35" fmla="*/ 291 h 392"/>
                <a:gd name="T36" fmla="*/ 86 w 170"/>
                <a:gd name="T37" fmla="*/ 297 h 392"/>
                <a:gd name="T38" fmla="*/ 97 w 170"/>
                <a:gd name="T39" fmla="*/ 297 h 392"/>
                <a:gd name="T40" fmla="*/ 89 w 170"/>
                <a:gd name="T41" fmla="*/ 307 h 392"/>
                <a:gd name="T42" fmla="*/ 77 w 170"/>
                <a:gd name="T43" fmla="*/ 313 h 392"/>
                <a:gd name="T44" fmla="*/ 74 w 170"/>
                <a:gd name="T45" fmla="*/ 315 h 392"/>
                <a:gd name="T46" fmla="*/ 74 w 170"/>
                <a:gd name="T47" fmla="*/ 321 h 392"/>
                <a:gd name="T48" fmla="*/ 71 w 170"/>
                <a:gd name="T49" fmla="*/ 332 h 392"/>
                <a:gd name="T50" fmla="*/ 62 w 170"/>
                <a:gd name="T51" fmla="*/ 374 h 392"/>
                <a:gd name="T52" fmla="*/ 20 w 170"/>
                <a:gd name="T53" fmla="*/ 392 h 392"/>
                <a:gd name="T54" fmla="*/ 16 w 170"/>
                <a:gd name="T55" fmla="*/ 374 h 392"/>
                <a:gd name="T56" fmla="*/ 20 w 170"/>
                <a:gd name="T57" fmla="*/ 371 h 392"/>
                <a:gd name="T58" fmla="*/ 22 w 170"/>
                <a:gd name="T59" fmla="*/ 364 h 392"/>
                <a:gd name="T60" fmla="*/ 7 w 170"/>
                <a:gd name="T61" fmla="*/ 335 h 392"/>
                <a:gd name="T62" fmla="*/ 3 w 170"/>
                <a:gd name="T63" fmla="*/ 327 h 392"/>
                <a:gd name="T64" fmla="*/ 0 w 170"/>
                <a:gd name="T65" fmla="*/ 318 h 392"/>
                <a:gd name="T66" fmla="*/ 1 w 170"/>
                <a:gd name="T67" fmla="*/ 303 h 392"/>
                <a:gd name="T68" fmla="*/ 7 w 170"/>
                <a:gd name="T69" fmla="*/ 297 h 392"/>
                <a:gd name="T70" fmla="*/ 16 w 170"/>
                <a:gd name="T71" fmla="*/ 276 h 392"/>
                <a:gd name="T72" fmla="*/ 20 w 170"/>
                <a:gd name="T73" fmla="*/ 244 h 392"/>
                <a:gd name="T74" fmla="*/ 16 w 170"/>
                <a:gd name="T75" fmla="*/ 195 h 392"/>
                <a:gd name="T76" fmla="*/ 25 w 170"/>
                <a:gd name="T77" fmla="*/ 168 h 392"/>
                <a:gd name="T78" fmla="*/ 34 w 170"/>
                <a:gd name="T79" fmla="*/ 149 h 392"/>
                <a:gd name="T80" fmla="*/ 46 w 170"/>
                <a:gd name="T81" fmla="*/ 104 h 392"/>
                <a:gd name="T82" fmla="*/ 56 w 170"/>
                <a:gd name="T83" fmla="*/ 88 h 392"/>
                <a:gd name="T84" fmla="*/ 72 w 170"/>
                <a:gd name="T85" fmla="*/ 43 h 392"/>
                <a:gd name="T86" fmla="*/ 93 w 170"/>
                <a:gd name="T87" fmla="*/ 21 h 392"/>
                <a:gd name="T88" fmla="*/ 102 w 170"/>
                <a:gd name="T89" fmla="*/ 21 h 392"/>
                <a:gd name="T90" fmla="*/ 118 w 170"/>
                <a:gd name="T91" fmla="*/ 23 h 392"/>
                <a:gd name="T92" fmla="*/ 118 w 170"/>
                <a:gd name="T93" fmla="*/ 8 h 392"/>
                <a:gd name="T94" fmla="*/ 121 w 170"/>
                <a:gd name="T95" fmla="*/ 0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70" h="392">
                  <a:moveTo>
                    <a:pt x="77" y="269"/>
                  </a:moveTo>
                  <a:lnTo>
                    <a:pt x="69" y="273"/>
                  </a:lnTo>
                  <a:lnTo>
                    <a:pt x="74" y="273"/>
                  </a:lnTo>
                  <a:lnTo>
                    <a:pt x="77" y="269"/>
                  </a:lnTo>
                  <a:close/>
                  <a:moveTo>
                    <a:pt x="121" y="0"/>
                  </a:moveTo>
                  <a:lnTo>
                    <a:pt x="126" y="0"/>
                  </a:lnTo>
                  <a:lnTo>
                    <a:pt x="155" y="27"/>
                  </a:lnTo>
                  <a:lnTo>
                    <a:pt x="164" y="40"/>
                  </a:lnTo>
                  <a:lnTo>
                    <a:pt x="163" y="69"/>
                  </a:lnTo>
                  <a:lnTo>
                    <a:pt x="169" y="82"/>
                  </a:lnTo>
                  <a:lnTo>
                    <a:pt x="166" y="95"/>
                  </a:lnTo>
                  <a:lnTo>
                    <a:pt x="170" y="109"/>
                  </a:lnTo>
                  <a:lnTo>
                    <a:pt x="169" y="113"/>
                  </a:lnTo>
                  <a:lnTo>
                    <a:pt x="169" y="115"/>
                  </a:lnTo>
                  <a:lnTo>
                    <a:pt x="167" y="115"/>
                  </a:lnTo>
                  <a:lnTo>
                    <a:pt x="164" y="113"/>
                  </a:lnTo>
                  <a:lnTo>
                    <a:pt x="161" y="113"/>
                  </a:lnTo>
                  <a:lnTo>
                    <a:pt x="157" y="112"/>
                  </a:lnTo>
                  <a:lnTo>
                    <a:pt x="154" y="112"/>
                  </a:lnTo>
                  <a:lnTo>
                    <a:pt x="151" y="110"/>
                  </a:lnTo>
                  <a:lnTo>
                    <a:pt x="149" y="110"/>
                  </a:lnTo>
                  <a:lnTo>
                    <a:pt x="146" y="119"/>
                  </a:lnTo>
                  <a:lnTo>
                    <a:pt x="145" y="119"/>
                  </a:lnTo>
                  <a:lnTo>
                    <a:pt x="142" y="117"/>
                  </a:lnTo>
                  <a:lnTo>
                    <a:pt x="143" y="120"/>
                  </a:lnTo>
                  <a:lnTo>
                    <a:pt x="136" y="126"/>
                  </a:lnTo>
                  <a:lnTo>
                    <a:pt x="137" y="134"/>
                  </a:lnTo>
                  <a:lnTo>
                    <a:pt x="131" y="143"/>
                  </a:lnTo>
                  <a:lnTo>
                    <a:pt x="137" y="156"/>
                  </a:lnTo>
                  <a:lnTo>
                    <a:pt x="123" y="175"/>
                  </a:lnTo>
                  <a:lnTo>
                    <a:pt x="100" y="189"/>
                  </a:lnTo>
                  <a:lnTo>
                    <a:pt x="94" y="198"/>
                  </a:lnTo>
                  <a:lnTo>
                    <a:pt x="90" y="203"/>
                  </a:lnTo>
                  <a:lnTo>
                    <a:pt x="89" y="203"/>
                  </a:lnTo>
                  <a:lnTo>
                    <a:pt x="87" y="202"/>
                  </a:lnTo>
                  <a:lnTo>
                    <a:pt x="87" y="208"/>
                  </a:lnTo>
                  <a:lnTo>
                    <a:pt x="86" y="212"/>
                  </a:lnTo>
                  <a:lnTo>
                    <a:pt x="84" y="212"/>
                  </a:lnTo>
                  <a:lnTo>
                    <a:pt x="81" y="211"/>
                  </a:lnTo>
                  <a:lnTo>
                    <a:pt x="84" y="218"/>
                  </a:lnTo>
                  <a:lnTo>
                    <a:pt x="81" y="235"/>
                  </a:lnTo>
                  <a:lnTo>
                    <a:pt x="78" y="235"/>
                  </a:lnTo>
                  <a:lnTo>
                    <a:pt x="78" y="266"/>
                  </a:lnTo>
                  <a:lnTo>
                    <a:pt x="83" y="261"/>
                  </a:lnTo>
                  <a:lnTo>
                    <a:pt x="84" y="261"/>
                  </a:lnTo>
                  <a:lnTo>
                    <a:pt x="96" y="270"/>
                  </a:lnTo>
                  <a:lnTo>
                    <a:pt x="96" y="272"/>
                  </a:lnTo>
                  <a:lnTo>
                    <a:pt x="94" y="272"/>
                  </a:lnTo>
                  <a:lnTo>
                    <a:pt x="100" y="281"/>
                  </a:lnTo>
                  <a:lnTo>
                    <a:pt x="100" y="282"/>
                  </a:lnTo>
                  <a:lnTo>
                    <a:pt x="97" y="291"/>
                  </a:lnTo>
                  <a:lnTo>
                    <a:pt x="96" y="291"/>
                  </a:lnTo>
                  <a:lnTo>
                    <a:pt x="87" y="295"/>
                  </a:lnTo>
                  <a:lnTo>
                    <a:pt x="77" y="291"/>
                  </a:lnTo>
                  <a:lnTo>
                    <a:pt x="69" y="292"/>
                  </a:lnTo>
                  <a:lnTo>
                    <a:pt x="80" y="297"/>
                  </a:lnTo>
                  <a:lnTo>
                    <a:pt x="86" y="297"/>
                  </a:lnTo>
                  <a:lnTo>
                    <a:pt x="90" y="295"/>
                  </a:lnTo>
                  <a:lnTo>
                    <a:pt x="97" y="295"/>
                  </a:lnTo>
                  <a:lnTo>
                    <a:pt x="97" y="297"/>
                  </a:lnTo>
                  <a:lnTo>
                    <a:pt x="93" y="298"/>
                  </a:lnTo>
                  <a:lnTo>
                    <a:pt x="93" y="301"/>
                  </a:lnTo>
                  <a:lnTo>
                    <a:pt x="89" y="307"/>
                  </a:lnTo>
                  <a:lnTo>
                    <a:pt x="87" y="307"/>
                  </a:lnTo>
                  <a:lnTo>
                    <a:pt x="83" y="304"/>
                  </a:lnTo>
                  <a:lnTo>
                    <a:pt x="77" y="313"/>
                  </a:lnTo>
                  <a:lnTo>
                    <a:pt x="75" y="313"/>
                  </a:lnTo>
                  <a:lnTo>
                    <a:pt x="69" y="315"/>
                  </a:lnTo>
                  <a:lnTo>
                    <a:pt x="74" y="315"/>
                  </a:lnTo>
                  <a:lnTo>
                    <a:pt x="74" y="316"/>
                  </a:lnTo>
                  <a:lnTo>
                    <a:pt x="69" y="318"/>
                  </a:lnTo>
                  <a:lnTo>
                    <a:pt x="74" y="321"/>
                  </a:lnTo>
                  <a:lnTo>
                    <a:pt x="74" y="322"/>
                  </a:lnTo>
                  <a:lnTo>
                    <a:pt x="72" y="331"/>
                  </a:lnTo>
                  <a:lnTo>
                    <a:pt x="71" y="332"/>
                  </a:lnTo>
                  <a:lnTo>
                    <a:pt x="72" y="343"/>
                  </a:lnTo>
                  <a:lnTo>
                    <a:pt x="63" y="374"/>
                  </a:lnTo>
                  <a:lnTo>
                    <a:pt x="62" y="374"/>
                  </a:lnTo>
                  <a:lnTo>
                    <a:pt x="43" y="377"/>
                  </a:lnTo>
                  <a:lnTo>
                    <a:pt x="40" y="392"/>
                  </a:lnTo>
                  <a:lnTo>
                    <a:pt x="20" y="392"/>
                  </a:lnTo>
                  <a:lnTo>
                    <a:pt x="20" y="390"/>
                  </a:lnTo>
                  <a:lnTo>
                    <a:pt x="23" y="386"/>
                  </a:lnTo>
                  <a:lnTo>
                    <a:pt x="16" y="374"/>
                  </a:lnTo>
                  <a:lnTo>
                    <a:pt x="16" y="372"/>
                  </a:lnTo>
                  <a:lnTo>
                    <a:pt x="17" y="372"/>
                  </a:lnTo>
                  <a:lnTo>
                    <a:pt x="20" y="371"/>
                  </a:lnTo>
                  <a:lnTo>
                    <a:pt x="19" y="368"/>
                  </a:lnTo>
                  <a:lnTo>
                    <a:pt x="19" y="367"/>
                  </a:lnTo>
                  <a:lnTo>
                    <a:pt x="22" y="364"/>
                  </a:lnTo>
                  <a:lnTo>
                    <a:pt x="8" y="344"/>
                  </a:lnTo>
                  <a:lnTo>
                    <a:pt x="8" y="335"/>
                  </a:lnTo>
                  <a:lnTo>
                    <a:pt x="7" y="335"/>
                  </a:lnTo>
                  <a:lnTo>
                    <a:pt x="7" y="328"/>
                  </a:lnTo>
                  <a:lnTo>
                    <a:pt x="3" y="328"/>
                  </a:lnTo>
                  <a:lnTo>
                    <a:pt x="3" y="327"/>
                  </a:lnTo>
                  <a:lnTo>
                    <a:pt x="6" y="322"/>
                  </a:lnTo>
                  <a:lnTo>
                    <a:pt x="3" y="324"/>
                  </a:lnTo>
                  <a:lnTo>
                    <a:pt x="0" y="318"/>
                  </a:lnTo>
                  <a:lnTo>
                    <a:pt x="0" y="301"/>
                  </a:lnTo>
                  <a:lnTo>
                    <a:pt x="1" y="301"/>
                  </a:lnTo>
                  <a:lnTo>
                    <a:pt x="1" y="303"/>
                  </a:lnTo>
                  <a:lnTo>
                    <a:pt x="3" y="307"/>
                  </a:lnTo>
                  <a:lnTo>
                    <a:pt x="4" y="306"/>
                  </a:lnTo>
                  <a:lnTo>
                    <a:pt x="7" y="297"/>
                  </a:lnTo>
                  <a:lnTo>
                    <a:pt x="6" y="291"/>
                  </a:lnTo>
                  <a:lnTo>
                    <a:pt x="8" y="282"/>
                  </a:lnTo>
                  <a:lnTo>
                    <a:pt x="16" y="276"/>
                  </a:lnTo>
                  <a:lnTo>
                    <a:pt x="17" y="264"/>
                  </a:lnTo>
                  <a:lnTo>
                    <a:pt x="13" y="254"/>
                  </a:lnTo>
                  <a:lnTo>
                    <a:pt x="20" y="244"/>
                  </a:lnTo>
                  <a:lnTo>
                    <a:pt x="13" y="232"/>
                  </a:lnTo>
                  <a:lnTo>
                    <a:pt x="11" y="209"/>
                  </a:lnTo>
                  <a:lnTo>
                    <a:pt x="16" y="195"/>
                  </a:lnTo>
                  <a:lnTo>
                    <a:pt x="11" y="186"/>
                  </a:lnTo>
                  <a:lnTo>
                    <a:pt x="13" y="177"/>
                  </a:lnTo>
                  <a:lnTo>
                    <a:pt x="25" y="168"/>
                  </a:lnTo>
                  <a:lnTo>
                    <a:pt x="40" y="163"/>
                  </a:lnTo>
                  <a:lnTo>
                    <a:pt x="40" y="156"/>
                  </a:lnTo>
                  <a:lnTo>
                    <a:pt x="34" y="149"/>
                  </a:lnTo>
                  <a:lnTo>
                    <a:pt x="34" y="147"/>
                  </a:lnTo>
                  <a:lnTo>
                    <a:pt x="43" y="131"/>
                  </a:lnTo>
                  <a:lnTo>
                    <a:pt x="46" y="104"/>
                  </a:lnTo>
                  <a:lnTo>
                    <a:pt x="46" y="103"/>
                  </a:lnTo>
                  <a:lnTo>
                    <a:pt x="53" y="100"/>
                  </a:lnTo>
                  <a:lnTo>
                    <a:pt x="56" y="88"/>
                  </a:lnTo>
                  <a:lnTo>
                    <a:pt x="68" y="72"/>
                  </a:lnTo>
                  <a:lnTo>
                    <a:pt x="65" y="61"/>
                  </a:lnTo>
                  <a:lnTo>
                    <a:pt x="72" y="43"/>
                  </a:lnTo>
                  <a:lnTo>
                    <a:pt x="83" y="36"/>
                  </a:lnTo>
                  <a:lnTo>
                    <a:pt x="89" y="39"/>
                  </a:lnTo>
                  <a:lnTo>
                    <a:pt x="93" y="21"/>
                  </a:lnTo>
                  <a:lnTo>
                    <a:pt x="93" y="20"/>
                  </a:lnTo>
                  <a:lnTo>
                    <a:pt x="97" y="20"/>
                  </a:lnTo>
                  <a:lnTo>
                    <a:pt x="102" y="21"/>
                  </a:lnTo>
                  <a:lnTo>
                    <a:pt x="109" y="21"/>
                  </a:lnTo>
                  <a:lnTo>
                    <a:pt x="114" y="23"/>
                  </a:lnTo>
                  <a:lnTo>
                    <a:pt x="118" y="23"/>
                  </a:lnTo>
                  <a:lnTo>
                    <a:pt x="115" y="18"/>
                  </a:lnTo>
                  <a:lnTo>
                    <a:pt x="115" y="17"/>
                  </a:lnTo>
                  <a:lnTo>
                    <a:pt x="118" y="8"/>
                  </a:lnTo>
                  <a:lnTo>
                    <a:pt x="117" y="2"/>
                  </a:lnTo>
                  <a:lnTo>
                    <a:pt x="120" y="2"/>
                  </a:lnTo>
                  <a:lnTo>
                    <a:pt x="12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3" name="Sweden Offshore">
              <a:extLst>
                <a:ext uri="{FF2B5EF4-FFF2-40B4-BE49-F238E27FC236}">
                  <a16:creationId xmlns:a16="http://schemas.microsoft.com/office/drawing/2014/main" id="{7E0561A5-2C3F-8ABE-6A6A-D37045D38D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0992" y="2794801"/>
              <a:ext cx="128301" cy="238534"/>
            </a:xfrm>
            <a:custGeom>
              <a:avLst/>
              <a:gdLst/>
              <a:ahLst/>
              <a:cxnLst/>
              <a:rect l="l" t="t" r="r" b="b"/>
              <a:pathLst>
                <a:path w="129324" h="240435">
                  <a:moveTo>
                    <a:pt x="0" y="225863"/>
                  </a:moveTo>
                  <a:lnTo>
                    <a:pt x="1822" y="225863"/>
                  </a:lnTo>
                  <a:lnTo>
                    <a:pt x="9108" y="236792"/>
                  </a:lnTo>
                  <a:lnTo>
                    <a:pt x="12751" y="240435"/>
                  </a:lnTo>
                  <a:lnTo>
                    <a:pt x="9108" y="240435"/>
                  </a:lnTo>
                  <a:lnTo>
                    <a:pt x="0" y="236792"/>
                  </a:lnTo>
                  <a:close/>
                  <a:moveTo>
                    <a:pt x="51003" y="151182"/>
                  </a:moveTo>
                  <a:lnTo>
                    <a:pt x="52824" y="153003"/>
                  </a:lnTo>
                  <a:lnTo>
                    <a:pt x="40073" y="185789"/>
                  </a:lnTo>
                  <a:lnTo>
                    <a:pt x="40073" y="187611"/>
                  </a:lnTo>
                  <a:lnTo>
                    <a:pt x="36430" y="185789"/>
                  </a:lnTo>
                  <a:lnTo>
                    <a:pt x="40073" y="169396"/>
                  </a:lnTo>
                  <a:lnTo>
                    <a:pt x="51003" y="153003"/>
                  </a:lnTo>
                  <a:close/>
                  <a:moveTo>
                    <a:pt x="92896" y="112932"/>
                  </a:moveTo>
                  <a:lnTo>
                    <a:pt x="102004" y="112932"/>
                  </a:lnTo>
                  <a:lnTo>
                    <a:pt x="103825" y="114753"/>
                  </a:lnTo>
                  <a:lnTo>
                    <a:pt x="98361" y="123861"/>
                  </a:lnTo>
                  <a:lnTo>
                    <a:pt x="102004" y="136611"/>
                  </a:lnTo>
                  <a:lnTo>
                    <a:pt x="81967" y="156647"/>
                  </a:lnTo>
                  <a:lnTo>
                    <a:pt x="80145" y="156647"/>
                  </a:lnTo>
                  <a:lnTo>
                    <a:pt x="81967" y="129325"/>
                  </a:lnTo>
                  <a:close/>
                  <a:moveTo>
                    <a:pt x="120217" y="0"/>
                  </a:moveTo>
                  <a:lnTo>
                    <a:pt x="129324" y="0"/>
                  </a:lnTo>
                  <a:lnTo>
                    <a:pt x="129324" y="18215"/>
                  </a:lnTo>
                  <a:lnTo>
                    <a:pt x="120217" y="12750"/>
                  </a:lnTo>
                  <a:lnTo>
                    <a:pt x="118395" y="1275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4" name="Estonia">
              <a:extLst>
                <a:ext uri="{FF2B5EF4-FFF2-40B4-BE49-F238E27FC236}">
                  <a16:creationId xmlns:a16="http://schemas.microsoft.com/office/drawing/2014/main" id="{8B66F256-28CB-3019-97F2-5512413B3AA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0856" y="2823714"/>
              <a:ext cx="155409" cy="101195"/>
            </a:xfrm>
            <a:custGeom>
              <a:avLst/>
              <a:gdLst/>
              <a:ahLst/>
              <a:cxnLst/>
              <a:rect l="l" t="t" r="r" b="b"/>
              <a:pathLst>
                <a:path w="156648" h="102002">
                  <a:moveTo>
                    <a:pt x="27322" y="54644"/>
                  </a:moveTo>
                  <a:lnTo>
                    <a:pt x="32786" y="61930"/>
                  </a:lnTo>
                  <a:lnTo>
                    <a:pt x="10929" y="67394"/>
                  </a:lnTo>
                  <a:lnTo>
                    <a:pt x="5465" y="83787"/>
                  </a:lnTo>
                  <a:lnTo>
                    <a:pt x="5465" y="72859"/>
                  </a:lnTo>
                  <a:lnTo>
                    <a:pt x="0" y="67394"/>
                  </a:lnTo>
                  <a:lnTo>
                    <a:pt x="0" y="60108"/>
                  </a:lnTo>
                  <a:close/>
                  <a:moveTo>
                    <a:pt x="20037" y="34608"/>
                  </a:moveTo>
                  <a:lnTo>
                    <a:pt x="21858" y="34608"/>
                  </a:lnTo>
                  <a:lnTo>
                    <a:pt x="25501" y="43716"/>
                  </a:lnTo>
                  <a:lnTo>
                    <a:pt x="14572" y="51002"/>
                  </a:lnTo>
                  <a:lnTo>
                    <a:pt x="10929" y="51002"/>
                  </a:lnTo>
                  <a:lnTo>
                    <a:pt x="3643" y="40073"/>
                  </a:lnTo>
                  <a:close/>
                  <a:moveTo>
                    <a:pt x="145719" y="0"/>
                  </a:moveTo>
                  <a:lnTo>
                    <a:pt x="149362" y="0"/>
                  </a:lnTo>
                  <a:lnTo>
                    <a:pt x="154827" y="5464"/>
                  </a:lnTo>
                  <a:lnTo>
                    <a:pt x="156648" y="18215"/>
                  </a:lnTo>
                  <a:lnTo>
                    <a:pt x="145719" y="34608"/>
                  </a:lnTo>
                  <a:lnTo>
                    <a:pt x="127505" y="40072"/>
                  </a:lnTo>
                  <a:lnTo>
                    <a:pt x="132969" y="65573"/>
                  </a:lnTo>
                  <a:lnTo>
                    <a:pt x="136612" y="65573"/>
                  </a:lnTo>
                  <a:lnTo>
                    <a:pt x="138434" y="76502"/>
                  </a:lnTo>
                  <a:lnTo>
                    <a:pt x="143898" y="80145"/>
                  </a:lnTo>
                  <a:lnTo>
                    <a:pt x="145719" y="85609"/>
                  </a:lnTo>
                  <a:lnTo>
                    <a:pt x="145719" y="89252"/>
                  </a:lnTo>
                  <a:lnTo>
                    <a:pt x="138434" y="96538"/>
                  </a:lnTo>
                  <a:lnTo>
                    <a:pt x="138434" y="102002"/>
                  </a:lnTo>
                  <a:lnTo>
                    <a:pt x="136612" y="102002"/>
                  </a:lnTo>
                  <a:lnTo>
                    <a:pt x="127505" y="100181"/>
                  </a:lnTo>
                  <a:lnTo>
                    <a:pt x="122040" y="100181"/>
                  </a:lnTo>
                  <a:lnTo>
                    <a:pt x="120219" y="102002"/>
                  </a:lnTo>
                  <a:lnTo>
                    <a:pt x="114754" y="102002"/>
                  </a:lnTo>
                  <a:lnTo>
                    <a:pt x="103826" y="89252"/>
                  </a:lnTo>
                  <a:lnTo>
                    <a:pt x="83789" y="80145"/>
                  </a:lnTo>
                  <a:lnTo>
                    <a:pt x="60110" y="89252"/>
                  </a:lnTo>
                  <a:lnTo>
                    <a:pt x="61932" y="67394"/>
                  </a:lnTo>
                  <a:lnTo>
                    <a:pt x="43717" y="67394"/>
                  </a:lnTo>
                  <a:lnTo>
                    <a:pt x="38253" y="54644"/>
                  </a:lnTo>
                  <a:lnTo>
                    <a:pt x="38253" y="51001"/>
                  </a:lnTo>
                  <a:lnTo>
                    <a:pt x="43717" y="49180"/>
                  </a:lnTo>
                  <a:lnTo>
                    <a:pt x="36431" y="45537"/>
                  </a:lnTo>
                  <a:lnTo>
                    <a:pt x="36431" y="43715"/>
                  </a:lnTo>
                  <a:lnTo>
                    <a:pt x="38253" y="27322"/>
                  </a:lnTo>
                  <a:lnTo>
                    <a:pt x="89254" y="5464"/>
                  </a:lnTo>
                  <a:lnTo>
                    <a:pt x="140255" y="16393"/>
                  </a:lnTo>
                  <a:lnTo>
                    <a:pt x="143898" y="1275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5" name="Greece">
              <a:extLst>
                <a:ext uri="{FF2B5EF4-FFF2-40B4-BE49-F238E27FC236}">
                  <a16:creationId xmlns:a16="http://schemas.microsoft.com/office/drawing/2014/main" id="{342EE2FE-56E4-EF88-EB4B-78361AF29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0258" y="3504977"/>
              <a:ext cx="206006" cy="207813"/>
            </a:xfrm>
            <a:custGeom>
              <a:avLst/>
              <a:gdLst/>
              <a:ahLst/>
              <a:cxnLst/>
              <a:rect l="l" t="t" r="r" b="b"/>
              <a:pathLst>
                <a:path w="207648" h="209470">
                  <a:moveTo>
                    <a:pt x="98359" y="185790"/>
                  </a:moveTo>
                  <a:lnTo>
                    <a:pt x="109288" y="185790"/>
                  </a:lnTo>
                  <a:lnTo>
                    <a:pt x="109288" y="187612"/>
                  </a:lnTo>
                  <a:lnTo>
                    <a:pt x="112931" y="193076"/>
                  </a:lnTo>
                  <a:lnTo>
                    <a:pt x="129324" y="193076"/>
                  </a:lnTo>
                  <a:lnTo>
                    <a:pt x="151182" y="198541"/>
                  </a:lnTo>
                  <a:lnTo>
                    <a:pt x="156646" y="196719"/>
                  </a:lnTo>
                  <a:lnTo>
                    <a:pt x="160289" y="196719"/>
                  </a:lnTo>
                  <a:lnTo>
                    <a:pt x="160289" y="198541"/>
                  </a:lnTo>
                  <a:lnTo>
                    <a:pt x="156646" y="207649"/>
                  </a:lnTo>
                  <a:lnTo>
                    <a:pt x="140253" y="207649"/>
                  </a:lnTo>
                  <a:lnTo>
                    <a:pt x="134788" y="209470"/>
                  </a:lnTo>
                  <a:lnTo>
                    <a:pt x="122038" y="209470"/>
                  </a:lnTo>
                  <a:lnTo>
                    <a:pt x="112931" y="202184"/>
                  </a:lnTo>
                  <a:lnTo>
                    <a:pt x="92894" y="202184"/>
                  </a:lnTo>
                  <a:lnTo>
                    <a:pt x="92894" y="198541"/>
                  </a:lnTo>
                  <a:lnTo>
                    <a:pt x="98359" y="187612"/>
                  </a:lnTo>
                  <a:close/>
                  <a:moveTo>
                    <a:pt x="205827" y="162111"/>
                  </a:moveTo>
                  <a:lnTo>
                    <a:pt x="207648" y="162111"/>
                  </a:lnTo>
                  <a:lnTo>
                    <a:pt x="207648" y="163933"/>
                  </a:lnTo>
                  <a:lnTo>
                    <a:pt x="202184" y="174862"/>
                  </a:lnTo>
                  <a:lnTo>
                    <a:pt x="194897" y="180326"/>
                  </a:lnTo>
                  <a:lnTo>
                    <a:pt x="191254" y="180326"/>
                  </a:lnTo>
                  <a:lnTo>
                    <a:pt x="191254" y="169397"/>
                  </a:lnTo>
                  <a:close/>
                  <a:moveTo>
                    <a:pt x="122038" y="114753"/>
                  </a:moveTo>
                  <a:lnTo>
                    <a:pt x="123860" y="114753"/>
                  </a:lnTo>
                  <a:lnTo>
                    <a:pt x="129324" y="118396"/>
                  </a:lnTo>
                  <a:lnTo>
                    <a:pt x="129324" y="129325"/>
                  </a:lnTo>
                  <a:lnTo>
                    <a:pt x="127503" y="129325"/>
                  </a:lnTo>
                  <a:lnTo>
                    <a:pt x="122038" y="118396"/>
                  </a:lnTo>
                  <a:close/>
                  <a:moveTo>
                    <a:pt x="25500" y="102002"/>
                  </a:moveTo>
                  <a:lnTo>
                    <a:pt x="25500" y="103823"/>
                  </a:lnTo>
                  <a:lnTo>
                    <a:pt x="27322" y="114753"/>
                  </a:lnTo>
                  <a:lnTo>
                    <a:pt x="25500" y="114753"/>
                  </a:lnTo>
                  <a:lnTo>
                    <a:pt x="16393" y="109288"/>
                  </a:lnTo>
                  <a:lnTo>
                    <a:pt x="16393" y="107467"/>
                  </a:lnTo>
                  <a:lnTo>
                    <a:pt x="21857" y="103823"/>
                  </a:lnTo>
                  <a:close/>
                  <a:moveTo>
                    <a:pt x="145718" y="96538"/>
                  </a:moveTo>
                  <a:lnTo>
                    <a:pt x="149361" y="96538"/>
                  </a:lnTo>
                  <a:lnTo>
                    <a:pt x="156647" y="98359"/>
                  </a:lnTo>
                  <a:lnTo>
                    <a:pt x="156647" y="102003"/>
                  </a:lnTo>
                  <a:lnTo>
                    <a:pt x="151183" y="109289"/>
                  </a:lnTo>
                  <a:lnTo>
                    <a:pt x="149361" y="109289"/>
                  </a:lnTo>
                  <a:close/>
                  <a:moveTo>
                    <a:pt x="89252" y="83787"/>
                  </a:moveTo>
                  <a:lnTo>
                    <a:pt x="92895" y="83787"/>
                  </a:lnTo>
                  <a:lnTo>
                    <a:pt x="111109" y="96537"/>
                  </a:lnTo>
                  <a:lnTo>
                    <a:pt x="118395" y="112931"/>
                  </a:lnTo>
                  <a:lnTo>
                    <a:pt x="118395" y="118395"/>
                  </a:lnTo>
                  <a:lnTo>
                    <a:pt x="112931" y="118395"/>
                  </a:lnTo>
                  <a:lnTo>
                    <a:pt x="109288" y="109288"/>
                  </a:lnTo>
                  <a:lnTo>
                    <a:pt x="81966" y="91073"/>
                  </a:lnTo>
                  <a:close/>
                  <a:moveTo>
                    <a:pt x="160291" y="74681"/>
                  </a:moveTo>
                  <a:lnTo>
                    <a:pt x="165755" y="83788"/>
                  </a:lnTo>
                  <a:lnTo>
                    <a:pt x="165755" y="85610"/>
                  </a:lnTo>
                  <a:lnTo>
                    <a:pt x="149361" y="83788"/>
                  </a:lnTo>
                  <a:lnTo>
                    <a:pt x="145718" y="83788"/>
                  </a:lnTo>
                  <a:lnTo>
                    <a:pt x="145718" y="80145"/>
                  </a:lnTo>
                  <a:close/>
                  <a:moveTo>
                    <a:pt x="0" y="63752"/>
                  </a:moveTo>
                  <a:lnTo>
                    <a:pt x="5464" y="63752"/>
                  </a:lnTo>
                  <a:lnTo>
                    <a:pt x="10929" y="74681"/>
                  </a:lnTo>
                  <a:lnTo>
                    <a:pt x="9107" y="74681"/>
                  </a:lnTo>
                  <a:lnTo>
                    <a:pt x="0" y="67395"/>
                  </a:lnTo>
                  <a:close/>
                  <a:moveTo>
                    <a:pt x="127503" y="56466"/>
                  </a:moveTo>
                  <a:lnTo>
                    <a:pt x="138432" y="56466"/>
                  </a:lnTo>
                  <a:lnTo>
                    <a:pt x="138432" y="58288"/>
                  </a:lnTo>
                  <a:lnTo>
                    <a:pt x="134789" y="58288"/>
                  </a:lnTo>
                  <a:lnTo>
                    <a:pt x="127503" y="61931"/>
                  </a:lnTo>
                  <a:close/>
                  <a:moveTo>
                    <a:pt x="122039" y="29143"/>
                  </a:moveTo>
                  <a:lnTo>
                    <a:pt x="122039" y="36429"/>
                  </a:lnTo>
                  <a:lnTo>
                    <a:pt x="118396" y="36429"/>
                  </a:lnTo>
                  <a:lnTo>
                    <a:pt x="112931" y="34607"/>
                  </a:lnTo>
                  <a:lnTo>
                    <a:pt x="112931" y="30964"/>
                  </a:lnTo>
                  <a:close/>
                  <a:moveTo>
                    <a:pt x="154825" y="0"/>
                  </a:moveTo>
                  <a:lnTo>
                    <a:pt x="160290" y="0"/>
                  </a:lnTo>
                  <a:lnTo>
                    <a:pt x="165754" y="7286"/>
                  </a:lnTo>
                  <a:lnTo>
                    <a:pt x="165754" y="10929"/>
                  </a:lnTo>
                  <a:lnTo>
                    <a:pt x="154825" y="30965"/>
                  </a:lnTo>
                  <a:lnTo>
                    <a:pt x="154825" y="34608"/>
                  </a:lnTo>
                  <a:lnTo>
                    <a:pt x="151182" y="34608"/>
                  </a:lnTo>
                  <a:lnTo>
                    <a:pt x="127503" y="25501"/>
                  </a:lnTo>
                  <a:lnTo>
                    <a:pt x="112932" y="25501"/>
                  </a:lnTo>
                  <a:lnTo>
                    <a:pt x="98360" y="36429"/>
                  </a:lnTo>
                  <a:lnTo>
                    <a:pt x="111110" y="47358"/>
                  </a:lnTo>
                  <a:lnTo>
                    <a:pt x="111110" y="51001"/>
                  </a:lnTo>
                  <a:lnTo>
                    <a:pt x="100181" y="47358"/>
                  </a:lnTo>
                  <a:lnTo>
                    <a:pt x="105646" y="56466"/>
                  </a:lnTo>
                  <a:lnTo>
                    <a:pt x="103824" y="56466"/>
                  </a:lnTo>
                  <a:lnTo>
                    <a:pt x="103824" y="58287"/>
                  </a:lnTo>
                  <a:lnTo>
                    <a:pt x="92895" y="51001"/>
                  </a:lnTo>
                  <a:lnTo>
                    <a:pt x="94717" y="56466"/>
                  </a:lnTo>
                  <a:lnTo>
                    <a:pt x="94717" y="58287"/>
                  </a:lnTo>
                  <a:lnTo>
                    <a:pt x="92895" y="58287"/>
                  </a:lnTo>
                  <a:lnTo>
                    <a:pt x="76502" y="41894"/>
                  </a:lnTo>
                  <a:lnTo>
                    <a:pt x="72859" y="41894"/>
                  </a:lnTo>
                  <a:lnTo>
                    <a:pt x="76502" y="40072"/>
                  </a:lnTo>
                  <a:lnTo>
                    <a:pt x="72859" y="40072"/>
                  </a:lnTo>
                  <a:lnTo>
                    <a:pt x="72859" y="41894"/>
                  </a:lnTo>
                  <a:lnTo>
                    <a:pt x="72859" y="56466"/>
                  </a:lnTo>
                  <a:lnTo>
                    <a:pt x="87431" y="78323"/>
                  </a:lnTo>
                  <a:lnTo>
                    <a:pt x="87431" y="80145"/>
                  </a:lnTo>
                  <a:lnTo>
                    <a:pt x="83788" y="80145"/>
                  </a:lnTo>
                  <a:lnTo>
                    <a:pt x="78324" y="78323"/>
                  </a:lnTo>
                  <a:lnTo>
                    <a:pt x="81967" y="85609"/>
                  </a:lnTo>
                  <a:lnTo>
                    <a:pt x="81967" y="89252"/>
                  </a:lnTo>
                  <a:lnTo>
                    <a:pt x="72859" y="89252"/>
                  </a:lnTo>
                  <a:lnTo>
                    <a:pt x="103824" y="109289"/>
                  </a:lnTo>
                  <a:lnTo>
                    <a:pt x="105646" y="109289"/>
                  </a:lnTo>
                  <a:lnTo>
                    <a:pt x="105646" y="129325"/>
                  </a:lnTo>
                  <a:lnTo>
                    <a:pt x="94717" y="118396"/>
                  </a:lnTo>
                  <a:lnTo>
                    <a:pt x="83788" y="115968"/>
                  </a:lnTo>
                  <a:lnTo>
                    <a:pt x="83788" y="118396"/>
                  </a:lnTo>
                  <a:lnTo>
                    <a:pt x="92895" y="131146"/>
                  </a:lnTo>
                  <a:lnTo>
                    <a:pt x="92895" y="134789"/>
                  </a:lnTo>
                  <a:lnTo>
                    <a:pt x="83788" y="140254"/>
                  </a:lnTo>
                  <a:lnTo>
                    <a:pt x="81966" y="140254"/>
                  </a:lnTo>
                  <a:lnTo>
                    <a:pt x="76502" y="134789"/>
                  </a:lnTo>
                  <a:lnTo>
                    <a:pt x="83788" y="163933"/>
                  </a:lnTo>
                  <a:lnTo>
                    <a:pt x="81966" y="163933"/>
                  </a:lnTo>
                  <a:lnTo>
                    <a:pt x="72859" y="156647"/>
                  </a:lnTo>
                  <a:lnTo>
                    <a:pt x="65573" y="163933"/>
                  </a:lnTo>
                  <a:lnTo>
                    <a:pt x="61930" y="163933"/>
                  </a:lnTo>
                  <a:lnTo>
                    <a:pt x="56466" y="147540"/>
                  </a:lnTo>
                  <a:lnTo>
                    <a:pt x="51001" y="156647"/>
                  </a:lnTo>
                  <a:lnTo>
                    <a:pt x="45537" y="151183"/>
                  </a:lnTo>
                  <a:lnTo>
                    <a:pt x="45537" y="136611"/>
                  </a:lnTo>
                  <a:lnTo>
                    <a:pt x="34608" y="123860"/>
                  </a:lnTo>
                  <a:lnTo>
                    <a:pt x="34608" y="120218"/>
                  </a:lnTo>
                  <a:lnTo>
                    <a:pt x="40073" y="109289"/>
                  </a:lnTo>
                  <a:lnTo>
                    <a:pt x="56466" y="107467"/>
                  </a:lnTo>
                  <a:lnTo>
                    <a:pt x="79149" y="113516"/>
                  </a:lnTo>
                  <a:lnTo>
                    <a:pt x="81967" y="109289"/>
                  </a:lnTo>
                  <a:lnTo>
                    <a:pt x="71038" y="103824"/>
                  </a:lnTo>
                  <a:lnTo>
                    <a:pt x="56466" y="103824"/>
                  </a:lnTo>
                  <a:lnTo>
                    <a:pt x="49180" y="107467"/>
                  </a:lnTo>
                  <a:lnTo>
                    <a:pt x="34608" y="107467"/>
                  </a:lnTo>
                  <a:lnTo>
                    <a:pt x="25501" y="91074"/>
                  </a:lnTo>
                  <a:lnTo>
                    <a:pt x="25501" y="89252"/>
                  </a:lnTo>
                  <a:lnTo>
                    <a:pt x="32786" y="89252"/>
                  </a:lnTo>
                  <a:lnTo>
                    <a:pt x="25501" y="85609"/>
                  </a:lnTo>
                  <a:lnTo>
                    <a:pt x="10929" y="67395"/>
                  </a:lnTo>
                  <a:lnTo>
                    <a:pt x="10929" y="63752"/>
                  </a:lnTo>
                  <a:lnTo>
                    <a:pt x="32786" y="36429"/>
                  </a:lnTo>
                  <a:lnTo>
                    <a:pt x="30965" y="29144"/>
                  </a:lnTo>
                  <a:lnTo>
                    <a:pt x="30965" y="25501"/>
                  </a:lnTo>
                  <a:lnTo>
                    <a:pt x="32786" y="25501"/>
                  </a:lnTo>
                  <a:lnTo>
                    <a:pt x="78324" y="12750"/>
                  </a:lnTo>
                  <a:lnTo>
                    <a:pt x="112932" y="5464"/>
                  </a:lnTo>
                  <a:lnTo>
                    <a:pt x="140254" y="14572"/>
                  </a:lnTo>
                  <a:lnTo>
                    <a:pt x="145718" y="12750"/>
                  </a:lnTo>
                  <a:lnTo>
                    <a:pt x="154825" y="728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6" name="Ibiza">
              <a:extLst>
                <a:ext uri="{FF2B5EF4-FFF2-40B4-BE49-F238E27FC236}">
                  <a16:creationId xmlns:a16="http://schemas.microsoft.com/office/drawing/2014/main" id="{1AB264D6-BC84-FFED-48BC-4E65968EA75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60179" y="3588101"/>
              <a:ext cx="7228" cy="7228"/>
            </a:xfrm>
            <a:custGeom>
              <a:avLst/>
              <a:gdLst>
                <a:gd name="T0" fmla="*/ 3 w 4"/>
                <a:gd name="T1" fmla="*/ 0 h 4"/>
                <a:gd name="T2" fmla="*/ 4 w 4"/>
                <a:gd name="T3" fmla="*/ 0 h 4"/>
                <a:gd name="T4" fmla="*/ 4 w 4"/>
                <a:gd name="T5" fmla="*/ 1 h 4"/>
                <a:gd name="T6" fmla="*/ 3 w 4"/>
                <a:gd name="T7" fmla="*/ 4 h 4"/>
                <a:gd name="T8" fmla="*/ 0 w 4"/>
                <a:gd name="T9" fmla="*/ 4 h 4"/>
                <a:gd name="T10" fmla="*/ 0 w 4"/>
                <a:gd name="T11" fmla="*/ 3 h 4"/>
                <a:gd name="T12" fmla="*/ 3 w 4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4">
                  <a:moveTo>
                    <a:pt x="3" y="0"/>
                  </a:moveTo>
                  <a:lnTo>
                    <a:pt x="4" y="0"/>
                  </a:lnTo>
                  <a:lnTo>
                    <a:pt x="4" y="1"/>
                  </a:lnTo>
                  <a:lnTo>
                    <a:pt x="3" y="4"/>
                  </a:lnTo>
                  <a:lnTo>
                    <a:pt x="0" y="4"/>
                  </a:lnTo>
                  <a:lnTo>
                    <a:pt x="0" y="3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7" name="Menorca">
              <a:extLst>
                <a:ext uri="{FF2B5EF4-FFF2-40B4-BE49-F238E27FC236}">
                  <a16:creationId xmlns:a16="http://schemas.microsoft.com/office/drawing/2014/main" id="{ABAE236B-BCFC-71CE-9B8C-5515E2A01C3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8005" y="3557382"/>
              <a:ext cx="14457" cy="9036"/>
            </a:xfrm>
            <a:custGeom>
              <a:avLst/>
              <a:gdLst>
                <a:gd name="T0" fmla="*/ 0 w 8"/>
                <a:gd name="T1" fmla="*/ 0 h 5"/>
                <a:gd name="T2" fmla="*/ 6 w 8"/>
                <a:gd name="T3" fmla="*/ 0 h 5"/>
                <a:gd name="T4" fmla="*/ 8 w 8"/>
                <a:gd name="T5" fmla="*/ 3 h 5"/>
                <a:gd name="T6" fmla="*/ 8 w 8"/>
                <a:gd name="T7" fmla="*/ 5 h 5"/>
                <a:gd name="T8" fmla="*/ 6 w 8"/>
                <a:gd name="T9" fmla="*/ 5 h 5"/>
                <a:gd name="T10" fmla="*/ 2 w 8"/>
                <a:gd name="T11" fmla="*/ 2 h 5"/>
                <a:gd name="T12" fmla="*/ 0 w 8"/>
                <a:gd name="T13" fmla="*/ 2 h 5"/>
                <a:gd name="T14" fmla="*/ 0 w 8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5">
                  <a:moveTo>
                    <a:pt x="0" y="0"/>
                  </a:moveTo>
                  <a:lnTo>
                    <a:pt x="6" y="0"/>
                  </a:lnTo>
                  <a:lnTo>
                    <a:pt x="8" y="3"/>
                  </a:lnTo>
                  <a:lnTo>
                    <a:pt x="8" y="5"/>
                  </a:lnTo>
                  <a:lnTo>
                    <a:pt x="6" y="5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8" name="Island">
              <a:extLst>
                <a:ext uri="{FF2B5EF4-FFF2-40B4-BE49-F238E27FC236}">
                  <a16:creationId xmlns:a16="http://schemas.microsoft.com/office/drawing/2014/main" id="{7CF8CD1E-5410-6492-28DB-AC5EAA63FDAB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2530" y="3595329"/>
              <a:ext cx="7228" cy="7228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4 h 4"/>
                <a:gd name="T4" fmla="*/ 3 w 4"/>
                <a:gd name="T5" fmla="*/ 4 h 4"/>
                <a:gd name="T6" fmla="*/ 0 w 4"/>
                <a:gd name="T7" fmla="*/ 3 h 4"/>
                <a:gd name="T8" fmla="*/ 0 w 4"/>
                <a:gd name="T9" fmla="*/ 1 h 4"/>
                <a:gd name="T10" fmla="*/ 4 w 4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4"/>
                  </a:lnTo>
                  <a:lnTo>
                    <a:pt x="3" y="4"/>
                  </a:lnTo>
                  <a:lnTo>
                    <a:pt x="0" y="3"/>
                  </a:lnTo>
                  <a:lnTo>
                    <a:pt x="0" y="1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59" name="Sao Miguel">
              <a:extLst>
                <a:ext uri="{FF2B5EF4-FFF2-40B4-BE49-F238E27FC236}">
                  <a16:creationId xmlns:a16="http://schemas.microsoft.com/office/drawing/2014/main" id="{1DDB9CDB-A8EB-8BF8-74AB-8ABFFAD2FD1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8672" y="3624243"/>
              <a:ext cx="19879" cy="9036"/>
            </a:xfrm>
            <a:custGeom>
              <a:avLst/>
              <a:gdLst>
                <a:gd name="T0" fmla="*/ 0 w 11"/>
                <a:gd name="T1" fmla="*/ 0 h 5"/>
                <a:gd name="T2" fmla="*/ 11 w 11"/>
                <a:gd name="T3" fmla="*/ 0 h 5"/>
                <a:gd name="T4" fmla="*/ 11 w 11"/>
                <a:gd name="T5" fmla="*/ 2 h 5"/>
                <a:gd name="T6" fmla="*/ 6 w 11"/>
                <a:gd name="T7" fmla="*/ 3 h 5"/>
                <a:gd name="T8" fmla="*/ 6 w 11"/>
                <a:gd name="T9" fmla="*/ 5 h 5"/>
                <a:gd name="T10" fmla="*/ 5 w 11"/>
                <a:gd name="T11" fmla="*/ 5 h 5"/>
                <a:gd name="T12" fmla="*/ 5 w 11"/>
                <a:gd name="T13" fmla="*/ 3 h 5"/>
                <a:gd name="T14" fmla="*/ 0 w 11"/>
                <a:gd name="T15" fmla="*/ 2 h 5"/>
                <a:gd name="T16" fmla="*/ 0 w 11"/>
                <a:gd name="T1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5">
                  <a:moveTo>
                    <a:pt x="0" y="0"/>
                  </a:moveTo>
                  <a:lnTo>
                    <a:pt x="11" y="0"/>
                  </a:lnTo>
                  <a:lnTo>
                    <a:pt x="11" y="2"/>
                  </a:lnTo>
                  <a:lnTo>
                    <a:pt x="6" y="3"/>
                  </a:lnTo>
                  <a:lnTo>
                    <a:pt x="6" y="5"/>
                  </a:lnTo>
                  <a:lnTo>
                    <a:pt x="5" y="5"/>
                  </a:lnTo>
                  <a:lnTo>
                    <a:pt x="5" y="3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0" name="United Kingdom">
              <a:extLst>
                <a:ext uri="{FF2B5EF4-FFF2-40B4-BE49-F238E27FC236}">
                  <a16:creationId xmlns:a16="http://schemas.microsoft.com/office/drawing/2014/main" id="{86231F0E-77EE-B8F5-041E-BE3E520E1BD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7909" y="2780343"/>
              <a:ext cx="233112" cy="448152"/>
            </a:xfrm>
            <a:custGeom>
              <a:avLst/>
              <a:gdLst/>
              <a:ahLst/>
              <a:cxnLst/>
              <a:rect l="l" t="t" r="r" b="b"/>
              <a:pathLst>
                <a:path w="234970" h="451724">
                  <a:moveTo>
                    <a:pt x="85610" y="278685"/>
                  </a:moveTo>
                  <a:lnTo>
                    <a:pt x="87432" y="278685"/>
                  </a:lnTo>
                  <a:lnTo>
                    <a:pt x="87432" y="291436"/>
                  </a:lnTo>
                  <a:lnTo>
                    <a:pt x="80145" y="295079"/>
                  </a:lnTo>
                  <a:lnTo>
                    <a:pt x="78324" y="295079"/>
                  </a:lnTo>
                  <a:lnTo>
                    <a:pt x="78324" y="291436"/>
                  </a:lnTo>
                  <a:close/>
                  <a:moveTo>
                    <a:pt x="18215" y="240434"/>
                  </a:moveTo>
                  <a:lnTo>
                    <a:pt x="25501" y="244077"/>
                  </a:lnTo>
                  <a:lnTo>
                    <a:pt x="29144" y="244077"/>
                  </a:lnTo>
                  <a:lnTo>
                    <a:pt x="29144" y="245899"/>
                  </a:lnTo>
                  <a:lnTo>
                    <a:pt x="23679" y="251363"/>
                  </a:lnTo>
                  <a:lnTo>
                    <a:pt x="45537" y="245899"/>
                  </a:lnTo>
                  <a:lnTo>
                    <a:pt x="47359" y="245899"/>
                  </a:lnTo>
                  <a:lnTo>
                    <a:pt x="52823" y="256827"/>
                  </a:lnTo>
                  <a:lnTo>
                    <a:pt x="52823" y="267756"/>
                  </a:lnTo>
                  <a:lnTo>
                    <a:pt x="61930" y="276864"/>
                  </a:lnTo>
                  <a:lnTo>
                    <a:pt x="63752" y="276864"/>
                  </a:lnTo>
                  <a:lnTo>
                    <a:pt x="61930" y="280507"/>
                  </a:lnTo>
                  <a:lnTo>
                    <a:pt x="61930" y="284150"/>
                  </a:lnTo>
                  <a:lnTo>
                    <a:pt x="47359" y="296900"/>
                  </a:lnTo>
                  <a:lnTo>
                    <a:pt x="45537" y="296900"/>
                  </a:lnTo>
                  <a:lnTo>
                    <a:pt x="36430" y="278685"/>
                  </a:lnTo>
                  <a:lnTo>
                    <a:pt x="9107" y="289614"/>
                  </a:lnTo>
                  <a:lnTo>
                    <a:pt x="0" y="276864"/>
                  </a:lnTo>
                  <a:lnTo>
                    <a:pt x="12750" y="255006"/>
                  </a:lnTo>
                  <a:close/>
                  <a:moveTo>
                    <a:pt x="52822" y="207647"/>
                  </a:moveTo>
                  <a:lnTo>
                    <a:pt x="61930" y="207647"/>
                  </a:lnTo>
                  <a:lnTo>
                    <a:pt x="51001" y="222219"/>
                  </a:lnTo>
                  <a:lnTo>
                    <a:pt x="47722" y="222219"/>
                  </a:lnTo>
                  <a:lnTo>
                    <a:pt x="51001" y="227685"/>
                  </a:lnTo>
                  <a:lnTo>
                    <a:pt x="51001" y="229506"/>
                  </a:lnTo>
                  <a:lnTo>
                    <a:pt x="47358" y="229506"/>
                  </a:lnTo>
                  <a:lnTo>
                    <a:pt x="40072" y="227685"/>
                  </a:lnTo>
                  <a:lnTo>
                    <a:pt x="36429" y="227685"/>
                  </a:lnTo>
                  <a:lnTo>
                    <a:pt x="36429" y="224041"/>
                  </a:lnTo>
                  <a:lnTo>
                    <a:pt x="41893" y="216755"/>
                  </a:lnTo>
                  <a:lnTo>
                    <a:pt x="45536" y="216755"/>
                  </a:lnTo>
                  <a:lnTo>
                    <a:pt x="45536" y="218577"/>
                  </a:lnTo>
                  <a:lnTo>
                    <a:pt x="47358" y="221613"/>
                  </a:lnTo>
                  <a:lnTo>
                    <a:pt x="47358" y="218576"/>
                  </a:lnTo>
                  <a:close/>
                  <a:moveTo>
                    <a:pt x="41895" y="138431"/>
                  </a:moveTo>
                  <a:lnTo>
                    <a:pt x="41895" y="140253"/>
                  </a:lnTo>
                  <a:lnTo>
                    <a:pt x="51002" y="156646"/>
                  </a:lnTo>
                  <a:lnTo>
                    <a:pt x="56467" y="156646"/>
                  </a:lnTo>
                  <a:lnTo>
                    <a:pt x="56467" y="160290"/>
                  </a:lnTo>
                  <a:lnTo>
                    <a:pt x="52824" y="165754"/>
                  </a:lnTo>
                  <a:lnTo>
                    <a:pt x="30966" y="154825"/>
                  </a:lnTo>
                  <a:lnTo>
                    <a:pt x="30966" y="151182"/>
                  </a:lnTo>
                  <a:close/>
                  <a:moveTo>
                    <a:pt x="41895" y="103824"/>
                  </a:moveTo>
                  <a:lnTo>
                    <a:pt x="45538" y="103824"/>
                  </a:lnTo>
                  <a:lnTo>
                    <a:pt x="45538" y="116575"/>
                  </a:lnTo>
                  <a:lnTo>
                    <a:pt x="40073" y="120218"/>
                  </a:lnTo>
                  <a:lnTo>
                    <a:pt x="41895" y="123861"/>
                  </a:lnTo>
                  <a:lnTo>
                    <a:pt x="25501" y="134790"/>
                  </a:lnTo>
                  <a:lnTo>
                    <a:pt x="23680" y="134790"/>
                  </a:lnTo>
                  <a:lnTo>
                    <a:pt x="23680" y="114753"/>
                  </a:lnTo>
                  <a:close/>
                  <a:moveTo>
                    <a:pt x="112931" y="94716"/>
                  </a:moveTo>
                  <a:lnTo>
                    <a:pt x="118396" y="98359"/>
                  </a:lnTo>
                  <a:lnTo>
                    <a:pt x="118396" y="111109"/>
                  </a:lnTo>
                  <a:lnTo>
                    <a:pt x="96538" y="129324"/>
                  </a:lnTo>
                  <a:lnTo>
                    <a:pt x="102002" y="132967"/>
                  </a:lnTo>
                  <a:lnTo>
                    <a:pt x="102002" y="134788"/>
                  </a:lnTo>
                  <a:lnTo>
                    <a:pt x="91074" y="140253"/>
                  </a:lnTo>
                  <a:lnTo>
                    <a:pt x="92895" y="143896"/>
                  </a:lnTo>
                  <a:lnTo>
                    <a:pt x="98359" y="143896"/>
                  </a:lnTo>
                  <a:lnTo>
                    <a:pt x="112931" y="140253"/>
                  </a:lnTo>
                  <a:lnTo>
                    <a:pt x="129324" y="140253"/>
                  </a:lnTo>
                  <a:lnTo>
                    <a:pt x="142075" y="138431"/>
                  </a:lnTo>
                  <a:lnTo>
                    <a:pt x="147539" y="138431"/>
                  </a:lnTo>
                  <a:lnTo>
                    <a:pt x="147539" y="140253"/>
                  </a:lnTo>
                  <a:lnTo>
                    <a:pt x="151182" y="151182"/>
                  </a:lnTo>
                  <a:lnTo>
                    <a:pt x="140253" y="176682"/>
                  </a:lnTo>
                  <a:lnTo>
                    <a:pt x="131146" y="193075"/>
                  </a:lnTo>
                  <a:lnTo>
                    <a:pt x="129324" y="193075"/>
                  </a:lnTo>
                  <a:lnTo>
                    <a:pt x="123860" y="194897"/>
                  </a:lnTo>
                  <a:lnTo>
                    <a:pt x="131146" y="202183"/>
                  </a:lnTo>
                  <a:lnTo>
                    <a:pt x="131146" y="205826"/>
                  </a:lnTo>
                  <a:lnTo>
                    <a:pt x="129324" y="205826"/>
                  </a:lnTo>
                  <a:lnTo>
                    <a:pt x="120217" y="211290"/>
                  </a:lnTo>
                  <a:lnTo>
                    <a:pt x="131146" y="211290"/>
                  </a:lnTo>
                  <a:lnTo>
                    <a:pt x="156647" y="229505"/>
                  </a:lnTo>
                  <a:lnTo>
                    <a:pt x="165754" y="267756"/>
                  </a:lnTo>
                  <a:lnTo>
                    <a:pt x="176683" y="273220"/>
                  </a:lnTo>
                  <a:lnTo>
                    <a:pt x="196719" y="302364"/>
                  </a:lnTo>
                  <a:lnTo>
                    <a:pt x="196719" y="313292"/>
                  </a:lnTo>
                  <a:lnTo>
                    <a:pt x="187612" y="311471"/>
                  </a:lnTo>
                  <a:lnTo>
                    <a:pt x="202184" y="324221"/>
                  </a:lnTo>
                  <a:lnTo>
                    <a:pt x="196719" y="340614"/>
                  </a:lnTo>
                  <a:lnTo>
                    <a:pt x="202184" y="340614"/>
                  </a:lnTo>
                  <a:lnTo>
                    <a:pt x="207648" y="338793"/>
                  </a:lnTo>
                  <a:lnTo>
                    <a:pt x="213113" y="338793"/>
                  </a:lnTo>
                  <a:lnTo>
                    <a:pt x="218577" y="335150"/>
                  </a:lnTo>
                  <a:lnTo>
                    <a:pt x="224041" y="335150"/>
                  </a:lnTo>
                  <a:lnTo>
                    <a:pt x="224041" y="338793"/>
                  </a:lnTo>
                  <a:lnTo>
                    <a:pt x="231327" y="346079"/>
                  </a:lnTo>
                  <a:lnTo>
                    <a:pt x="234970" y="346079"/>
                  </a:lnTo>
                  <a:lnTo>
                    <a:pt x="231327" y="369758"/>
                  </a:lnTo>
                  <a:lnTo>
                    <a:pt x="207648" y="395259"/>
                  </a:lnTo>
                  <a:lnTo>
                    <a:pt x="209470" y="397080"/>
                  </a:lnTo>
                  <a:lnTo>
                    <a:pt x="225863" y="400723"/>
                  </a:lnTo>
                  <a:lnTo>
                    <a:pt x="214934" y="413473"/>
                  </a:lnTo>
                  <a:lnTo>
                    <a:pt x="174862" y="424402"/>
                  </a:lnTo>
                  <a:lnTo>
                    <a:pt x="158468" y="418938"/>
                  </a:lnTo>
                  <a:lnTo>
                    <a:pt x="156647" y="424402"/>
                  </a:lnTo>
                  <a:lnTo>
                    <a:pt x="134789" y="429867"/>
                  </a:lnTo>
                  <a:lnTo>
                    <a:pt x="125681" y="424402"/>
                  </a:lnTo>
                  <a:lnTo>
                    <a:pt x="112931" y="428045"/>
                  </a:lnTo>
                  <a:lnTo>
                    <a:pt x="107467" y="440795"/>
                  </a:lnTo>
                  <a:lnTo>
                    <a:pt x="98359" y="440795"/>
                  </a:lnTo>
                  <a:lnTo>
                    <a:pt x="91074" y="437152"/>
                  </a:lnTo>
                  <a:lnTo>
                    <a:pt x="80145" y="437152"/>
                  </a:lnTo>
                  <a:lnTo>
                    <a:pt x="72859" y="448081"/>
                  </a:lnTo>
                  <a:lnTo>
                    <a:pt x="69216" y="451724"/>
                  </a:lnTo>
                  <a:lnTo>
                    <a:pt x="58287" y="451724"/>
                  </a:lnTo>
                  <a:lnTo>
                    <a:pt x="58287" y="448081"/>
                  </a:lnTo>
                  <a:lnTo>
                    <a:pt x="92895" y="406187"/>
                  </a:lnTo>
                  <a:lnTo>
                    <a:pt x="120217" y="402544"/>
                  </a:lnTo>
                  <a:lnTo>
                    <a:pt x="129324" y="391616"/>
                  </a:lnTo>
                  <a:lnTo>
                    <a:pt x="112931" y="400723"/>
                  </a:lnTo>
                  <a:lnTo>
                    <a:pt x="109288" y="400723"/>
                  </a:lnTo>
                  <a:lnTo>
                    <a:pt x="102002" y="389794"/>
                  </a:lnTo>
                  <a:lnTo>
                    <a:pt x="91074" y="391616"/>
                  </a:lnTo>
                  <a:lnTo>
                    <a:pt x="87431" y="391616"/>
                  </a:lnTo>
                  <a:lnTo>
                    <a:pt x="87431" y="389794"/>
                  </a:lnTo>
                  <a:lnTo>
                    <a:pt x="85609" y="384330"/>
                  </a:lnTo>
                  <a:lnTo>
                    <a:pt x="74680" y="389794"/>
                  </a:lnTo>
                  <a:lnTo>
                    <a:pt x="72859" y="389794"/>
                  </a:lnTo>
                  <a:lnTo>
                    <a:pt x="67395" y="380687"/>
                  </a:lnTo>
                  <a:lnTo>
                    <a:pt x="67395" y="378865"/>
                  </a:lnTo>
                  <a:lnTo>
                    <a:pt x="92895" y="362472"/>
                  </a:lnTo>
                  <a:lnTo>
                    <a:pt x="96538" y="355186"/>
                  </a:lnTo>
                  <a:lnTo>
                    <a:pt x="92895" y="340614"/>
                  </a:lnTo>
                  <a:lnTo>
                    <a:pt x="80145" y="344257"/>
                  </a:lnTo>
                  <a:lnTo>
                    <a:pt x="80145" y="340614"/>
                  </a:lnTo>
                  <a:lnTo>
                    <a:pt x="95445" y="327864"/>
                  </a:lnTo>
                  <a:lnTo>
                    <a:pt x="91074" y="327864"/>
                  </a:lnTo>
                  <a:lnTo>
                    <a:pt x="85610" y="318757"/>
                  </a:lnTo>
                  <a:lnTo>
                    <a:pt x="85610" y="316935"/>
                  </a:lnTo>
                  <a:lnTo>
                    <a:pt x="96539" y="324221"/>
                  </a:lnTo>
                  <a:lnTo>
                    <a:pt x="98361" y="324221"/>
                  </a:lnTo>
                  <a:lnTo>
                    <a:pt x="98361" y="325434"/>
                  </a:lnTo>
                  <a:lnTo>
                    <a:pt x="102002" y="322400"/>
                  </a:lnTo>
                  <a:lnTo>
                    <a:pt x="120217" y="318757"/>
                  </a:lnTo>
                  <a:lnTo>
                    <a:pt x="120217" y="316935"/>
                  </a:lnTo>
                  <a:lnTo>
                    <a:pt x="123860" y="306007"/>
                  </a:lnTo>
                  <a:lnTo>
                    <a:pt x="120217" y="306007"/>
                  </a:lnTo>
                  <a:lnTo>
                    <a:pt x="120217" y="302364"/>
                  </a:lnTo>
                  <a:lnTo>
                    <a:pt x="125681" y="289613"/>
                  </a:lnTo>
                  <a:lnTo>
                    <a:pt x="114753" y="291435"/>
                  </a:lnTo>
                  <a:lnTo>
                    <a:pt x="103824" y="276863"/>
                  </a:lnTo>
                  <a:lnTo>
                    <a:pt x="114753" y="260470"/>
                  </a:lnTo>
                  <a:lnTo>
                    <a:pt x="91074" y="262291"/>
                  </a:lnTo>
                  <a:lnTo>
                    <a:pt x="87431" y="267756"/>
                  </a:lnTo>
                  <a:lnTo>
                    <a:pt x="87431" y="271399"/>
                  </a:lnTo>
                  <a:lnTo>
                    <a:pt x="85609" y="271399"/>
                  </a:lnTo>
                  <a:lnTo>
                    <a:pt x="85609" y="267756"/>
                  </a:lnTo>
                  <a:lnTo>
                    <a:pt x="78323" y="262291"/>
                  </a:lnTo>
                  <a:lnTo>
                    <a:pt x="74680" y="267756"/>
                  </a:lnTo>
                  <a:lnTo>
                    <a:pt x="74680" y="271399"/>
                  </a:lnTo>
                  <a:lnTo>
                    <a:pt x="72859" y="271399"/>
                  </a:lnTo>
                  <a:lnTo>
                    <a:pt x="72859" y="267756"/>
                  </a:lnTo>
                  <a:lnTo>
                    <a:pt x="67395" y="256827"/>
                  </a:lnTo>
                  <a:lnTo>
                    <a:pt x="72859" y="256827"/>
                  </a:lnTo>
                  <a:lnTo>
                    <a:pt x="80145" y="234969"/>
                  </a:lnTo>
                  <a:lnTo>
                    <a:pt x="74680" y="227683"/>
                  </a:lnTo>
                  <a:lnTo>
                    <a:pt x="74680" y="224040"/>
                  </a:lnTo>
                  <a:lnTo>
                    <a:pt x="80145" y="216755"/>
                  </a:lnTo>
                  <a:lnTo>
                    <a:pt x="74680" y="213112"/>
                  </a:lnTo>
                  <a:lnTo>
                    <a:pt x="69216" y="218576"/>
                  </a:lnTo>
                  <a:lnTo>
                    <a:pt x="67395" y="218576"/>
                  </a:lnTo>
                  <a:lnTo>
                    <a:pt x="67395" y="207647"/>
                  </a:lnTo>
                  <a:lnTo>
                    <a:pt x="63752" y="213112"/>
                  </a:lnTo>
                  <a:lnTo>
                    <a:pt x="67395" y="218576"/>
                  </a:lnTo>
                  <a:lnTo>
                    <a:pt x="67395" y="224040"/>
                  </a:lnTo>
                  <a:lnTo>
                    <a:pt x="67394" y="224041"/>
                  </a:lnTo>
                  <a:lnTo>
                    <a:pt x="72860" y="224041"/>
                  </a:lnTo>
                  <a:lnTo>
                    <a:pt x="69217" y="234970"/>
                  </a:lnTo>
                  <a:lnTo>
                    <a:pt x="69217" y="238613"/>
                  </a:lnTo>
                  <a:lnTo>
                    <a:pt x="67395" y="238613"/>
                  </a:lnTo>
                  <a:lnTo>
                    <a:pt x="64156" y="228898"/>
                  </a:lnTo>
                  <a:lnTo>
                    <a:pt x="56466" y="240434"/>
                  </a:lnTo>
                  <a:lnTo>
                    <a:pt x="56466" y="244077"/>
                  </a:lnTo>
                  <a:lnTo>
                    <a:pt x="52823" y="244077"/>
                  </a:lnTo>
                  <a:lnTo>
                    <a:pt x="52823" y="240434"/>
                  </a:lnTo>
                  <a:lnTo>
                    <a:pt x="67395" y="189433"/>
                  </a:lnTo>
                  <a:lnTo>
                    <a:pt x="58287" y="194897"/>
                  </a:lnTo>
                  <a:lnTo>
                    <a:pt x="56466" y="194897"/>
                  </a:lnTo>
                  <a:lnTo>
                    <a:pt x="56463" y="194894"/>
                  </a:lnTo>
                  <a:lnTo>
                    <a:pt x="56466" y="194898"/>
                  </a:lnTo>
                  <a:lnTo>
                    <a:pt x="56466" y="198541"/>
                  </a:lnTo>
                  <a:lnTo>
                    <a:pt x="47358" y="198541"/>
                  </a:lnTo>
                  <a:lnTo>
                    <a:pt x="41894" y="189434"/>
                  </a:lnTo>
                  <a:lnTo>
                    <a:pt x="41894" y="187612"/>
                  </a:lnTo>
                  <a:lnTo>
                    <a:pt x="49181" y="187612"/>
                  </a:lnTo>
                  <a:lnTo>
                    <a:pt x="45537" y="183968"/>
                  </a:lnTo>
                  <a:lnTo>
                    <a:pt x="45537" y="182147"/>
                  </a:lnTo>
                  <a:lnTo>
                    <a:pt x="52823" y="178504"/>
                  </a:lnTo>
                  <a:lnTo>
                    <a:pt x="61930" y="156646"/>
                  </a:lnTo>
                  <a:lnTo>
                    <a:pt x="52823" y="154825"/>
                  </a:lnTo>
                  <a:lnTo>
                    <a:pt x="52823" y="143896"/>
                  </a:lnTo>
                  <a:lnTo>
                    <a:pt x="56466" y="143896"/>
                  </a:lnTo>
                  <a:lnTo>
                    <a:pt x="52823" y="134788"/>
                  </a:lnTo>
                  <a:lnTo>
                    <a:pt x="52823" y="132967"/>
                  </a:lnTo>
                  <a:lnTo>
                    <a:pt x="56466" y="132967"/>
                  </a:lnTo>
                  <a:lnTo>
                    <a:pt x="67395" y="127503"/>
                  </a:lnTo>
                  <a:lnTo>
                    <a:pt x="61930" y="122038"/>
                  </a:lnTo>
                  <a:lnTo>
                    <a:pt x="63752" y="116574"/>
                  </a:lnTo>
                  <a:lnTo>
                    <a:pt x="63752" y="114752"/>
                  </a:lnTo>
                  <a:lnTo>
                    <a:pt x="69216" y="114752"/>
                  </a:lnTo>
                  <a:lnTo>
                    <a:pt x="74680" y="100181"/>
                  </a:lnTo>
                  <a:lnTo>
                    <a:pt x="74680" y="98359"/>
                  </a:lnTo>
                  <a:close/>
                  <a:moveTo>
                    <a:pt x="160290" y="0"/>
                  </a:moveTo>
                  <a:lnTo>
                    <a:pt x="163933" y="0"/>
                  </a:lnTo>
                  <a:lnTo>
                    <a:pt x="163933" y="3643"/>
                  </a:lnTo>
                  <a:lnTo>
                    <a:pt x="165754" y="14572"/>
                  </a:lnTo>
                  <a:lnTo>
                    <a:pt x="165754" y="32787"/>
                  </a:lnTo>
                  <a:lnTo>
                    <a:pt x="160290" y="38251"/>
                  </a:lnTo>
                  <a:lnTo>
                    <a:pt x="158468" y="38251"/>
                  </a:lnTo>
                  <a:lnTo>
                    <a:pt x="160290" y="25501"/>
                  </a:lnTo>
                  <a:lnTo>
                    <a:pt x="153003" y="21858"/>
                  </a:lnTo>
                  <a:lnTo>
                    <a:pt x="153003" y="20036"/>
                  </a:lnTo>
                  <a:lnTo>
                    <a:pt x="160290" y="364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1" name="Sri Lanka">
              <a:extLst>
                <a:ext uri="{FF2B5EF4-FFF2-40B4-BE49-F238E27FC236}">
                  <a16:creationId xmlns:a16="http://schemas.microsoft.com/office/drawing/2014/main" id="{F1C9E17C-E1E7-ABED-9EB9-6C1A94DD075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5188" y="4356102"/>
              <a:ext cx="54212" cy="93967"/>
            </a:xfrm>
            <a:custGeom>
              <a:avLst/>
              <a:gdLst>
                <a:gd name="T0" fmla="*/ 4 w 30"/>
                <a:gd name="T1" fmla="*/ 0 h 52"/>
                <a:gd name="T2" fmla="*/ 6 w 30"/>
                <a:gd name="T3" fmla="*/ 0 h 52"/>
                <a:gd name="T4" fmla="*/ 9 w 30"/>
                <a:gd name="T5" fmla="*/ 2 h 52"/>
                <a:gd name="T6" fmla="*/ 16 w 30"/>
                <a:gd name="T7" fmla="*/ 9 h 52"/>
                <a:gd name="T8" fmla="*/ 30 w 30"/>
                <a:gd name="T9" fmla="*/ 30 h 52"/>
                <a:gd name="T10" fmla="*/ 28 w 30"/>
                <a:gd name="T11" fmla="*/ 42 h 52"/>
                <a:gd name="T12" fmla="*/ 15 w 30"/>
                <a:gd name="T13" fmla="*/ 52 h 52"/>
                <a:gd name="T14" fmla="*/ 7 w 30"/>
                <a:gd name="T15" fmla="*/ 50 h 52"/>
                <a:gd name="T16" fmla="*/ 6 w 30"/>
                <a:gd name="T17" fmla="*/ 50 h 52"/>
                <a:gd name="T18" fmla="*/ 1 w 30"/>
                <a:gd name="T19" fmla="*/ 40 h 52"/>
                <a:gd name="T20" fmla="*/ 0 w 30"/>
                <a:gd name="T21" fmla="*/ 22 h 52"/>
                <a:gd name="T22" fmla="*/ 1 w 30"/>
                <a:gd name="T23" fmla="*/ 22 h 52"/>
                <a:gd name="T24" fmla="*/ 4 w 30"/>
                <a:gd name="T25" fmla="*/ 6 h 52"/>
                <a:gd name="T26" fmla="*/ 6 w 30"/>
                <a:gd name="T27" fmla="*/ 6 h 52"/>
                <a:gd name="T28" fmla="*/ 7 w 30"/>
                <a:gd name="T29" fmla="*/ 5 h 52"/>
                <a:gd name="T30" fmla="*/ 4 w 30"/>
                <a:gd name="T31" fmla="*/ 2 h 52"/>
                <a:gd name="T32" fmla="*/ 4 w 30"/>
                <a:gd name="T3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0" h="52">
                  <a:moveTo>
                    <a:pt x="4" y="0"/>
                  </a:moveTo>
                  <a:lnTo>
                    <a:pt x="6" y="0"/>
                  </a:lnTo>
                  <a:lnTo>
                    <a:pt x="9" y="2"/>
                  </a:lnTo>
                  <a:lnTo>
                    <a:pt x="16" y="9"/>
                  </a:lnTo>
                  <a:lnTo>
                    <a:pt x="30" y="30"/>
                  </a:lnTo>
                  <a:lnTo>
                    <a:pt x="28" y="42"/>
                  </a:lnTo>
                  <a:lnTo>
                    <a:pt x="15" y="52"/>
                  </a:lnTo>
                  <a:lnTo>
                    <a:pt x="7" y="50"/>
                  </a:lnTo>
                  <a:lnTo>
                    <a:pt x="6" y="50"/>
                  </a:lnTo>
                  <a:lnTo>
                    <a:pt x="1" y="40"/>
                  </a:lnTo>
                  <a:lnTo>
                    <a:pt x="0" y="22"/>
                  </a:lnTo>
                  <a:lnTo>
                    <a:pt x="1" y="22"/>
                  </a:lnTo>
                  <a:lnTo>
                    <a:pt x="4" y="6"/>
                  </a:lnTo>
                  <a:lnTo>
                    <a:pt x="6" y="6"/>
                  </a:lnTo>
                  <a:lnTo>
                    <a:pt x="7" y="5"/>
                  </a:lnTo>
                  <a:lnTo>
                    <a:pt x="4" y="2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2" name="Afghanistan">
              <a:extLst>
                <a:ext uri="{FF2B5EF4-FFF2-40B4-BE49-F238E27FC236}">
                  <a16:creationId xmlns:a16="http://schemas.microsoft.com/office/drawing/2014/main" id="{A089671F-773E-8CF8-E9BE-22DE2BDA368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51616" y="3607980"/>
              <a:ext cx="341535" cy="258410"/>
            </a:xfrm>
            <a:custGeom>
              <a:avLst/>
              <a:gdLst>
                <a:gd name="T0" fmla="*/ 12 w 189"/>
                <a:gd name="T1" fmla="*/ 46 h 143"/>
                <a:gd name="T2" fmla="*/ 12 w 189"/>
                <a:gd name="T3" fmla="*/ 43 h 143"/>
                <a:gd name="T4" fmla="*/ 143 w 189"/>
                <a:gd name="T5" fmla="*/ 3 h 143"/>
                <a:gd name="T6" fmla="*/ 146 w 189"/>
                <a:gd name="T7" fmla="*/ 9 h 143"/>
                <a:gd name="T8" fmla="*/ 147 w 189"/>
                <a:gd name="T9" fmla="*/ 30 h 143"/>
                <a:gd name="T10" fmla="*/ 174 w 189"/>
                <a:gd name="T11" fmla="*/ 17 h 143"/>
                <a:gd name="T12" fmla="*/ 184 w 189"/>
                <a:gd name="T13" fmla="*/ 18 h 143"/>
                <a:gd name="T14" fmla="*/ 184 w 189"/>
                <a:gd name="T15" fmla="*/ 23 h 143"/>
                <a:gd name="T16" fmla="*/ 174 w 189"/>
                <a:gd name="T17" fmla="*/ 26 h 143"/>
                <a:gd name="T18" fmla="*/ 143 w 189"/>
                <a:gd name="T19" fmla="*/ 37 h 143"/>
                <a:gd name="T20" fmla="*/ 147 w 189"/>
                <a:gd name="T21" fmla="*/ 49 h 143"/>
                <a:gd name="T22" fmla="*/ 138 w 189"/>
                <a:gd name="T23" fmla="*/ 64 h 143"/>
                <a:gd name="T24" fmla="*/ 138 w 189"/>
                <a:gd name="T25" fmla="*/ 72 h 143"/>
                <a:gd name="T26" fmla="*/ 129 w 189"/>
                <a:gd name="T27" fmla="*/ 82 h 143"/>
                <a:gd name="T28" fmla="*/ 114 w 189"/>
                <a:gd name="T29" fmla="*/ 98 h 143"/>
                <a:gd name="T30" fmla="*/ 112 w 189"/>
                <a:gd name="T31" fmla="*/ 110 h 143"/>
                <a:gd name="T32" fmla="*/ 101 w 189"/>
                <a:gd name="T33" fmla="*/ 106 h 143"/>
                <a:gd name="T34" fmla="*/ 97 w 189"/>
                <a:gd name="T35" fmla="*/ 113 h 143"/>
                <a:gd name="T36" fmla="*/ 79 w 189"/>
                <a:gd name="T37" fmla="*/ 121 h 143"/>
                <a:gd name="T38" fmla="*/ 76 w 189"/>
                <a:gd name="T39" fmla="*/ 137 h 143"/>
                <a:gd name="T40" fmla="*/ 52 w 189"/>
                <a:gd name="T41" fmla="*/ 140 h 143"/>
                <a:gd name="T42" fmla="*/ 39 w 189"/>
                <a:gd name="T43" fmla="*/ 140 h 143"/>
                <a:gd name="T44" fmla="*/ 6 w 189"/>
                <a:gd name="T45" fmla="*/ 137 h 143"/>
                <a:gd name="T46" fmla="*/ 17 w 189"/>
                <a:gd name="T47" fmla="*/ 116 h 143"/>
                <a:gd name="T48" fmla="*/ 5 w 189"/>
                <a:gd name="T49" fmla="*/ 106 h 143"/>
                <a:gd name="T50" fmla="*/ 5 w 189"/>
                <a:gd name="T51" fmla="*/ 79 h 143"/>
                <a:gd name="T52" fmla="*/ 0 w 189"/>
                <a:gd name="T53" fmla="*/ 69 h 143"/>
                <a:gd name="T54" fmla="*/ 9 w 189"/>
                <a:gd name="T55" fmla="*/ 58 h 143"/>
                <a:gd name="T56" fmla="*/ 15 w 189"/>
                <a:gd name="T57" fmla="*/ 49 h 143"/>
                <a:gd name="T58" fmla="*/ 34 w 189"/>
                <a:gd name="T59" fmla="*/ 49 h 143"/>
                <a:gd name="T60" fmla="*/ 36 w 189"/>
                <a:gd name="T61" fmla="*/ 43 h 143"/>
                <a:gd name="T62" fmla="*/ 60 w 189"/>
                <a:gd name="T63" fmla="*/ 20 h 143"/>
                <a:gd name="T64" fmla="*/ 70 w 189"/>
                <a:gd name="T65" fmla="*/ 15 h 143"/>
                <a:gd name="T66" fmla="*/ 95 w 189"/>
                <a:gd name="T67" fmla="*/ 20 h 143"/>
                <a:gd name="T68" fmla="*/ 112 w 189"/>
                <a:gd name="T69" fmla="*/ 18 h 143"/>
                <a:gd name="T70" fmla="*/ 119 w 189"/>
                <a:gd name="T71" fmla="*/ 14 h 143"/>
                <a:gd name="T72" fmla="*/ 129 w 189"/>
                <a:gd name="T73" fmla="*/ 12 h 143"/>
                <a:gd name="T74" fmla="*/ 137 w 189"/>
                <a:gd name="T75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89" h="143">
                  <a:moveTo>
                    <a:pt x="12" y="43"/>
                  </a:moveTo>
                  <a:lnTo>
                    <a:pt x="12" y="46"/>
                  </a:lnTo>
                  <a:lnTo>
                    <a:pt x="11" y="46"/>
                  </a:lnTo>
                  <a:lnTo>
                    <a:pt x="12" y="43"/>
                  </a:lnTo>
                  <a:close/>
                  <a:moveTo>
                    <a:pt x="137" y="0"/>
                  </a:moveTo>
                  <a:lnTo>
                    <a:pt x="143" y="3"/>
                  </a:lnTo>
                  <a:lnTo>
                    <a:pt x="141" y="8"/>
                  </a:lnTo>
                  <a:lnTo>
                    <a:pt x="146" y="9"/>
                  </a:lnTo>
                  <a:lnTo>
                    <a:pt x="144" y="23"/>
                  </a:lnTo>
                  <a:lnTo>
                    <a:pt x="147" y="30"/>
                  </a:lnTo>
                  <a:lnTo>
                    <a:pt x="171" y="17"/>
                  </a:lnTo>
                  <a:lnTo>
                    <a:pt x="174" y="17"/>
                  </a:lnTo>
                  <a:lnTo>
                    <a:pt x="175" y="20"/>
                  </a:lnTo>
                  <a:lnTo>
                    <a:pt x="184" y="18"/>
                  </a:lnTo>
                  <a:lnTo>
                    <a:pt x="189" y="18"/>
                  </a:lnTo>
                  <a:lnTo>
                    <a:pt x="184" y="23"/>
                  </a:lnTo>
                  <a:lnTo>
                    <a:pt x="186" y="24"/>
                  </a:lnTo>
                  <a:lnTo>
                    <a:pt x="174" y="26"/>
                  </a:lnTo>
                  <a:lnTo>
                    <a:pt x="160" y="27"/>
                  </a:lnTo>
                  <a:lnTo>
                    <a:pt x="143" y="37"/>
                  </a:lnTo>
                  <a:lnTo>
                    <a:pt x="141" y="39"/>
                  </a:lnTo>
                  <a:lnTo>
                    <a:pt x="147" y="49"/>
                  </a:lnTo>
                  <a:lnTo>
                    <a:pt x="147" y="54"/>
                  </a:lnTo>
                  <a:lnTo>
                    <a:pt x="138" y="64"/>
                  </a:lnTo>
                  <a:lnTo>
                    <a:pt x="141" y="67"/>
                  </a:lnTo>
                  <a:lnTo>
                    <a:pt x="138" y="72"/>
                  </a:lnTo>
                  <a:lnTo>
                    <a:pt x="125" y="72"/>
                  </a:lnTo>
                  <a:lnTo>
                    <a:pt x="129" y="82"/>
                  </a:lnTo>
                  <a:lnTo>
                    <a:pt x="119" y="86"/>
                  </a:lnTo>
                  <a:lnTo>
                    <a:pt x="114" y="98"/>
                  </a:lnTo>
                  <a:lnTo>
                    <a:pt x="116" y="106"/>
                  </a:lnTo>
                  <a:lnTo>
                    <a:pt x="112" y="110"/>
                  </a:lnTo>
                  <a:lnTo>
                    <a:pt x="107" y="106"/>
                  </a:lnTo>
                  <a:lnTo>
                    <a:pt x="101" y="106"/>
                  </a:lnTo>
                  <a:lnTo>
                    <a:pt x="94" y="112"/>
                  </a:lnTo>
                  <a:lnTo>
                    <a:pt x="97" y="113"/>
                  </a:lnTo>
                  <a:lnTo>
                    <a:pt x="83" y="115"/>
                  </a:lnTo>
                  <a:lnTo>
                    <a:pt x="79" y="121"/>
                  </a:lnTo>
                  <a:lnTo>
                    <a:pt x="77" y="135"/>
                  </a:lnTo>
                  <a:lnTo>
                    <a:pt x="76" y="137"/>
                  </a:lnTo>
                  <a:lnTo>
                    <a:pt x="61" y="140"/>
                  </a:lnTo>
                  <a:lnTo>
                    <a:pt x="52" y="140"/>
                  </a:lnTo>
                  <a:lnTo>
                    <a:pt x="48" y="143"/>
                  </a:lnTo>
                  <a:lnTo>
                    <a:pt x="39" y="140"/>
                  </a:lnTo>
                  <a:lnTo>
                    <a:pt x="26" y="143"/>
                  </a:lnTo>
                  <a:lnTo>
                    <a:pt x="6" y="137"/>
                  </a:lnTo>
                  <a:lnTo>
                    <a:pt x="15" y="123"/>
                  </a:lnTo>
                  <a:lnTo>
                    <a:pt x="17" y="116"/>
                  </a:lnTo>
                  <a:lnTo>
                    <a:pt x="12" y="110"/>
                  </a:lnTo>
                  <a:lnTo>
                    <a:pt x="5" y="106"/>
                  </a:lnTo>
                  <a:lnTo>
                    <a:pt x="2" y="88"/>
                  </a:lnTo>
                  <a:lnTo>
                    <a:pt x="5" y="79"/>
                  </a:lnTo>
                  <a:lnTo>
                    <a:pt x="0" y="76"/>
                  </a:lnTo>
                  <a:lnTo>
                    <a:pt x="0" y="69"/>
                  </a:lnTo>
                  <a:lnTo>
                    <a:pt x="6" y="67"/>
                  </a:lnTo>
                  <a:lnTo>
                    <a:pt x="9" y="58"/>
                  </a:lnTo>
                  <a:lnTo>
                    <a:pt x="12" y="46"/>
                  </a:lnTo>
                  <a:lnTo>
                    <a:pt x="15" y="49"/>
                  </a:lnTo>
                  <a:lnTo>
                    <a:pt x="30" y="52"/>
                  </a:lnTo>
                  <a:lnTo>
                    <a:pt x="34" y="49"/>
                  </a:lnTo>
                  <a:lnTo>
                    <a:pt x="37" y="45"/>
                  </a:lnTo>
                  <a:lnTo>
                    <a:pt x="36" y="43"/>
                  </a:lnTo>
                  <a:lnTo>
                    <a:pt x="54" y="35"/>
                  </a:lnTo>
                  <a:lnTo>
                    <a:pt x="60" y="20"/>
                  </a:lnTo>
                  <a:lnTo>
                    <a:pt x="66" y="20"/>
                  </a:lnTo>
                  <a:lnTo>
                    <a:pt x="70" y="15"/>
                  </a:lnTo>
                  <a:lnTo>
                    <a:pt x="80" y="17"/>
                  </a:lnTo>
                  <a:lnTo>
                    <a:pt x="95" y="20"/>
                  </a:lnTo>
                  <a:lnTo>
                    <a:pt x="100" y="24"/>
                  </a:lnTo>
                  <a:lnTo>
                    <a:pt x="112" y="18"/>
                  </a:lnTo>
                  <a:lnTo>
                    <a:pt x="117" y="23"/>
                  </a:lnTo>
                  <a:lnTo>
                    <a:pt x="119" y="14"/>
                  </a:lnTo>
                  <a:lnTo>
                    <a:pt x="128" y="15"/>
                  </a:lnTo>
                  <a:lnTo>
                    <a:pt x="129" y="12"/>
                  </a:lnTo>
                  <a:lnTo>
                    <a:pt x="128" y="9"/>
                  </a:lnTo>
                  <a:lnTo>
                    <a:pt x="13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3" name="Iraq">
              <a:extLst>
                <a:ext uri="{FF2B5EF4-FFF2-40B4-BE49-F238E27FC236}">
                  <a16:creationId xmlns:a16="http://schemas.microsoft.com/office/drawing/2014/main" id="{E03CB969-1114-5EE6-74AD-5863286E6AD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8411" y="3635085"/>
              <a:ext cx="234918" cy="238532"/>
            </a:xfrm>
            <a:custGeom>
              <a:avLst/>
              <a:gdLst>
                <a:gd name="T0" fmla="*/ 56 w 130"/>
                <a:gd name="T1" fmla="*/ 0 h 132"/>
                <a:gd name="T2" fmla="*/ 59 w 130"/>
                <a:gd name="T3" fmla="*/ 0 h 132"/>
                <a:gd name="T4" fmla="*/ 62 w 130"/>
                <a:gd name="T5" fmla="*/ 2 h 132"/>
                <a:gd name="T6" fmla="*/ 66 w 130"/>
                <a:gd name="T7" fmla="*/ 2 h 132"/>
                <a:gd name="T8" fmla="*/ 69 w 130"/>
                <a:gd name="T9" fmla="*/ 3 h 132"/>
                <a:gd name="T10" fmla="*/ 74 w 130"/>
                <a:gd name="T11" fmla="*/ 3 h 132"/>
                <a:gd name="T12" fmla="*/ 75 w 130"/>
                <a:gd name="T13" fmla="*/ 5 h 132"/>
                <a:gd name="T14" fmla="*/ 78 w 130"/>
                <a:gd name="T15" fmla="*/ 3 h 132"/>
                <a:gd name="T16" fmla="*/ 81 w 130"/>
                <a:gd name="T17" fmla="*/ 3 h 132"/>
                <a:gd name="T18" fmla="*/ 81 w 130"/>
                <a:gd name="T19" fmla="*/ 12 h 132"/>
                <a:gd name="T20" fmla="*/ 90 w 130"/>
                <a:gd name="T21" fmla="*/ 24 h 132"/>
                <a:gd name="T22" fmla="*/ 99 w 130"/>
                <a:gd name="T23" fmla="*/ 27 h 132"/>
                <a:gd name="T24" fmla="*/ 101 w 130"/>
                <a:gd name="T25" fmla="*/ 27 h 132"/>
                <a:gd name="T26" fmla="*/ 101 w 130"/>
                <a:gd name="T27" fmla="*/ 28 h 132"/>
                <a:gd name="T28" fmla="*/ 98 w 130"/>
                <a:gd name="T29" fmla="*/ 33 h 132"/>
                <a:gd name="T30" fmla="*/ 98 w 130"/>
                <a:gd name="T31" fmla="*/ 37 h 132"/>
                <a:gd name="T32" fmla="*/ 90 w 130"/>
                <a:gd name="T33" fmla="*/ 49 h 132"/>
                <a:gd name="T34" fmla="*/ 89 w 130"/>
                <a:gd name="T35" fmla="*/ 57 h 132"/>
                <a:gd name="T36" fmla="*/ 96 w 130"/>
                <a:gd name="T37" fmla="*/ 70 h 132"/>
                <a:gd name="T38" fmla="*/ 112 w 130"/>
                <a:gd name="T39" fmla="*/ 80 h 132"/>
                <a:gd name="T40" fmla="*/ 118 w 130"/>
                <a:gd name="T41" fmla="*/ 91 h 132"/>
                <a:gd name="T42" fmla="*/ 117 w 130"/>
                <a:gd name="T43" fmla="*/ 103 h 132"/>
                <a:gd name="T44" fmla="*/ 120 w 130"/>
                <a:gd name="T45" fmla="*/ 104 h 132"/>
                <a:gd name="T46" fmla="*/ 121 w 130"/>
                <a:gd name="T47" fmla="*/ 104 h 132"/>
                <a:gd name="T48" fmla="*/ 123 w 130"/>
                <a:gd name="T49" fmla="*/ 111 h 132"/>
                <a:gd name="T50" fmla="*/ 130 w 130"/>
                <a:gd name="T51" fmla="*/ 117 h 132"/>
                <a:gd name="T52" fmla="*/ 130 w 130"/>
                <a:gd name="T53" fmla="*/ 119 h 132"/>
                <a:gd name="T54" fmla="*/ 127 w 130"/>
                <a:gd name="T55" fmla="*/ 120 h 132"/>
                <a:gd name="T56" fmla="*/ 121 w 130"/>
                <a:gd name="T57" fmla="*/ 119 h 132"/>
                <a:gd name="T58" fmla="*/ 112 w 130"/>
                <a:gd name="T59" fmla="*/ 119 h 132"/>
                <a:gd name="T60" fmla="*/ 104 w 130"/>
                <a:gd name="T61" fmla="*/ 132 h 132"/>
                <a:gd name="T62" fmla="*/ 90 w 130"/>
                <a:gd name="T63" fmla="*/ 128 h 132"/>
                <a:gd name="T64" fmla="*/ 81 w 130"/>
                <a:gd name="T65" fmla="*/ 131 h 132"/>
                <a:gd name="T66" fmla="*/ 80 w 130"/>
                <a:gd name="T67" fmla="*/ 131 h 132"/>
                <a:gd name="T68" fmla="*/ 65 w 130"/>
                <a:gd name="T69" fmla="*/ 125 h 132"/>
                <a:gd name="T70" fmla="*/ 65 w 130"/>
                <a:gd name="T71" fmla="*/ 123 h 132"/>
                <a:gd name="T72" fmla="*/ 64 w 130"/>
                <a:gd name="T73" fmla="*/ 114 h 132"/>
                <a:gd name="T74" fmla="*/ 58 w 130"/>
                <a:gd name="T75" fmla="*/ 113 h 132"/>
                <a:gd name="T76" fmla="*/ 56 w 130"/>
                <a:gd name="T77" fmla="*/ 113 h 132"/>
                <a:gd name="T78" fmla="*/ 53 w 130"/>
                <a:gd name="T79" fmla="*/ 107 h 132"/>
                <a:gd name="T80" fmla="*/ 40 w 130"/>
                <a:gd name="T81" fmla="*/ 103 h 132"/>
                <a:gd name="T82" fmla="*/ 25 w 130"/>
                <a:gd name="T83" fmla="*/ 91 h 132"/>
                <a:gd name="T84" fmla="*/ 6 w 130"/>
                <a:gd name="T85" fmla="*/ 85 h 132"/>
                <a:gd name="T86" fmla="*/ 4 w 130"/>
                <a:gd name="T87" fmla="*/ 85 h 132"/>
                <a:gd name="T88" fmla="*/ 0 w 130"/>
                <a:gd name="T89" fmla="*/ 68 h 132"/>
                <a:gd name="T90" fmla="*/ 0 w 130"/>
                <a:gd name="T91" fmla="*/ 67 h 132"/>
                <a:gd name="T92" fmla="*/ 31 w 130"/>
                <a:gd name="T93" fmla="*/ 49 h 132"/>
                <a:gd name="T94" fmla="*/ 32 w 130"/>
                <a:gd name="T95" fmla="*/ 43 h 132"/>
                <a:gd name="T96" fmla="*/ 34 w 130"/>
                <a:gd name="T97" fmla="*/ 18 h 132"/>
                <a:gd name="T98" fmla="*/ 34 w 130"/>
                <a:gd name="T99" fmla="*/ 17 h 132"/>
                <a:gd name="T100" fmla="*/ 43 w 130"/>
                <a:gd name="T101" fmla="*/ 15 h 132"/>
                <a:gd name="T102" fmla="*/ 50 w 130"/>
                <a:gd name="T103" fmla="*/ 5 h 132"/>
                <a:gd name="T104" fmla="*/ 56 w 130"/>
                <a:gd name="T105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0" h="132">
                  <a:moveTo>
                    <a:pt x="56" y="0"/>
                  </a:moveTo>
                  <a:lnTo>
                    <a:pt x="59" y="0"/>
                  </a:lnTo>
                  <a:lnTo>
                    <a:pt x="62" y="2"/>
                  </a:lnTo>
                  <a:lnTo>
                    <a:pt x="66" y="2"/>
                  </a:lnTo>
                  <a:lnTo>
                    <a:pt x="69" y="3"/>
                  </a:lnTo>
                  <a:lnTo>
                    <a:pt x="74" y="3"/>
                  </a:lnTo>
                  <a:lnTo>
                    <a:pt x="75" y="5"/>
                  </a:lnTo>
                  <a:lnTo>
                    <a:pt x="78" y="3"/>
                  </a:lnTo>
                  <a:lnTo>
                    <a:pt x="81" y="3"/>
                  </a:lnTo>
                  <a:lnTo>
                    <a:pt x="81" y="12"/>
                  </a:lnTo>
                  <a:lnTo>
                    <a:pt x="90" y="24"/>
                  </a:lnTo>
                  <a:lnTo>
                    <a:pt x="99" y="27"/>
                  </a:lnTo>
                  <a:lnTo>
                    <a:pt x="101" y="27"/>
                  </a:lnTo>
                  <a:lnTo>
                    <a:pt x="101" y="28"/>
                  </a:lnTo>
                  <a:lnTo>
                    <a:pt x="98" y="33"/>
                  </a:lnTo>
                  <a:lnTo>
                    <a:pt x="98" y="37"/>
                  </a:lnTo>
                  <a:lnTo>
                    <a:pt x="90" y="49"/>
                  </a:lnTo>
                  <a:lnTo>
                    <a:pt x="89" y="57"/>
                  </a:lnTo>
                  <a:lnTo>
                    <a:pt x="96" y="70"/>
                  </a:lnTo>
                  <a:lnTo>
                    <a:pt x="112" y="80"/>
                  </a:lnTo>
                  <a:lnTo>
                    <a:pt x="118" y="91"/>
                  </a:lnTo>
                  <a:lnTo>
                    <a:pt x="117" y="103"/>
                  </a:lnTo>
                  <a:lnTo>
                    <a:pt x="120" y="104"/>
                  </a:lnTo>
                  <a:lnTo>
                    <a:pt x="121" y="104"/>
                  </a:lnTo>
                  <a:lnTo>
                    <a:pt x="123" y="111"/>
                  </a:lnTo>
                  <a:lnTo>
                    <a:pt x="130" y="117"/>
                  </a:lnTo>
                  <a:lnTo>
                    <a:pt x="130" y="119"/>
                  </a:lnTo>
                  <a:lnTo>
                    <a:pt x="127" y="120"/>
                  </a:lnTo>
                  <a:lnTo>
                    <a:pt x="121" y="119"/>
                  </a:lnTo>
                  <a:lnTo>
                    <a:pt x="112" y="119"/>
                  </a:lnTo>
                  <a:lnTo>
                    <a:pt x="104" y="132"/>
                  </a:lnTo>
                  <a:lnTo>
                    <a:pt x="90" y="128"/>
                  </a:lnTo>
                  <a:lnTo>
                    <a:pt x="81" y="131"/>
                  </a:lnTo>
                  <a:lnTo>
                    <a:pt x="80" y="131"/>
                  </a:lnTo>
                  <a:lnTo>
                    <a:pt x="65" y="125"/>
                  </a:lnTo>
                  <a:lnTo>
                    <a:pt x="65" y="123"/>
                  </a:lnTo>
                  <a:lnTo>
                    <a:pt x="64" y="114"/>
                  </a:lnTo>
                  <a:lnTo>
                    <a:pt x="58" y="113"/>
                  </a:lnTo>
                  <a:lnTo>
                    <a:pt x="56" y="113"/>
                  </a:lnTo>
                  <a:lnTo>
                    <a:pt x="53" y="107"/>
                  </a:lnTo>
                  <a:lnTo>
                    <a:pt x="40" y="103"/>
                  </a:lnTo>
                  <a:lnTo>
                    <a:pt x="25" y="91"/>
                  </a:lnTo>
                  <a:lnTo>
                    <a:pt x="6" y="85"/>
                  </a:lnTo>
                  <a:lnTo>
                    <a:pt x="4" y="85"/>
                  </a:lnTo>
                  <a:lnTo>
                    <a:pt x="0" y="68"/>
                  </a:lnTo>
                  <a:lnTo>
                    <a:pt x="0" y="67"/>
                  </a:lnTo>
                  <a:lnTo>
                    <a:pt x="31" y="49"/>
                  </a:lnTo>
                  <a:lnTo>
                    <a:pt x="32" y="43"/>
                  </a:lnTo>
                  <a:lnTo>
                    <a:pt x="34" y="18"/>
                  </a:lnTo>
                  <a:lnTo>
                    <a:pt x="34" y="17"/>
                  </a:lnTo>
                  <a:lnTo>
                    <a:pt x="43" y="15"/>
                  </a:lnTo>
                  <a:lnTo>
                    <a:pt x="50" y="5"/>
                  </a:lnTo>
                  <a:lnTo>
                    <a:pt x="5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4" name="Jordan">
              <a:extLst>
                <a:ext uri="{FF2B5EF4-FFF2-40B4-BE49-F238E27FC236}">
                  <a16:creationId xmlns:a16="http://schemas.microsoft.com/office/drawing/2014/main" id="{F7035432-503A-6FA8-9342-FF2A82D6B235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6250" y="3756157"/>
              <a:ext cx="103003" cy="117460"/>
            </a:xfrm>
            <a:custGeom>
              <a:avLst/>
              <a:gdLst>
                <a:gd name="T0" fmla="*/ 51 w 57"/>
                <a:gd name="T1" fmla="*/ 0 h 65"/>
                <a:gd name="T2" fmla="*/ 52 w 57"/>
                <a:gd name="T3" fmla="*/ 0 h 65"/>
                <a:gd name="T4" fmla="*/ 52 w 57"/>
                <a:gd name="T5" fmla="*/ 1 h 65"/>
                <a:gd name="T6" fmla="*/ 57 w 57"/>
                <a:gd name="T7" fmla="*/ 18 h 65"/>
                <a:gd name="T8" fmla="*/ 54 w 57"/>
                <a:gd name="T9" fmla="*/ 24 h 65"/>
                <a:gd name="T10" fmla="*/ 52 w 57"/>
                <a:gd name="T11" fmla="*/ 24 h 65"/>
                <a:gd name="T12" fmla="*/ 30 w 57"/>
                <a:gd name="T13" fmla="*/ 28 h 65"/>
                <a:gd name="T14" fmla="*/ 42 w 57"/>
                <a:gd name="T15" fmla="*/ 43 h 65"/>
                <a:gd name="T16" fmla="*/ 37 w 57"/>
                <a:gd name="T17" fmla="*/ 47 h 65"/>
                <a:gd name="T18" fmla="*/ 36 w 57"/>
                <a:gd name="T19" fmla="*/ 52 h 65"/>
                <a:gd name="T20" fmla="*/ 34 w 57"/>
                <a:gd name="T21" fmla="*/ 52 h 65"/>
                <a:gd name="T22" fmla="*/ 26 w 57"/>
                <a:gd name="T23" fmla="*/ 55 h 65"/>
                <a:gd name="T24" fmla="*/ 17 w 57"/>
                <a:gd name="T25" fmla="*/ 65 h 65"/>
                <a:gd name="T26" fmla="*/ 2 w 57"/>
                <a:gd name="T27" fmla="*/ 64 h 65"/>
                <a:gd name="T28" fmla="*/ 2 w 57"/>
                <a:gd name="T29" fmla="*/ 61 h 65"/>
                <a:gd name="T30" fmla="*/ 8 w 57"/>
                <a:gd name="T31" fmla="*/ 31 h 65"/>
                <a:gd name="T32" fmla="*/ 0 w 57"/>
                <a:gd name="T33" fmla="*/ 31 h 65"/>
                <a:gd name="T34" fmla="*/ 3 w 57"/>
                <a:gd name="T35" fmla="*/ 25 h 65"/>
                <a:gd name="T36" fmla="*/ 2 w 57"/>
                <a:gd name="T37" fmla="*/ 24 h 65"/>
                <a:gd name="T38" fmla="*/ 0 w 57"/>
                <a:gd name="T39" fmla="*/ 24 h 65"/>
                <a:gd name="T40" fmla="*/ 0 w 57"/>
                <a:gd name="T41" fmla="*/ 18 h 65"/>
                <a:gd name="T42" fmla="*/ 5 w 57"/>
                <a:gd name="T43" fmla="*/ 13 h 65"/>
                <a:gd name="T44" fmla="*/ 5 w 57"/>
                <a:gd name="T45" fmla="*/ 12 h 65"/>
                <a:gd name="T46" fmla="*/ 9 w 57"/>
                <a:gd name="T47" fmla="*/ 15 h 65"/>
                <a:gd name="T48" fmla="*/ 9 w 57"/>
                <a:gd name="T49" fmla="*/ 10 h 65"/>
                <a:gd name="T50" fmla="*/ 12 w 57"/>
                <a:gd name="T51" fmla="*/ 10 h 65"/>
                <a:gd name="T52" fmla="*/ 23 w 57"/>
                <a:gd name="T53" fmla="*/ 16 h 65"/>
                <a:gd name="T54" fmla="*/ 51 w 57"/>
                <a:gd name="T55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7" h="65">
                  <a:moveTo>
                    <a:pt x="51" y="0"/>
                  </a:moveTo>
                  <a:lnTo>
                    <a:pt x="52" y="0"/>
                  </a:lnTo>
                  <a:lnTo>
                    <a:pt x="52" y="1"/>
                  </a:lnTo>
                  <a:lnTo>
                    <a:pt x="57" y="18"/>
                  </a:lnTo>
                  <a:lnTo>
                    <a:pt x="54" y="24"/>
                  </a:lnTo>
                  <a:lnTo>
                    <a:pt x="52" y="24"/>
                  </a:lnTo>
                  <a:lnTo>
                    <a:pt x="30" y="28"/>
                  </a:lnTo>
                  <a:lnTo>
                    <a:pt x="42" y="43"/>
                  </a:lnTo>
                  <a:lnTo>
                    <a:pt x="37" y="47"/>
                  </a:lnTo>
                  <a:lnTo>
                    <a:pt x="36" y="52"/>
                  </a:lnTo>
                  <a:lnTo>
                    <a:pt x="34" y="52"/>
                  </a:lnTo>
                  <a:lnTo>
                    <a:pt x="26" y="55"/>
                  </a:lnTo>
                  <a:lnTo>
                    <a:pt x="17" y="65"/>
                  </a:lnTo>
                  <a:lnTo>
                    <a:pt x="2" y="64"/>
                  </a:lnTo>
                  <a:lnTo>
                    <a:pt x="2" y="61"/>
                  </a:lnTo>
                  <a:lnTo>
                    <a:pt x="8" y="31"/>
                  </a:lnTo>
                  <a:lnTo>
                    <a:pt x="0" y="31"/>
                  </a:lnTo>
                  <a:lnTo>
                    <a:pt x="3" y="25"/>
                  </a:lnTo>
                  <a:lnTo>
                    <a:pt x="2" y="24"/>
                  </a:lnTo>
                  <a:lnTo>
                    <a:pt x="0" y="24"/>
                  </a:lnTo>
                  <a:lnTo>
                    <a:pt x="0" y="18"/>
                  </a:lnTo>
                  <a:lnTo>
                    <a:pt x="5" y="13"/>
                  </a:lnTo>
                  <a:lnTo>
                    <a:pt x="5" y="12"/>
                  </a:lnTo>
                  <a:lnTo>
                    <a:pt x="9" y="15"/>
                  </a:lnTo>
                  <a:lnTo>
                    <a:pt x="9" y="10"/>
                  </a:lnTo>
                  <a:lnTo>
                    <a:pt x="12" y="10"/>
                  </a:lnTo>
                  <a:lnTo>
                    <a:pt x="23" y="16"/>
                  </a:lnTo>
                  <a:lnTo>
                    <a:pt x="5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5" name="Saudi Arabia">
              <a:extLst>
                <a:ext uri="{FF2B5EF4-FFF2-40B4-BE49-F238E27FC236}">
                  <a16:creationId xmlns:a16="http://schemas.microsoft.com/office/drawing/2014/main" id="{BEB3990B-3C9E-9E0F-A58F-0AE771AA77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4443" y="3785071"/>
              <a:ext cx="498749" cy="433695"/>
            </a:xfrm>
            <a:custGeom>
              <a:avLst/>
              <a:gdLst>
                <a:gd name="T0" fmla="*/ 77 w 276"/>
                <a:gd name="T1" fmla="*/ 8 h 240"/>
                <a:gd name="T2" fmla="*/ 107 w 276"/>
                <a:gd name="T3" fmla="*/ 23 h 240"/>
                <a:gd name="T4" fmla="*/ 116 w 276"/>
                <a:gd name="T5" fmla="*/ 30 h 240"/>
                <a:gd name="T6" fmla="*/ 118 w 276"/>
                <a:gd name="T7" fmla="*/ 40 h 240"/>
                <a:gd name="T8" fmla="*/ 142 w 276"/>
                <a:gd name="T9" fmla="*/ 54 h 240"/>
                <a:gd name="T10" fmla="*/ 166 w 276"/>
                <a:gd name="T11" fmla="*/ 51 h 240"/>
                <a:gd name="T12" fmla="*/ 179 w 276"/>
                <a:gd name="T13" fmla="*/ 57 h 240"/>
                <a:gd name="T14" fmla="*/ 191 w 276"/>
                <a:gd name="T15" fmla="*/ 73 h 240"/>
                <a:gd name="T16" fmla="*/ 201 w 276"/>
                <a:gd name="T17" fmla="*/ 83 h 240"/>
                <a:gd name="T18" fmla="*/ 201 w 276"/>
                <a:gd name="T19" fmla="*/ 97 h 240"/>
                <a:gd name="T20" fmla="*/ 215 w 276"/>
                <a:gd name="T21" fmla="*/ 114 h 240"/>
                <a:gd name="T22" fmla="*/ 227 w 276"/>
                <a:gd name="T23" fmla="*/ 137 h 240"/>
                <a:gd name="T24" fmla="*/ 268 w 276"/>
                <a:gd name="T25" fmla="*/ 141 h 240"/>
                <a:gd name="T26" fmla="*/ 276 w 276"/>
                <a:gd name="T27" fmla="*/ 153 h 240"/>
                <a:gd name="T28" fmla="*/ 225 w 276"/>
                <a:gd name="T29" fmla="*/ 194 h 240"/>
                <a:gd name="T30" fmla="*/ 153 w 276"/>
                <a:gd name="T31" fmla="*/ 240 h 240"/>
                <a:gd name="T32" fmla="*/ 151 w 276"/>
                <a:gd name="T33" fmla="*/ 226 h 240"/>
                <a:gd name="T34" fmla="*/ 114 w 276"/>
                <a:gd name="T35" fmla="*/ 220 h 240"/>
                <a:gd name="T36" fmla="*/ 104 w 276"/>
                <a:gd name="T37" fmla="*/ 229 h 240"/>
                <a:gd name="T38" fmla="*/ 90 w 276"/>
                <a:gd name="T39" fmla="*/ 208 h 240"/>
                <a:gd name="T40" fmla="*/ 80 w 276"/>
                <a:gd name="T41" fmla="*/ 187 h 240"/>
                <a:gd name="T42" fmla="*/ 59 w 276"/>
                <a:gd name="T43" fmla="*/ 171 h 240"/>
                <a:gd name="T44" fmla="*/ 56 w 276"/>
                <a:gd name="T45" fmla="*/ 146 h 240"/>
                <a:gd name="T46" fmla="*/ 40 w 276"/>
                <a:gd name="T47" fmla="*/ 120 h 240"/>
                <a:gd name="T48" fmla="*/ 35 w 276"/>
                <a:gd name="T49" fmla="*/ 119 h 240"/>
                <a:gd name="T50" fmla="*/ 6 w 276"/>
                <a:gd name="T51" fmla="*/ 66 h 240"/>
                <a:gd name="T52" fmla="*/ 3 w 276"/>
                <a:gd name="T53" fmla="*/ 43 h 240"/>
                <a:gd name="T54" fmla="*/ 4 w 276"/>
                <a:gd name="T55" fmla="*/ 46 h 240"/>
                <a:gd name="T56" fmla="*/ 25 w 276"/>
                <a:gd name="T57" fmla="*/ 37 h 240"/>
                <a:gd name="T58" fmla="*/ 37 w 276"/>
                <a:gd name="T59" fmla="*/ 30 h 240"/>
                <a:gd name="T60" fmla="*/ 28 w 276"/>
                <a:gd name="T61" fmla="*/ 12 h 240"/>
                <a:gd name="T62" fmla="*/ 30 w 276"/>
                <a:gd name="T63" fmla="*/ 11 h 240"/>
                <a:gd name="T64" fmla="*/ 56 w 276"/>
                <a:gd name="T65" fmla="*/ 2 h 240"/>
                <a:gd name="T66" fmla="*/ 58 w 276"/>
                <a:gd name="T67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76" h="240">
                  <a:moveTo>
                    <a:pt x="58" y="0"/>
                  </a:moveTo>
                  <a:lnTo>
                    <a:pt x="77" y="8"/>
                  </a:lnTo>
                  <a:lnTo>
                    <a:pt x="93" y="18"/>
                  </a:lnTo>
                  <a:lnTo>
                    <a:pt x="107" y="23"/>
                  </a:lnTo>
                  <a:lnTo>
                    <a:pt x="110" y="28"/>
                  </a:lnTo>
                  <a:lnTo>
                    <a:pt x="116" y="30"/>
                  </a:lnTo>
                  <a:lnTo>
                    <a:pt x="117" y="30"/>
                  </a:lnTo>
                  <a:lnTo>
                    <a:pt x="118" y="40"/>
                  </a:lnTo>
                  <a:lnTo>
                    <a:pt x="133" y="46"/>
                  </a:lnTo>
                  <a:lnTo>
                    <a:pt x="142" y="54"/>
                  </a:lnTo>
                  <a:lnTo>
                    <a:pt x="156" y="48"/>
                  </a:lnTo>
                  <a:lnTo>
                    <a:pt x="166" y="51"/>
                  </a:lnTo>
                  <a:lnTo>
                    <a:pt x="170" y="57"/>
                  </a:lnTo>
                  <a:lnTo>
                    <a:pt x="179" y="57"/>
                  </a:lnTo>
                  <a:lnTo>
                    <a:pt x="184" y="67"/>
                  </a:lnTo>
                  <a:lnTo>
                    <a:pt x="191" y="73"/>
                  </a:lnTo>
                  <a:lnTo>
                    <a:pt x="193" y="77"/>
                  </a:lnTo>
                  <a:lnTo>
                    <a:pt x="201" y="83"/>
                  </a:lnTo>
                  <a:lnTo>
                    <a:pt x="203" y="91"/>
                  </a:lnTo>
                  <a:lnTo>
                    <a:pt x="201" y="97"/>
                  </a:lnTo>
                  <a:lnTo>
                    <a:pt x="210" y="111"/>
                  </a:lnTo>
                  <a:lnTo>
                    <a:pt x="215" y="114"/>
                  </a:lnTo>
                  <a:lnTo>
                    <a:pt x="222" y="126"/>
                  </a:lnTo>
                  <a:lnTo>
                    <a:pt x="227" y="137"/>
                  </a:lnTo>
                  <a:lnTo>
                    <a:pt x="265" y="143"/>
                  </a:lnTo>
                  <a:lnTo>
                    <a:pt x="268" y="141"/>
                  </a:lnTo>
                  <a:lnTo>
                    <a:pt x="276" y="151"/>
                  </a:lnTo>
                  <a:lnTo>
                    <a:pt x="276" y="153"/>
                  </a:lnTo>
                  <a:lnTo>
                    <a:pt x="265" y="180"/>
                  </a:lnTo>
                  <a:lnTo>
                    <a:pt x="225" y="194"/>
                  </a:lnTo>
                  <a:lnTo>
                    <a:pt x="185" y="203"/>
                  </a:lnTo>
                  <a:lnTo>
                    <a:pt x="153" y="240"/>
                  </a:lnTo>
                  <a:lnTo>
                    <a:pt x="151" y="240"/>
                  </a:lnTo>
                  <a:lnTo>
                    <a:pt x="151" y="226"/>
                  </a:lnTo>
                  <a:lnTo>
                    <a:pt x="127" y="217"/>
                  </a:lnTo>
                  <a:lnTo>
                    <a:pt x="114" y="220"/>
                  </a:lnTo>
                  <a:lnTo>
                    <a:pt x="104" y="230"/>
                  </a:lnTo>
                  <a:lnTo>
                    <a:pt x="104" y="229"/>
                  </a:lnTo>
                  <a:lnTo>
                    <a:pt x="98" y="214"/>
                  </a:lnTo>
                  <a:lnTo>
                    <a:pt x="90" y="208"/>
                  </a:lnTo>
                  <a:lnTo>
                    <a:pt x="83" y="197"/>
                  </a:lnTo>
                  <a:lnTo>
                    <a:pt x="80" y="187"/>
                  </a:lnTo>
                  <a:lnTo>
                    <a:pt x="73" y="180"/>
                  </a:lnTo>
                  <a:lnTo>
                    <a:pt x="59" y="171"/>
                  </a:lnTo>
                  <a:lnTo>
                    <a:pt x="55" y="153"/>
                  </a:lnTo>
                  <a:lnTo>
                    <a:pt x="56" y="146"/>
                  </a:lnTo>
                  <a:lnTo>
                    <a:pt x="47" y="126"/>
                  </a:lnTo>
                  <a:lnTo>
                    <a:pt x="40" y="120"/>
                  </a:lnTo>
                  <a:lnTo>
                    <a:pt x="35" y="120"/>
                  </a:lnTo>
                  <a:lnTo>
                    <a:pt x="35" y="119"/>
                  </a:lnTo>
                  <a:lnTo>
                    <a:pt x="30" y="103"/>
                  </a:lnTo>
                  <a:lnTo>
                    <a:pt x="6" y="66"/>
                  </a:lnTo>
                  <a:lnTo>
                    <a:pt x="0" y="64"/>
                  </a:lnTo>
                  <a:lnTo>
                    <a:pt x="3" y="43"/>
                  </a:lnTo>
                  <a:lnTo>
                    <a:pt x="4" y="43"/>
                  </a:lnTo>
                  <a:lnTo>
                    <a:pt x="4" y="46"/>
                  </a:lnTo>
                  <a:lnTo>
                    <a:pt x="18" y="48"/>
                  </a:lnTo>
                  <a:lnTo>
                    <a:pt x="25" y="37"/>
                  </a:lnTo>
                  <a:lnTo>
                    <a:pt x="35" y="34"/>
                  </a:lnTo>
                  <a:lnTo>
                    <a:pt x="37" y="30"/>
                  </a:lnTo>
                  <a:lnTo>
                    <a:pt x="41" y="27"/>
                  </a:lnTo>
                  <a:lnTo>
                    <a:pt x="28" y="12"/>
                  </a:lnTo>
                  <a:lnTo>
                    <a:pt x="28" y="11"/>
                  </a:lnTo>
                  <a:lnTo>
                    <a:pt x="30" y="11"/>
                  </a:lnTo>
                  <a:lnTo>
                    <a:pt x="53" y="6"/>
                  </a:lnTo>
                  <a:lnTo>
                    <a:pt x="56" y="2"/>
                  </a:lnTo>
                  <a:lnTo>
                    <a:pt x="58" y="2"/>
                  </a:lnTo>
                  <a:lnTo>
                    <a:pt x="5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6" name="Syria">
              <a:extLst>
                <a:ext uri="{FF2B5EF4-FFF2-40B4-BE49-F238E27FC236}">
                  <a16:creationId xmlns:a16="http://schemas.microsoft.com/office/drawing/2014/main" id="{387E2278-1629-FE7E-1C0B-029F09F659E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2514" y="3640505"/>
              <a:ext cx="169864" cy="148179"/>
            </a:xfrm>
            <a:custGeom>
              <a:avLst/>
              <a:gdLst>
                <a:gd name="T0" fmla="*/ 88 w 94"/>
                <a:gd name="T1" fmla="*/ 0 h 82"/>
                <a:gd name="T2" fmla="*/ 89 w 94"/>
                <a:gd name="T3" fmla="*/ 0 h 82"/>
                <a:gd name="T4" fmla="*/ 92 w 94"/>
                <a:gd name="T5" fmla="*/ 2 h 82"/>
                <a:gd name="T6" fmla="*/ 94 w 94"/>
                <a:gd name="T7" fmla="*/ 2 h 82"/>
                <a:gd name="T8" fmla="*/ 94 w 94"/>
                <a:gd name="T9" fmla="*/ 3 h 82"/>
                <a:gd name="T10" fmla="*/ 85 w 94"/>
                <a:gd name="T11" fmla="*/ 12 h 82"/>
                <a:gd name="T12" fmla="*/ 77 w 94"/>
                <a:gd name="T13" fmla="*/ 15 h 82"/>
                <a:gd name="T14" fmla="*/ 76 w 94"/>
                <a:gd name="T15" fmla="*/ 40 h 82"/>
                <a:gd name="T16" fmla="*/ 74 w 94"/>
                <a:gd name="T17" fmla="*/ 46 h 82"/>
                <a:gd name="T18" fmla="*/ 74 w 94"/>
                <a:gd name="T19" fmla="*/ 48 h 82"/>
                <a:gd name="T20" fmla="*/ 43 w 94"/>
                <a:gd name="T21" fmla="*/ 65 h 82"/>
                <a:gd name="T22" fmla="*/ 14 w 94"/>
                <a:gd name="T23" fmla="*/ 82 h 82"/>
                <a:gd name="T24" fmla="*/ 3 w 94"/>
                <a:gd name="T25" fmla="*/ 74 h 82"/>
                <a:gd name="T26" fmla="*/ 0 w 94"/>
                <a:gd name="T27" fmla="*/ 76 h 82"/>
                <a:gd name="T28" fmla="*/ 0 w 94"/>
                <a:gd name="T29" fmla="*/ 65 h 82"/>
                <a:gd name="T30" fmla="*/ 8 w 94"/>
                <a:gd name="T31" fmla="*/ 61 h 82"/>
                <a:gd name="T32" fmla="*/ 8 w 94"/>
                <a:gd name="T33" fmla="*/ 57 h 82"/>
                <a:gd name="T34" fmla="*/ 11 w 94"/>
                <a:gd name="T35" fmla="*/ 55 h 82"/>
                <a:gd name="T36" fmla="*/ 11 w 94"/>
                <a:gd name="T37" fmla="*/ 54 h 82"/>
                <a:gd name="T38" fmla="*/ 15 w 94"/>
                <a:gd name="T39" fmla="*/ 51 h 82"/>
                <a:gd name="T40" fmla="*/ 12 w 94"/>
                <a:gd name="T41" fmla="*/ 46 h 82"/>
                <a:gd name="T42" fmla="*/ 12 w 94"/>
                <a:gd name="T43" fmla="*/ 43 h 82"/>
                <a:gd name="T44" fmla="*/ 6 w 94"/>
                <a:gd name="T45" fmla="*/ 43 h 82"/>
                <a:gd name="T46" fmla="*/ 6 w 94"/>
                <a:gd name="T47" fmla="*/ 21 h 82"/>
                <a:gd name="T48" fmla="*/ 9 w 94"/>
                <a:gd name="T49" fmla="*/ 24 h 82"/>
                <a:gd name="T50" fmla="*/ 12 w 94"/>
                <a:gd name="T51" fmla="*/ 18 h 82"/>
                <a:gd name="T52" fmla="*/ 15 w 94"/>
                <a:gd name="T53" fmla="*/ 18 h 82"/>
                <a:gd name="T54" fmla="*/ 14 w 94"/>
                <a:gd name="T55" fmla="*/ 15 h 82"/>
                <a:gd name="T56" fmla="*/ 14 w 94"/>
                <a:gd name="T57" fmla="*/ 14 h 82"/>
                <a:gd name="T58" fmla="*/ 15 w 94"/>
                <a:gd name="T59" fmla="*/ 8 h 82"/>
                <a:gd name="T60" fmla="*/ 17 w 94"/>
                <a:gd name="T61" fmla="*/ 8 h 82"/>
                <a:gd name="T62" fmla="*/ 27 w 94"/>
                <a:gd name="T63" fmla="*/ 11 h 82"/>
                <a:gd name="T64" fmla="*/ 39 w 94"/>
                <a:gd name="T65" fmla="*/ 6 h 82"/>
                <a:gd name="T66" fmla="*/ 49 w 94"/>
                <a:gd name="T67" fmla="*/ 11 h 82"/>
                <a:gd name="T68" fmla="*/ 68 w 94"/>
                <a:gd name="T69" fmla="*/ 2 h 82"/>
                <a:gd name="T70" fmla="*/ 83 w 94"/>
                <a:gd name="T71" fmla="*/ 3 h 82"/>
                <a:gd name="T72" fmla="*/ 88 w 94"/>
                <a:gd name="T73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4" h="82">
                  <a:moveTo>
                    <a:pt x="88" y="0"/>
                  </a:moveTo>
                  <a:lnTo>
                    <a:pt x="89" y="0"/>
                  </a:lnTo>
                  <a:lnTo>
                    <a:pt x="92" y="2"/>
                  </a:lnTo>
                  <a:lnTo>
                    <a:pt x="94" y="2"/>
                  </a:lnTo>
                  <a:lnTo>
                    <a:pt x="94" y="3"/>
                  </a:lnTo>
                  <a:lnTo>
                    <a:pt x="85" y="12"/>
                  </a:lnTo>
                  <a:lnTo>
                    <a:pt x="77" y="15"/>
                  </a:lnTo>
                  <a:lnTo>
                    <a:pt x="76" y="40"/>
                  </a:lnTo>
                  <a:lnTo>
                    <a:pt x="74" y="46"/>
                  </a:lnTo>
                  <a:lnTo>
                    <a:pt x="74" y="48"/>
                  </a:lnTo>
                  <a:lnTo>
                    <a:pt x="43" y="65"/>
                  </a:lnTo>
                  <a:lnTo>
                    <a:pt x="14" y="82"/>
                  </a:lnTo>
                  <a:lnTo>
                    <a:pt x="3" y="74"/>
                  </a:lnTo>
                  <a:lnTo>
                    <a:pt x="0" y="76"/>
                  </a:lnTo>
                  <a:lnTo>
                    <a:pt x="0" y="65"/>
                  </a:lnTo>
                  <a:lnTo>
                    <a:pt x="8" y="61"/>
                  </a:lnTo>
                  <a:lnTo>
                    <a:pt x="8" y="57"/>
                  </a:lnTo>
                  <a:lnTo>
                    <a:pt x="11" y="55"/>
                  </a:lnTo>
                  <a:lnTo>
                    <a:pt x="11" y="54"/>
                  </a:lnTo>
                  <a:lnTo>
                    <a:pt x="15" y="51"/>
                  </a:lnTo>
                  <a:lnTo>
                    <a:pt x="12" y="46"/>
                  </a:lnTo>
                  <a:lnTo>
                    <a:pt x="12" y="43"/>
                  </a:lnTo>
                  <a:lnTo>
                    <a:pt x="6" y="43"/>
                  </a:lnTo>
                  <a:lnTo>
                    <a:pt x="6" y="21"/>
                  </a:lnTo>
                  <a:lnTo>
                    <a:pt x="9" y="24"/>
                  </a:lnTo>
                  <a:lnTo>
                    <a:pt x="12" y="18"/>
                  </a:lnTo>
                  <a:lnTo>
                    <a:pt x="15" y="18"/>
                  </a:lnTo>
                  <a:lnTo>
                    <a:pt x="14" y="15"/>
                  </a:lnTo>
                  <a:lnTo>
                    <a:pt x="14" y="14"/>
                  </a:lnTo>
                  <a:lnTo>
                    <a:pt x="15" y="8"/>
                  </a:lnTo>
                  <a:lnTo>
                    <a:pt x="17" y="8"/>
                  </a:lnTo>
                  <a:lnTo>
                    <a:pt x="27" y="11"/>
                  </a:lnTo>
                  <a:lnTo>
                    <a:pt x="39" y="6"/>
                  </a:lnTo>
                  <a:lnTo>
                    <a:pt x="49" y="11"/>
                  </a:lnTo>
                  <a:lnTo>
                    <a:pt x="68" y="2"/>
                  </a:lnTo>
                  <a:lnTo>
                    <a:pt x="83" y="3"/>
                  </a:lnTo>
                  <a:lnTo>
                    <a:pt x="8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7" name="United Arab Emirates">
              <a:extLst>
                <a:ext uri="{FF2B5EF4-FFF2-40B4-BE49-F238E27FC236}">
                  <a16:creationId xmlns:a16="http://schemas.microsoft.com/office/drawing/2014/main" id="{EF543C6E-E263-5F87-3FA9-DD9A3F5CE5E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9347" y="3954935"/>
              <a:ext cx="126495" cy="93967"/>
            </a:xfrm>
            <a:custGeom>
              <a:avLst/>
              <a:gdLst>
                <a:gd name="T0" fmla="*/ 66 w 70"/>
                <a:gd name="T1" fmla="*/ 0 h 52"/>
                <a:gd name="T2" fmla="*/ 67 w 70"/>
                <a:gd name="T3" fmla="*/ 0 h 52"/>
                <a:gd name="T4" fmla="*/ 67 w 70"/>
                <a:gd name="T5" fmla="*/ 4 h 52"/>
                <a:gd name="T6" fmla="*/ 69 w 70"/>
                <a:gd name="T7" fmla="*/ 6 h 52"/>
                <a:gd name="T8" fmla="*/ 70 w 70"/>
                <a:gd name="T9" fmla="*/ 16 h 52"/>
                <a:gd name="T10" fmla="*/ 70 w 70"/>
                <a:gd name="T11" fmla="*/ 17 h 52"/>
                <a:gd name="T12" fmla="*/ 63 w 70"/>
                <a:gd name="T13" fmla="*/ 17 h 52"/>
                <a:gd name="T14" fmla="*/ 66 w 70"/>
                <a:gd name="T15" fmla="*/ 28 h 52"/>
                <a:gd name="T16" fmla="*/ 58 w 70"/>
                <a:gd name="T17" fmla="*/ 31 h 52"/>
                <a:gd name="T18" fmla="*/ 55 w 70"/>
                <a:gd name="T19" fmla="*/ 47 h 52"/>
                <a:gd name="T20" fmla="*/ 52 w 70"/>
                <a:gd name="T21" fmla="*/ 50 h 52"/>
                <a:gd name="T22" fmla="*/ 52 w 70"/>
                <a:gd name="T23" fmla="*/ 52 h 52"/>
                <a:gd name="T24" fmla="*/ 12 w 70"/>
                <a:gd name="T25" fmla="*/ 44 h 52"/>
                <a:gd name="T26" fmla="*/ 8 w 70"/>
                <a:gd name="T27" fmla="*/ 32 h 52"/>
                <a:gd name="T28" fmla="*/ 0 w 70"/>
                <a:gd name="T29" fmla="*/ 22 h 52"/>
                <a:gd name="T30" fmla="*/ 0 w 70"/>
                <a:gd name="T31" fmla="*/ 20 h 52"/>
                <a:gd name="T32" fmla="*/ 5 w 70"/>
                <a:gd name="T33" fmla="*/ 19 h 52"/>
                <a:gd name="T34" fmla="*/ 6 w 70"/>
                <a:gd name="T35" fmla="*/ 19 h 52"/>
                <a:gd name="T36" fmla="*/ 6 w 70"/>
                <a:gd name="T37" fmla="*/ 25 h 52"/>
                <a:gd name="T38" fmla="*/ 9 w 70"/>
                <a:gd name="T39" fmla="*/ 25 h 52"/>
                <a:gd name="T40" fmla="*/ 11 w 70"/>
                <a:gd name="T41" fmla="*/ 28 h 52"/>
                <a:gd name="T42" fmla="*/ 17 w 70"/>
                <a:gd name="T43" fmla="*/ 28 h 52"/>
                <a:gd name="T44" fmla="*/ 21 w 70"/>
                <a:gd name="T45" fmla="*/ 25 h 52"/>
                <a:gd name="T46" fmla="*/ 39 w 70"/>
                <a:gd name="T47" fmla="*/ 26 h 52"/>
                <a:gd name="T48" fmla="*/ 43 w 70"/>
                <a:gd name="T49" fmla="*/ 25 h 52"/>
                <a:gd name="T50" fmla="*/ 43 w 70"/>
                <a:gd name="T51" fmla="*/ 22 h 52"/>
                <a:gd name="T52" fmla="*/ 66 w 70"/>
                <a:gd name="T5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0" h="52">
                  <a:moveTo>
                    <a:pt x="66" y="0"/>
                  </a:moveTo>
                  <a:lnTo>
                    <a:pt x="67" y="0"/>
                  </a:lnTo>
                  <a:lnTo>
                    <a:pt x="67" y="4"/>
                  </a:lnTo>
                  <a:lnTo>
                    <a:pt x="69" y="6"/>
                  </a:lnTo>
                  <a:lnTo>
                    <a:pt x="70" y="16"/>
                  </a:lnTo>
                  <a:lnTo>
                    <a:pt x="70" y="17"/>
                  </a:lnTo>
                  <a:lnTo>
                    <a:pt x="63" y="17"/>
                  </a:lnTo>
                  <a:lnTo>
                    <a:pt x="66" y="28"/>
                  </a:lnTo>
                  <a:lnTo>
                    <a:pt x="58" y="31"/>
                  </a:lnTo>
                  <a:lnTo>
                    <a:pt x="55" y="47"/>
                  </a:lnTo>
                  <a:lnTo>
                    <a:pt x="52" y="50"/>
                  </a:lnTo>
                  <a:lnTo>
                    <a:pt x="52" y="52"/>
                  </a:lnTo>
                  <a:lnTo>
                    <a:pt x="12" y="44"/>
                  </a:lnTo>
                  <a:lnTo>
                    <a:pt x="8" y="32"/>
                  </a:lnTo>
                  <a:lnTo>
                    <a:pt x="0" y="22"/>
                  </a:lnTo>
                  <a:lnTo>
                    <a:pt x="0" y="20"/>
                  </a:lnTo>
                  <a:lnTo>
                    <a:pt x="5" y="19"/>
                  </a:lnTo>
                  <a:lnTo>
                    <a:pt x="6" y="19"/>
                  </a:lnTo>
                  <a:lnTo>
                    <a:pt x="6" y="25"/>
                  </a:lnTo>
                  <a:lnTo>
                    <a:pt x="9" y="25"/>
                  </a:lnTo>
                  <a:lnTo>
                    <a:pt x="11" y="28"/>
                  </a:lnTo>
                  <a:lnTo>
                    <a:pt x="17" y="28"/>
                  </a:lnTo>
                  <a:lnTo>
                    <a:pt x="21" y="25"/>
                  </a:lnTo>
                  <a:lnTo>
                    <a:pt x="39" y="26"/>
                  </a:lnTo>
                  <a:lnTo>
                    <a:pt x="43" y="25"/>
                  </a:lnTo>
                  <a:lnTo>
                    <a:pt x="43" y="22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8" name="Yemen">
              <a:extLst>
                <a:ext uri="{FF2B5EF4-FFF2-40B4-BE49-F238E27FC236}">
                  <a16:creationId xmlns:a16="http://schemas.microsoft.com/office/drawing/2014/main" id="{C0F5F3EF-EEA0-7338-4162-43E8EB0D4A6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8764" y="4133834"/>
              <a:ext cx="249374" cy="155407"/>
            </a:xfrm>
            <a:custGeom>
              <a:avLst/>
              <a:gdLst>
                <a:gd name="T0" fmla="*/ 123 w 138"/>
                <a:gd name="T1" fmla="*/ 0 h 86"/>
                <a:gd name="T2" fmla="*/ 125 w 138"/>
                <a:gd name="T3" fmla="*/ 0 h 86"/>
                <a:gd name="T4" fmla="*/ 138 w 138"/>
                <a:gd name="T5" fmla="*/ 33 h 86"/>
                <a:gd name="T6" fmla="*/ 129 w 138"/>
                <a:gd name="T7" fmla="*/ 39 h 86"/>
                <a:gd name="T8" fmla="*/ 128 w 138"/>
                <a:gd name="T9" fmla="*/ 46 h 86"/>
                <a:gd name="T10" fmla="*/ 128 w 138"/>
                <a:gd name="T11" fmla="*/ 47 h 86"/>
                <a:gd name="T12" fmla="*/ 92 w 138"/>
                <a:gd name="T13" fmla="*/ 59 h 86"/>
                <a:gd name="T14" fmla="*/ 86 w 138"/>
                <a:gd name="T15" fmla="*/ 62 h 86"/>
                <a:gd name="T16" fmla="*/ 82 w 138"/>
                <a:gd name="T17" fmla="*/ 67 h 86"/>
                <a:gd name="T18" fmla="*/ 70 w 138"/>
                <a:gd name="T19" fmla="*/ 70 h 86"/>
                <a:gd name="T20" fmla="*/ 56 w 138"/>
                <a:gd name="T21" fmla="*/ 77 h 86"/>
                <a:gd name="T22" fmla="*/ 43 w 138"/>
                <a:gd name="T23" fmla="*/ 77 h 86"/>
                <a:gd name="T24" fmla="*/ 31 w 138"/>
                <a:gd name="T25" fmla="*/ 86 h 86"/>
                <a:gd name="T26" fmla="*/ 12 w 138"/>
                <a:gd name="T27" fmla="*/ 86 h 86"/>
                <a:gd name="T28" fmla="*/ 9 w 138"/>
                <a:gd name="T29" fmla="*/ 79 h 86"/>
                <a:gd name="T30" fmla="*/ 3 w 138"/>
                <a:gd name="T31" fmla="*/ 53 h 86"/>
                <a:gd name="T32" fmla="*/ 0 w 138"/>
                <a:gd name="T33" fmla="*/ 50 h 86"/>
                <a:gd name="T34" fmla="*/ 3 w 138"/>
                <a:gd name="T35" fmla="*/ 42 h 86"/>
                <a:gd name="T36" fmla="*/ 2 w 138"/>
                <a:gd name="T37" fmla="*/ 36 h 86"/>
                <a:gd name="T38" fmla="*/ 12 w 138"/>
                <a:gd name="T39" fmla="*/ 27 h 86"/>
                <a:gd name="T40" fmla="*/ 25 w 138"/>
                <a:gd name="T41" fmla="*/ 22 h 86"/>
                <a:gd name="T42" fmla="*/ 49 w 138"/>
                <a:gd name="T43" fmla="*/ 31 h 86"/>
                <a:gd name="T44" fmla="*/ 51 w 138"/>
                <a:gd name="T45" fmla="*/ 31 h 86"/>
                <a:gd name="T46" fmla="*/ 51 w 138"/>
                <a:gd name="T47" fmla="*/ 44 h 86"/>
                <a:gd name="T48" fmla="*/ 82 w 138"/>
                <a:gd name="T49" fmla="*/ 9 h 86"/>
                <a:gd name="T50" fmla="*/ 123 w 138"/>
                <a:gd name="T5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8" h="86">
                  <a:moveTo>
                    <a:pt x="123" y="0"/>
                  </a:moveTo>
                  <a:lnTo>
                    <a:pt x="125" y="0"/>
                  </a:lnTo>
                  <a:lnTo>
                    <a:pt x="138" y="33"/>
                  </a:lnTo>
                  <a:lnTo>
                    <a:pt x="129" y="39"/>
                  </a:lnTo>
                  <a:lnTo>
                    <a:pt x="128" y="46"/>
                  </a:lnTo>
                  <a:lnTo>
                    <a:pt x="128" y="47"/>
                  </a:lnTo>
                  <a:lnTo>
                    <a:pt x="92" y="59"/>
                  </a:lnTo>
                  <a:lnTo>
                    <a:pt x="86" y="62"/>
                  </a:lnTo>
                  <a:lnTo>
                    <a:pt x="82" y="67"/>
                  </a:lnTo>
                  <a:lnTo>
                    <a:pt x="70" y="70"/>
                  </a:lnTo>
                  <a:lnTo>
                    <a:pt x="56" y="77"/>
                  </a:lnTo>
                  <a:lnTo>
                    <a:pt x="43" y="77"/>
                  </a:lnTo>
                  <a:lnTo>
                    <a:pt x="31" y="86"/>
                  </a:lnTo>
                  <a:lnTo>
                    <a:pt x="12" y="86"/>
                  </a:lnTo>
                  <a:lnTo>
                    <a:pt x="9" y="79"/>
                  </a:lnTo>
                  <a:lnTo>
                    <a:pt x="3" y="53"/>
                  </a:lnTo>
                  <a:lnTo>
                    <a:pt x="0" y="50"/>
                  </a:lnTo>
                  <a:lnTo>
                    <a:pt x="3" y="42"/>
                  </a:lnTo>
                  <a:lnTo>
                    <a:pt x="2" y="36"/>
                  </a:lnTo>
                  <a:lnTo>
                    <a:pt x="12" y="27"/>
                  </a:lnTo>
                  <a:lnTo>
                    <a:pt x="25" y="22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44"/>
                  </a:lnTo>
                  <a:lnTo>
                    <a:pt x="82" y="9"/>
                  </a:lnTo>
                  <a:lnTo>
                    <a:pt x="12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69" name="Iran">
              <a:extLst>
                <a:ext uri="{FF2B5EF4-FFF2-40B4-BE49-F238E27FC236}">
                  <a16:creationId xmlns:a16="http://schemas.microsoft.com/office/drawing/2014/main" id="{6347C96E-B782-1F81-4D54-36D96EC19BE6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6711" y="3562803"/>
              <a:ext cx="451766" cy="415624"/>
            </a:xfrm>
            <a:custGeom>
              <a:avLst/>
              <a:gdLst>
                <a:gd name="T0" fmla="*/ 7 w 250"/>
                <a:gd name="T1" fmla="*/ 0 h 230"/>
                <a:gd name="T2" fmla="*/ 9 w 250"/>
                <a:gd name="T3" fmla="*/ 3 h 230"/>
                <a:gd name="T4" fmla="*/ 34 w 250"/>
                <a:gd name="T5" fmla="*/ 17 h 230"/>
                <a:gd name="T6" fmla="*/ 49 w 250"/>
                <a:gd name="T7" fmla="*/ 5 h 230"/>
                <a:gd name="T8" fmla="*/ 56 w 250"/>
                <a:gd name="T9" fmla="*/ 15 h 230"/>
                <a:gd name="T10" fmla="*/ 52 w 250"/>
                <a:gd name="T11" fmla="*/ 18 h 230"/>
                <a:gd name="T12" fmla="*/ 64 w 250"/>
                <a:gd name="T13" fmla="*/ 24 h 230"/>
                <a:gd name="T14" fmla="*/ 78 w 250"/>
                <a:gd name="T15" fmla="*/ 42 h 230"/>
                <a:gd name="T16" fmla="*/ 99 w 250"/>
                <a:gd name="T17" fmla="*/ 55 h 230"/>
                <a:gd name="T18" fmla="*/ 129 w 250"/>
                <a:gd name="T19" fmla="*/ 49 h 230"/>
                <a:gd name="T20" fmla="*/ 127 w 250"/>
                <a:gd name="T21" fmla="*/ 40 h 230"/>
                <a:gd name="T22" fmla="*/ 136 w 250"/>
                <a:gd name="T23" fmla="*/ 39 h 230"/>
                <a:gd name="T24" fmla="*/ 151 w 250"/>
                <a:gd name="T25" fmla="*/ 30 h 230"/>
                <a:gd name="T26" fmla="*/ 167 w 250"/>
                <a:gd name="T27" fmla="*/ 25 h 230"/>
                <a:gd name="T28" fmla="*/ 175 w 250"/>
                <a:gd name="T29" fmla="*/ 31 h 230"/>
                <a:gd name="T30" fmla="*/ 199 w 250"/>
                <a:gd name="T31" fmla="*/ 39 h 230"/>
                <a:gd name="T32" fmla="*/ 216 w 250"/>
                <a:gd name="T33" fmla="*/ 55 h 230"/>
                <a:gd name="T34" fmla="*/ 225 w 250"/>
                <a:gd name="T35" fmla="*/ 68 h 230"/>
                <a:gd name="T36" fmla="*/ 219 w 250"/>
                <a:gd name="T37" fmla="*/ 92 h 230"/>
                <a:gd name="T38" fmla="*/ 215 w 250"/>
                <a:gd name="T39" fmla="*/ 101 h 230"/>
                <a:gd name="T40" fmla="*/ 215 w 250"/>
                <a:gd name="T41" fmla="*/ 114 h 230"/>
                <a:gd name="T42" fmla="*/ 225 w 250"/>
                <a:gd name="T43" fmla="*/ 134 h 230"/>
                <a:gd name="T44" fmla="*/ 231 w 250"/>
                <a:gd name="T45" fmla="*/ 141 h 230"/>
                <a:gd name="T46" fmla="*/ 221 w 250"/>
                <a:gd name="T47" fmla="*/ 162 h 230"/>
                <a:gd name="T48" fmla="*/ 244 w 250"/>
                <a:gd name="T49" fmla="*/ 186 h 230"/>
                <a:gd name="T50" fmla="*/ 250 w 250"/>
                <a:gd name="T51" fmla="*/ 200 h 230"/>
                <a:gd name="T52" fmla="*/ 247 w 250"/>
                <a:gd name="T53" fmla="*/ 208 h 230"/>
                <a:gd name="T54" fmla="*/ 233 w 250"/>
                <a:gd name="T55" fmla="*/ 217 h 230"/>
                <a:gd name="T56" fmla="*/ 228 w 250"/>
                <a:gd name="T57" fmla="*/ 230 h 230"/>
                <a:gd name="T58" fmla="*/ 167 w 250"/>
                <a:gd name="T59" fmla="*/ 205 h 230"/>
                <a:gd name="T60" fmla="*/ 138 w 250"/>
                <a:gd name="T61" fmla="*/ 211 h 230"/>
                <a:gd name="T62" fmla="*/ 123 w 250"/>
                <a:gd name="T63" fmla="*/ 208 h 230"/>
                <a:gd name="T64" fmla="*/ 113 w 250"/>
                <a:gd name="T65" fmla="*/ 202 h 230"/>
                <a:gd name="T66" fmla="*/ 96 w 250"/>
                <a:gd name="T67" fmla="*/ 191 h 230"/>
                <a:gd name="T68" fmla="*/ 95 w 250"/>
                <a:gd name="T69" fmla="*/ 190 h 230"/>
                <a:gd name="T70" fmla="*/ 84 w 250"/>
                <a:gd name="T71" fmla="*/ 172 h 230"/>
                <a:gd name="T72" fmla="*/ 71 w 250"/>
                <a:gd name="T73" fmla="*/ 160 h 230"/>
                <a:gd name="T74" fmla="*/ 59 w 250"/>
                <a:gd name="T75" fmla="*/ 159 h 230"/>
                <a:gd name="T76" fmla="*/ 49 w 250"/>
                <a:gd name="T77" fmla="*/ 146 h 230"/>
                <a:gd name="T78" fmla="*/ 44 w 250"/>
                <a:gd name="T79" fmla="*/ 144 h 230"/>
                <a:gd name="T80" fmla="*/ 46 w 250"/>
                <a:gd name="T81" fmla="*/ 131 h 230"/>
                <a:gd name="T82" fmla="*/ 25 w 250"/>
                <a:gd name="T83" fmla="*/ 111 h 230"/>
                <a:gd name="T84" fmla="*/ 19 w 250"/>
                <a:gd name="T85" fmla="*/ 88 h 230"/>
                <a:gd name="T86" fmla="*/ 25 w 250"/>
                <a:gd name="T87" fmla="*/ 73 h 230"/>
                <a:gd name="T88" fmla="*/ 18 w 250"/>
                <a:gd name="T89" fmla="*/ 64 h 230"/>
                <a:gd name="T90" fmla="*/ 9 w 250"/>
                <a:gd name="T91" fmla="*/ 40 h 230"/>
                <a:gd name="T92" fmla="*/ 1 w 250"/>
                <a:gd name="T93" fmla="*/ 36 h 230"/>
                <a:gd name="T94" fmla="*/ 0 w 250"/>
                <a:gd name="T95" fmla="*/ 9 h 230"/>
                <a:gd name="T96" fmla="*/ 6 w 250"/>
                <a:gd name="T97" fmla="*/ 2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0" h="230">
                  <a:moveTo>
                    <a:pt x="6" y="0"/>
                  </a:moveTo>
                  <a:lnTo>
                    <a:pt x="7" y="0"/>
                  </a:lnTo>
                  <a:lnTo>
                    <a:pt x="7" y="2"/>
                  </a:lnTo>
                  <a:lnTo>
                    <a:pt x="9" y="3"/>
                  </a:lnTo>
                  <a:lnTo>
                    <a:pt x="18" y="17"/>
                  </a:lnTo>
                  <a:lnTo>
                    <a:pt x="34" y="17"/>
                  </a:lnTo>
                  <a:lnTo>
                    <a:pt x="38" y="8"/>
                  </a:lnTo>
                  <a:lnTo>
                    <a:pt x="49" y="5"/>
                  </a:lnTo>
                  <a:lnTo>
                    <a:pt x="53" y="6"/>
                  </a:lnTo>
                  <a:lnTo>
                    <a:pt x="56" y="15"/>
                  </a:lnTo>
                  <a:lnTo>
                    <a:pt x="55" y="15"/>
                  </a:lnTo>
                  <a:lnTo>
                    <a:pt x="52" y="18"/>
                  </a:lnTo>
                  <a:lnTo>
                    <a:pt x="62" y="24"/>
                  </a:lnTo>
                  <a:lnTo>
                    <a:pt x="64" y="24"/>
                  </a:lnTo>
                  <a:lnTo>
                    <a:pt x="67" y="39"/>
                  </a:lnTo>
                  <a:lnTo>
                    <a:pt x="78" y="42"/>
                  </a:lnTo>
                  <a:lnTo>
                    <a:pt x="87" y="49"/>
                  </a:lnTo>
                  <a:lnTo>
                    <a:pt x="99" y="55"/>
                  </a:lnTo>
                  <a:lnTo>
                    <a:pt x="120" y="51"/>
                  </a:lnTo>
                  <a:lnTo>
                    <a:pt x="129" y="49"/>
                  </a:lnTo>
                  <a:lnTo>
                    <a:pt x="127" y="42"/>
                  </a:lnTo>
                  <a:lnTo>
                    <a:pt x="127" y="40"/>
                  </a:lnTo>
                  <a:lnTo>
                    <a:pt x="129" y="40"/>
                  </a:lnTo>
                  <a:lnTo>
                    <a:pt x="136" y="39"/>
                  </a:lnTo>
                  <a:lnTo>
                    <a:pt x="147" y="30"/>
                  </a:lnTo>
                  <a:lnTo>
                    <a:pt x="151" y="30"/>
                  </a:lnTo>
                  <a:lnTo>
                    <a:pt x="159" y="27"/>
                  </a:lnTo>
                  <a:lnTo>
                    <a:pt x="167" y="25"/>
                  </a:lnTo>
                  <a:lnTo>
                    <a:pt x="170" y="25"/>
                  </a:lnTo>
                  <a:lnTo>
                    <a:pt x="175" y="31"/>
                  </a:lnTo>
                  <a:lnTo>
                    <a:pt x="199" y="37"/>
                  </a:lnTo>
                  <a:lnTo>
                    <a:pt x="199" y="39"/>
                  </a:lnTo>
                  <a:lnTo>
                    <a:pt x="202" y="45"/>
                  </a:lnTo>
                  <a:lnTo>
                    <a:pt x="216" y="55"/>
                  </a:lnTo>
                  <a:lnTo>
                    <a:pt x="224" y="55"/>
                  </a:lnTo>
                  <a:lnTo>
                    <a:pt x="225" y="68"/>
                  </a:lnTo>
                  <a:lnTo>
                    <a:pt x="222" y="83"/>
                  </a:lnTo>
                  <a:lnTo>
                    <a:pt x="219" y="92"/>
                  </a:lnTo>
                  <a:lnTo>
                    <a:pt x="215" y="95"/>
                  </a:lnTo>
                  <a:lnTo>
                    <a:pt x="215" y="101"/>
                  </a:lnTo>
                  <a:lnTo>
                    <a:pt x="218" y="104"/>
                  </a:lnTo>
                  <a:lnTo>
                    <a:pt x="215" y="114"/>
                  </a:lnTo>
                  <a:lnTo>
                    <a:pt x="218" y="131"/>
                  </a:lnTo>
                  <a:lnTo>
                    <a:pt x="225" y="134"/>
                  </a:lnTo>
                  <a:lnTo>
                    <a:pt x="230" y="141"/>
                  </a:lnTo>
                  <a:lnTo>
                    <a:pt x="231" y="141"/>
                  </a:lnTo>
                  <a:lnTo>
                    <a:pt x="228" y="150"/>
                  </a:lnTo>
                  <a:lnTo>
                    <a:pt x="221" y="162"/>
                  </a:lnTo>
                  <a:lnTo>
                    <a:pt x="230" y="177"/>
                  </a:lnTo>
                  <a:lnTo>
                    <a:pt x="244" y="186"/>
                  </a:lnTo>
                  <a:lnTo>
                    <a:pt x="244" y="197"/>
                  </a:lnTo>
                  <a:lnTo>
                    <a:pt x="250" y="200"/>
                  </a:lnTo>
                  <a:lnTo>
                    <a:pt x="250" y="202"/>
                  </a:lnTo>
                  <a:lnTo>
                    <a:pt x="247" y="208"/>
                  </a:lnTo>
                  <a:lnTo>
                    <a:pt x="237" y="212"/>
                  </a:lnTo>
                  <a:lnTo>
                    <a:pt x="233" y="217"/>
                  </a:lnTo>
                  <a:lnTo>
                    <a:pt x="230" y="230"/>
                  </a:lnTo>
                  <a:lnTo>
                    <a:pt x="228" y="230"/>
                  </a:lnTo>
                  <a:lnTo>
                    <a:pt x="173" y="223"/>
                  </a:lnTo>
                  <a:lnTo>
                    <a:pt x="167" y="205"/>
                  </a:lnTo>
                  <a:lnTo>
                    <a:pt x="161" y="202"/>
                  </a:lnTo>
                  <a:lnTo>
                    <a:pt x="138" y="211"/>
                  </a:lnTo>
                  <a:lnTo>
                    <a:pt x="124" y="208"/>
                  </a:lnTo>
                  <a:lnTo>
                    <a:pt x="123" y="208"/>
                  </a:lnTo>
                  <a:lnTo>
                    <a:pt x="121" y="205"/>
                  </a:lnTo>
                  <a:lnTo>
                    <a:pt x="113" y="202"/>
                  </a:lnTo>
                  <a:lnTo>
                    <a:pt x="108" y="196"/>
                  </a:lnTo>
                  <a:lnTo>
                    <a:pt x="96" y="191"/>
                  </a:lnTo>
                  <a:lnTo>
                    <a:pt x="95" y="191"/>
                  </a:lnTo>
                  <a:lnTo>
                    <a:pt x="95" y="190"/>
                  </a:lnTo>
                  <a:lnTo>
                    <a:pt x="89" y="177"/>
                  </a:lnTo>
                  <a:lnTo>
                    <a:pt x="84" y="172"/>
                  </a:lnTo>
                  <a:lnTo>
                    <a:pt x="77" y="157"/>
                  </a:lnTo>
                  <a:lnTo>
                    <a:pt x="71" y="160"/>
                  </a:lnTo>
                  <a:lnTo>
                    <a:pt x="62" y="151"/>
                  </a:lnTo>
                  <a:lnTo>
                    <a:pt x="59" y="159"/>
                  </a:lnTo>
                  <a:lnTo>
                    <a:pt x="50" y="151"/>
                  </a:lnTo>
                  <a:lnTo>
                    <a:pt x="49" y="146"/>
                  </a:lnTo>
                  <a:lnTo>
                    <a:pt x="46" y="144"/>
                  </a:lnTo>
                  <a:lnTo>
                    <a:pt x="44" y="144"/>
                  </a:lnTo>
                  <a:lnTo>
                    <a:pt x="44" y="143"/>
                  </a:lnTo>
                  <a:lnTo>
                    <a:pt x="46" y="131"/>
                  </a:lnTo>
                  <a:lnTo>
                    <a:pt x="41" y="122"/>
                  </a:lnTo>
                  <a:lnTo>
                    <a:pt x="25" y="111"/>
                  </a:lnTo>
                  <a:lnTo>
                    <a:pt x="16" y="97"/>
                  </a:lnTo>
                  <a:lnTo>
                    <a:pt x="19" y="88"/>
                  </a:lnTo>
                  <a:lnTo>
                    <a:pt x="25" y="77"/>
                  </a:lnTo>
                  <a:lnTo>
                    <a:pt x="25" y="73"/>
                  </a:lnTo>
                  <a:lnTo>
                    <a:pt x="28" y="68"/>
                  </a:lnTo>
                  <a:lnTo>
                    <a:pt x="18" y="64"/>
                  </a:lnTo>
                  <a:lnTo>
                    <a:pt x="9" y="52"/>
                  </a:lnTo>
                  <a:lnTo>
                    <a:pt x="9" y="40"/>
                  </a:lnTo>
                  <a:lnTo>
                    <a:pt x="3" y="36"/>
                  </a:lnTo>
                  <a:lnTo>
                    <a:pt x="1" y="36"/>
                  </a:lnTo>
                  <a:lnTo>
                    <a:pt x="1" y="15"/>
                  </a:lnTo>
                  <a:lnTo>
                    <a:pt x="0" y="9"/>
                  </a:lnTo>
                  <a:lnTo>
                    <a:pt x="0" y="8"/>
                  </a:lnTo>
                  <a:lnTo>
                    <a:pt x="6" y="2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0" name="Bangladesh">
              <a:extLst>
                <a:ext uri="{FF2B5EF4-FFF2-40B4-BE49-F238E27FC236}">
                  <a16:creationId xmlns:a16="http://schemas.microsoft.com/office/drawing/2014/main" id="{5EDEDDEB-49D1-98DC-15E1-A8433AB97F4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8543" y="3940479"/>
              <a:ext cx="113845" cy="148179"/>
            </a:xfrm>
            <a:custGeom>
              <a:avLst/>
              <a:gdLst>
                <a:gd name="T0" fmla="*/ 7 w 63"/>
                <a:gd name="T1" fmla="*/ 0 h 82"/>
                <a:gd name="T2" fmla="*/ 8 w 63"/>
                <a:gd name="T3" fmla="*/ 0 h 82"/>
                <a:gd name="T4" fmla="*/ 11 w 63"/>
                <a:gd name="T5" fmla="*/ 6 h 82"/>
                <a:gd name="T6" fmla="*/ 14 w 63"/>
                <a:gd name="T7" fmla="*/ 2 h 82"/>
                <a:gd name="T8" fmla="*/ 17 w 63"/>
                <a:gd name="T9" fmla="*/ 8 h 82"/>
                <a:gd name="T10" fmla="*/ 20 w 63"/>
                <a:gd name="T11" fmla="*/ 8 h 82"/>
                <a:gd name="T12" fmla="*/ 20 w 63"/>
                <a:gd name="T13" fmla="*/ 5 h 82"/>
                <a:gd name="T14" fmla="*/ 22 w 63"/>
                <a:gd name="T15" fmla="*/ 5 h 82"/>
                <a:gd name="T16" fmla="*/ 25 w 63"/>
                <a:gd name="T17" fmla="*/ 15 h 82"/>
                <a:gd name="T18" fmla="*/ 29 w 63"/>
                <a:gd name="T19" fmla="*/ 18 h 82"/>
                <a:gd name="T20" fmla="*/ 57 w 63"/>
                <a:gd name="T21" fmla="*/ 21 h 82"/>
                <a:gd name="T22" fmla="*/ 57 w 63"/>
                <a:gd name="T23" fmla="*/ 22 h 82"/>
                <a:gd name="T24" fmla="*/ 43 w 63"/>
                <a:gd name="T25" fmla="*/ 39 h 82"/>
                <a:gd name="T26" fmla="*/ 46 w 63"/>
                <a:gd name="T27" fmla="*/ 46 h 82"/>
                <a:gd name="T28" fmla="*/ 49 w 63"/>
                <a:gd name="T29" fmla="*/ 49 h 82"/>
                <a:gd name="T30" fmla="*/ 56 w 63"/>
                <a:gd name="T31" fmla="*/ 40 h 82"/>
                <a:gd name="T32" fmla="*/ 57 w 63"/>
                <a:gd name="T33" fmla="*/ 40 h 82"/>
                <a:gd name="T34" fmla="*/ 63 w 63"/>
                <a:gd name="T35" fmla="*/ 67 h 82"/>
                <a:gd name="T36" fmla="*/ 63 w 63"/>
                <a:gd name="T37" fmla="*/ 76 h 82"/>
                <a:gd name="T38" fmla="*/ 59 w 63"/>
                <a:gd name="T39" fmla="*/ 76 h 82"/>
                <a:gd name="T40" fmla="*/ 59 w 63"/>
                <a:gd name="T41" fmla="*/ 82 h 82"/>
                <a:gd name="T42" fmla="*/ 57 w 63"/>
                <a:gd name="T43" fmla="*/ 82 h 82"/>
                <a:gd name="T44" fmla="*/ 57 w 63"/>
                <a:gd name="T45" fmla="*/ 80 h 82"/>
                <a:gd name="T46" fmla="*/ 51 w 63"/>
                <a:gd name="T47" fmla="*/ 63 h 82"/>
                <a:gd name="T48" fmla="*/ 49 w 63"/>
                <a:gd name="T49" fmla="*/ 57 h 82"/>
                <a:gd name="T50" fmla="*/ 41 w 63"/>
                <a:gd name="T51" fmla="*/ 57 h 82"/>
                <a:gd name="T52" fmla="*/ 38 w 63"/>
                <a:gd name="T53" fmla="*/ 54 h 82"/>
                <a:gd name="T54" fmla="*/ 35 w 63"/>
                <a:gd name="T55" fmla="*/ 57 h 82"/>
                <a:gd name="T56" fmla="*/ 35 w 63"/>
                <a:gd name="T57" fmla="*/ 63 h 82"/>
                <a:gd name="T58" fmla="*/ 32 w 63"/>
                <a:gd name="T59" fmla="*/ 68 h 82"/>
                <a:gd name="T60" fmla="*/ 31 w 63"/>
                <a:gd name="T61" fmla="*/ 68 h 82"/>
                <a:gd name="T62" fmla="*/ 28 w 63"/>
                <a:gd name="T63" fmla="*/ 65 h 82"/>
                <a:gd name="T64" fmla="*/ 25 w 63"/>
                <a:gd name="T65" fmla="*/ 70 h 82"/>
                <a:gd name="T66" fmla="*/ 23 w 63"/>
                <a:gd name="T67" fmla="*/ 70 h 82"/>
                <a:gd name="T68" fmla="*/ 23 w 63"/>
                <a:gd name="T69" fmla="*/ 68 h 82"/>
                <a:gd name="T70" fmla="*/ 22 w 63"/>
                <a:gd name="T71" fmla="*/ 68 h 82"/>
                <a:gd name="T72" fmla="*/ 14 w 63"/>
                <a:gd name="T73" fmla="*/ 71 h 82"/>
                <a:gd name="T74" fmla="*/ 13 w 63"/>
                <a:gd name="T75" fmla="*/ 71 h 82"/>
                <a:gd name="T76" fmla="*/ 7 w 63"/>
                <a:gd name="T77" fmla="*/ 42 h 82"/>
                <a:gd name="T78" fmla="*/ 7 w 63"/>
                <a:gd name="T79" fmla="*/ 33 h 82"/>
                <a:gd name="T80" fmla="*/ 0 w 63"/>
                <a:gd name="T81" fmla="*/ 27 h 82"/>
                <a:gd name="T82" fmla="*/ 0 w 63"/>
                <a:gd name="T83" fmla="*/ 25 h 82"/>
                <a:gd name="T84" fmla="*/ 4 w 63"/>
                <a:gd name="T85" fmla="*/ 20 h 82"/>
                <a:gd name="T86" fmla="*/ 10 w 63"/>
                <a:gd name="T87" fmla="*/ 20 h 82"/>
                <a:gd name="T88" fmla="*/ 8 w 63"/>
                <a:gd name="T89" fmla="*/ 15 h 82"/>
                <a:gd name="T90" fmla="*/ 4 w 63"/>
                <a:gd name="T91" fmla="*/ 15 h 82"/>
                <a:gd name="T92" fmla="*/ 3 w 63"/>
                <a:gd name="T93" fmla="*/ 11 h 82"/>
                <a:gd name="T94" fmla="*/ 7 w 63"/>
                <a:gd name="T95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3" h="82">
                  <a:moveTo>
                    <a:pt x="7" y="0"/>
                  </a:moveTo>
                  <a:lnTo>
                    <a:pt x="8" y="0"/>
                  </a:lnTo>
                  <a:lnTo>
                    <a:pt x="11" y="6"/>
                  </a:lnTo>
                  <a:lnTo>
                    <a:pt x="14" y="2"/>
                  </a:lnTo>
                  <a:lnTo>
                    <a:pt x="17" y="8"/>
                  </a:lnTo>
                  <a:lnTo>
                    <a:pt x="20" y="8"/>
                  </a:lnTo>
                  <a:lnTo>
                    <a:pt x="20" y="5"/>
                  </a:lnTo>
                  <a:lnTo>
                    <a:pt x="22" y="5"/>
                  </a:lnTo>
                  <a:lnTo>
                    <a:pt x="25" y="15"/>
                  </a:lnTo>
                  <a:lnTo>
                    <a:pt x="29" y="18"/>
                  </a:lnTo>
                  <a:lnTo>
                    <a:pt x="57" y="21"/>
                  </a:lnTo>
                  <a:lnTo>
                    <a:pt x="57" y="22"/>
                  </a:lnTo>
                  <a:lnTo>
                    <a:pt x="43" y="39"/>
                  </a:lnTo>
                  <a:lnTo>
                    <a:pt x="46" y="46"/>
                  </a:lnTo>
                  <a:lnTo>
                    <a:pt x="49" y="49"/>
                  </a:lnTo>
                  <a:lnTo>
                    <a:pt x="56" y="40"/>
                  </a:lnTo>
                  <a:lnTo>
                    <a:pt x="57" y="40"/>
                  </a:lnTo>
                  <a:lnTo>
                    <a:pt x="63" y="67"/>
                  </a:lnTo>
                  <a:lnTo>
                    <a:pt x="63" y="76"/>
                  </a:lnTo>
                  <a:lnTo>
                    <a:pt x="59" y="76"/>
                  </a:lnTo>
                  <a:lnTo>
                    <a:pt x="59" y="82"/>
                  </a:lnTo>
                  <a:lnTo>
                    <a:pt x="57" y="82"/>
                  </a:lnTo>
                  <a:lnTo>
                    <a:pt x="57" y="80"/>
                  </a:lnTo>
                  <a:lnTo>
                    <a:pt x="51" y="63"/>
                  </a:lnTo>
                  <a:lnTo>
                    <a:pt x="49" y="57"/>
                  </a:lnTo>
                  <a:lnTo>
                    <a:pt x="41" y="57"/>
                  </a:lnTo>
                  <a:lnTo>
                    <a:pt x="38" y="54"/>
                  </a:lnTo>
                  <a:lnTo>
                    <a:pt x="35" y="57"/>
                  </a:lnTo>
                  <a:lnTo>
                    <a:pt x="35" y="63"/>
                  </a:lnTo>
                  <a:lnTo>
                    <a:pt x="32" y="68"/>
                  </a:lnTo>
                  <a:lnTo>
                    <a:pt x="31" y="68"/>
                  </a:lnTo>
                  <a:lnTo>
                    <a:pt x="28" y="65"/>
                  </a:lnTo>
                  <a:lnTo>
                    <a:pt x="25" y="70"/>
                  </a:lnTo>
                  <a:lnTo>
                    <a:pt x="23" y="70"/>
                  </a:lnTo>
                  <a:lnTo>
                    <a:pt x="23" y="68"/>
                  </a:lnTo>
                  <a:lnTo>
                    <a:pt x="22" y="68"/>
                  </a:lnTo>
                  <a:lnTo>
                    <a:pt x="14" y="71"/>
                  </a:lnTo>
                  <a:lnTo>
                    <a:pt x="13" y="71"/>
                  </a:lnTo>
                  <a:lnTo>
                    <a:pt x="7" y="42"/>
                  </a:lnTo>
                  <a:lnTo>
                    <a:pt x="7" y="33"/>
                  </a:lnTo>
                  <a:lnTo>
                    <a:pt x="0" y="27"/>
                  </a:lnTo>
                  <a:lnTo>
                    <a:pt x="0" y="25"/>
                  </a:lnTo>
                  <a:lnTo>
                    <a:pt x="4" y="20"/>
                  </a:lnTo>
                  <a:lnTo>
                    <a:pt x="10" y="20"/>
                  </a:lnTo>
                  <a:lnTo>
                    <a:pt x="8" y="15"/>
                  </a:lnTo>
                  <a:lnTo>
                    <a:pt x="4" y="15"/>
                  </a:lnTo>
                  <a:lnTo>
                    <a:pt x="3" y="11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1" name="Bhutan">
              <a:extLst>
                <a:ext uri="{FF2B5EF4-FFF2-40B4-BE49-F238E27FC236}">
                  <a16:creationId xmlns:a16="http://schemas.microsoft.com/office/drawing/2014/main" id="{72F0929F-A1F5-F3EE-5CFB-E1C069573B0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8421" y="3895302"/>
              <a:ext cx="83124" cy="43369"/>
            </a:xfrm>
            <a:custGeom>
              <a:avLst/>
              <a:gdLst>
                <a:gd name="T0" fmla="*/ 17 w 46"/>
                <a:gd name="T1" fmla="*/ 0 h 24"/>
                <a:gd name="T2" fmla="*/ 36 w 46"/>
                <a:gd name="T3" fmla="*/ 5 h 24"/>
                <a:gd name="T4" fmla="*/ 40 w 46"/>
                <a:gd name="T5" fmla="*/ 7 h 24"/>
                <a:gd name="T6" fmla="*/ 40 w 46"/>
                <a:gd name="T7" fmla="*/ 10 h 24"/>
                <a:gd name="T8" fmla="*/ 46 w 46"/>
                <a:gd name="T9" fmla="*/ 13 h 24"/>
                <a:gd name="T10" fmla="*/ 46 w 46"/>
                <a:gd name="T11" fmla="*/ 15 h 24"/>
                <a:gd name="T12" fmla="*/ 43 w 46"/>
                <a:gd name="T13" fmla="*/ 21 h 24"/>
                <a:gd name="T14" fmla="*/ 40 w 46"/>
                <a:gd name="T15" fmla="*/ 21 h 24"/>
                <a:gd name="T16" fmla="*/ 33 w 46"/>
                <a:gd name="T17" fmla="*/ 22 h 24"/>
                <a:gd name="T18" fmla="*/ 23 w 46"/>
                <a:gd name="T19" fmla="*/ 22 h 24"/>
                <a:gd name="T20" fmla="*/ 15 w 46"/>
                <a:gd name="T21" fmla="*/ 24 h 24"/>
                <a:gd name="T22" fmla="*/ 12 w 46"/>
                <a:gd name="T23" fmla="*/ 24 h 24"/>
                <a:gd name="T24" fmla="*/ 2 w 46"/>
                <a:gd name="T25" fmla="*/ 21 h 24"/>
                <a:gd name="T26" fmla="*/ 0 w 46"/>
                <a:gd name="T27" fmla="*/ 18 h 24"/>
                <a:gd name="T28" fmla="*/ 0 w 46"/>
                <a:gd name="T29" fmla="*/ 16 h 24"/>
                <a:gd name="T30" fmla="*/ 17 w 46"/>
                <a:gd name="T31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" h="24">
                  <a:moveTo>
                    <a:pt x="17" y="0"/>
                  </a:moveTo>
                  <a:lnTo>
                    <a:pt x="36" y="5"/>
                  </a:lnTo>
                  <a:lnTo>
                    <a:pt x="40" y="7"/>
                  </a:lnTo>
                  <a:lnTo>
                    <a:pt x="40" y="10"/>
                  </a:lnTo>
                  <a:lnTo>
                    <a:pt x="46" y="13"/>
                  </a:lnTo>
                  <a:lnTo>
                    <a:pt x="46" y="15"/>
                  </a:lnTo>
                  <a:lnTo>
                    <a:pt x="43" y="21"/>
                  </a:lnTo>
                  <a:lnTo>
                    <a:pt x="40" y="21"/>
                  </a:lnTo>
                  <a:lnTo>
                    <a:pt x="33" y="22"/>
                  </a:lnTo>
                  <a:lnTo>
                    <a:pt x="23" y="22"/>
                  </a:lnTo>
                  <a:lnTo>
                    <a:pt x="15" y="24"/>
                  </a:lnTo>
                  <a:lnTo>
                    <a:pt x="12" y="24"/>
                  </a:lnTo>
                  <a:lnTo>
                    <a:pt x="2" y="21"/>
                  </a:lnTo>
                  <a:lnTo>
                    <a:pt x="0" y="18"/>
                  </a:lnTo>
                  <a:lnTo>
                    <a:pt x="0" y="16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2" name="Myanmar">
              <a:extLst>
                <a:ext uri="{FF2B5EF4-FFF2-40B4-BE49-F238E27FC236}">
                  <a16:creationId xmlns:a16="http://schemas.microsoft.com/office/drawing/2014/main" id="{C570A5AF-F38E-52DE-81AB-6D707C19454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01547" y="3895302"/>
              <a:ext cx="211427" cy="455380"/>
            </a:xfrm>
            <a:custGeom>
              <a:avLst/>
              <a:gdLst>
                <a:gd name="T0" fmla="*/ 72 w 117"/>
                <a:gd name="T1" fmla="*/ 0 h 252"/>
                <a:gd name="T2" fmla="*/ 80 w 117"/>
                <a:gd name="T3" fmla="*/ 10 h 252"/>
                <a:gd name="T4" fmla="*/ 83 w 117"/>
                <a:gd name="T5" fmla="*/ 12 h 252"/>
                <a:gd name="T6" fmla="*/ 86 w 117"/>
                <a:gd name="T7" fmla="*/ 33 h 252"/>
                <a:gd name="T8" fmla="*/ 72 w 117"/>
                <a:gd name="T9" fmla="*/ 64 h 252"/>
                <a:gd name="T10" fmla="*/ 88 w 117"/>
                <a:gd name="T11" fmla="*/ 59 h 252"/>
                <a:gd name="T12" fmla="*/ 89 w 117"/>
                <a:gd name="T13" fmla="*/ 71 h 252"/>
                <a:gd name="T14" fmla="*/ 97 w 117"/>
                <a:gd name="T15" fmla="*/ 77 h 252"/>
                <a:gd name="T16" fmla="*/ 101 w 117"/>
                <a:gd name="T17" fmla="*/ 89 h 252"/>
                <a:gd name="T18" fmla="*/ 115 w 117"/>
                <a:gd name="T19" fmla="*/ 92 h 252"/>
                <a:gd name="T20" fmla="*/ 106 w 117"/>
                <a:gd name="T21" fmla="*/ 108 h 252"/>
                <a:gd name="T22" fmla="*/ 88 w 117"/>
                <a:gd name="T23" fmla="*/ 123 h 252"/>
                <a:gd name="T24" fmla="*/ 73 w 117"/>
                <a:gd name="T25" fmla="*/ 141 h 252"/>
                <a:gd name="T26" fmla="*/ 83 w 117"/>
                <a:gd name="T27" fmla="*/ 157 h 252"/>
                <a:gd name="T28" fmla="*/ 86 w 117"/>
                <a:gd name="T29" fmla="*/ 171 h 252"/>
                <a:gd name="T30" fmla="*/ 88 w 117"/>
                <a:gd name="T31" fmla="*/ 172 h 252"/>
                <a:gd name="T32" fmla="*/ 80 w 117"/>
                <a:gd name="T33" fmla="*/ 193 h 252"/>
                <a:gd name="T34" fmla="*/ 91 w 117"/>
                <a:gd name="T35" fmla="*/ 212 h 252"/>
                <a:gd name="T36" fmla="*/ 88 w 117"/>
                <a:gd name="T37" fmla="*/ 242 h 252"/>
                <a:gd name="T38" fmla="*/ 86 w 117"/>
                <a:gd name="T39" fmla="*/ 252 h 252"/>
                <a:gd name="T40" fmla="*/ 85 w 117"/>
                <a:gd name="T41" fmla="*/ 251 h 252"/>
                <a:gd name="T42" fmla="*/ 82 w 117"/>
                <a:gd name="T43" fmla="*/ 249 h 252"/>
                <a:gd name="T44" fmla="*/ 83 w 117"/>
                <a:gd name="T45" fmla="*/ 228 h 252"/>
                <a:gd name="T46" fmla="*/ 82 w 117"/>
                <a:gd name="T47" fmla="*/ 227 h 252"/>
                <a:gd name="T48" fmla="*/ 83 w 117"/>
                <a:gd name="T49" fmla="*/ 215 h 252"/>
                <a:gd name="T50" fmla="*/ 79 w 117"/>
                <a:gd name="T51" fmla="*/ 206 h 252"/>
                <a:gd name="T52" fmla="*/ 73 w 117"/>
                <a:gd name="T53" fmla="*/ 187 h 252"/>
                <a:gd name="T54" fmla="*/ 61 w 117"/>
                <a:gd name="T55" fmla="*/ 162 h 252"/>
                <a:gd name="T56" fmla="*/ 60 w 117"/>
                <a:gd name="T57" fmla="*/ 165 h 252"/>
                <a:gd name="T58" fmla="*/ 37 w 117"/>
                <a:gd name="T59" fmla="*/ 176 h 252"/>
                <a:gd name="T60" fmla="*/ 30 w 117"/>
                <a:gd name="T61" fmla="*/ 175 h 252"/>
                <a:gd name="T62" fmla="*/ 27 w 117"/>
                <a:gd name="T63" fmla="*/ 174 h 252"/>
                <a:gd name="T64" fmla="*/ 26 w 117"/>
                <a:gd name="T65" fmla="*/ 172 h 252"/>
                <a:gd name="T66" fmla="*/ 27 w 117"/>
                <a:gd name="T67" fmla="*/ 141 h 252"/>
                <a:gd name="T68" fmla="*/ 23 w 117"/>
                <a:gd name="T69" fmla="*/ 133 h 252"/>
                <a:gd name="T70" fmla="*/ 17 w 117"/>
                <a:gd name="T71" fmla="*/ 129 h 252"/>
                <a:gd name="T72" fmla="*/ 20 w 117"/>
                <a:gd name="T73" fmla="*/ 126 h 252"/>
                <a:gd name="T74" fmla="*/ 9 w 117"/>
                <a:gd name="T75" fmla="*/ 119 h 252"/>
                <a:gd name="T76" fmla="*/ 0 w 117"/>
                <a:gd name="T77" fmla="*/ 99 h 252"/>
                <a:gd name="T78" fmla="*/ 5 w 117"/>
                <a:gd name="T79" fmla="*/ 90 h 252"/>
                <a:gd name="T80" fmla="*/ 9 w 117"/>
                <a:gd name="T81" fmla="*/ 80 h 252"/>
                <a:gd name="T82" fmla="*/ 11 w 117"/>
                <a:gd name="T83" fmla="*/ 77 h 252"/>
                <a:gd name="T84" fmla="*/ 14 w 117"/>
                <a:gd name="T85" fmla="*/ 65 h 252"/>
                <a:gd name="T86" fmla="*/ 26 w 117"/>
                <a:gd name="T87" fmla="*/ 62 h 252"/>
                <a:gd name="T88" fmla="*/ 39 w 117"/>
                <a:gd name="T89" fmla="*/ 36 h 252"/>
                <a:gd name="T90" fmla="*/ 51 w 117"/>
                <a:gd name="T91" fmla="*/ 16 h 252"/>
                <a:gd name="T92" fmla="*/ 63 w 117"/>
                <a:gd name="T93" fmla="*/ 7 h 252"/>
                <a:gd name="T94" fmla="*/ 67 w 117"/>
                <a:gd name="T95" fmla="*/ 5 h 252"/>
                <a:gd name="T96" fmla="*/ 70 w 117"/>
                <a:gd name="T97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17" h="252">
                  <a:moveTo>
                    <a:pt x="70" y="0"/>
                  </a:moveTo>
                  <a:lnTo>
                    <a:pt x="72" y="0"/>
                  </a:lnTo>
                  <a:lnTo>
                    <a:pt x="75" y="2"/>
                  </a:lnTo>
                  <a:lnTo>
                    <a:pt x="80" y="10"/>
                  </a:lnTo>
                  <a:lnTo>
                    <a:pt x="83" y="10"/>
                  </a:lnTo>
                  <a:lnTo>
                    <a:pt x="83" y="12"/>
                  </a:lnTo>
                  <a:lnTo>
                    <a:pt x="86" y="24"/>
                  </a:lnTo>
                  <a:lnTo>
                    <a:pt x="86" y="33"/>
                  </a:lnTo>
                  <a:lnTo>
                    <a:pt x="75" y="47"/>
                  </a:lnTo>
                  <a:lnTo>
                    <a:pt x="72" y="64"/>
                  </a:lnTo>
                  <a:lnTo>
                    <a:pt x="80" y="59"/>
                  </a:lnTo>
                  <a:lnTo>
                    <a:pt x="88" y="59"/>
                  </a:lnTo>
                  <a:lnTo>
                    <a:pt x="88" y="61"/>
                  </a:lnTo>
                  <a:lnTo>
                    <a:pt x="89" y="71"/>
                  </a:lnTo>
                  <a:lnTo>
                    <a:pt x="97" y="76"/>
                  </a:lnTo>
                  <a:lnTo>
                    <a:pt x="97" y="77"/>
                  </a:lnTo>
                  <a:lnTo>
                    <a:pt x="94" y="86"/>
                  </a:lnTo>
                  <a:lnTo>
                    <a:pt x="101" y="89"/>
                  </a:lnTo>
                  <a:lnTo>
                    <a:pt x="106" y="95"/>
                  </a:lnTo>
                  <a:lnTo>
                    <a:pt x="115" y="92"/>
                  </a:lnTo>
                  <a:lnTo>
                    <a:pt x="117" y="95"/>
                  </a:lnTo>
                  <a:lnTo>
                    <a:pt x="106" y="108"/>
                  </a:lnTo>
                  <a:lnTo>
                    <a:pt x="101" y="114"/>
                  </a:lnTo>
                  <a:lnTo>
                    <a:pt x="88" y="123"/>
                  </a:lnTo>
                  <a:lnTo>
                    <a:pt x="77" y="125"/>
                  </a:lnTo>
                  <a:lnTo>
                    <a:pt x="73" y="141"/>
                  </a:lnTo>
                  <a:lnTo>
                    <a:pt x="76" y="151"/>
                  </a:lnTo>
                  <a:lnTo>
                    <a:pt x="83" y="157"/>
                  </a:lnTo>
                  <a:lnTo>
                    <a:pt x="83" y="168"/>
                  </a:lnTo>
                  <a:lnTo>
                    <a:pt x="86" y="171"/>
                  </a:lnTo>
                  <a:lnTo>
                    <a:pt x="88" y="171"/>
                  </a:lnTo>
                  <a:lnTo>
                    <a:pt x="88" y="172"/>
                  </a:lnTo>
                  <a:lnTo>
                    <a:pt x="80" y="188"/>
                  </a:lnTo>
                  <a:lnTo>
                    <a:pt x="80" y="193"/>
                  </a:lnTo>
                  <a:lnTo>
                    <a:pt x="91" y="200"/>
                  </a:lnTo>
                  <a:lnTo>
                    <a:pt x="91" y="212"/>
                  </a:lnTo>
                  <a:lnTo>
                    <a:pt x="98" y="228"/>
                  </a:lnTo>
                  <a:lnTo>
                    <a:pt x="88" y="242"/>
                  </a:lnTo>
                  <a:lnTo>
                    <a:pt x="86" y="251"/>
                  </a:lnTo>
                  <a:lnTo>
                    <a:pt x="86" y="252"/>
                  </a:lnTo>
                  <a:lnTo>
                    <a:pt x="85" y="252"/>
                  </a:lnTo>
                  <a:lnTo>
                    <a:pt x="85" y="251"/>
                  </a:lnTo>
                  <a:lnTo>
                    <a:pt x="83" y="249"/>
                  </a:lnTo>
                  <a:lnTo>
                    <a:pt x="82" y="249"/>
                  </a:lnTo>
                  <a:lnTo>
                    <a:pt x="86" y="230"/>
                  </a:lnTo>
                  <a:lnTo>
                    <a:pt x="83" y="228"/>
                  </a:lnTo>
                  <a:lnTo>
                    <a:pt x="82" y="228"/>
                  </a:lnTo>
                  <a:lnTo>
                    <a:pt x="82" y="227"/>
                  </a:lnTo>
                  <a:lnTo>
                    <a:pt x="85" y="225"/>
                  </a:lnTo>
                  <a:lnTo>
                    <a:pt x="83" y="215"/>
                  </a:lnTo>
                  <a:lnTo>
                    <a:pt x="80" y="205"/>
                  </a:lnTo>
                  <a:lnTo>
                    <a:pt x="79" y="206"/>
                  </a:lnTo>
                  <a:lnTo>
                    <a:pt x="79" y="205"/>
                  </a:lnTo>
                  <a:lnTo>
                    <a:pt x="73" y="187"/>
                  </a:lnTo>
                  <a:lnTo>
                    <a:pt x="72" y="166"/>
                  </a:lnTo>
                  <a:lnTo>
                    <a:pt x="61" y="162"/>
                  </a:lnTo>
                  <a:lnTo>
                    <a:pt x="60" y="159"/>
                  </a:lnTo>
                  <a:lnTo>
                    <a:pt x="60" y="165"/>
                  </a:lnTo>
                  <a:lnTo>
                    <a:pt x="40" y="176"/>
                  </a:lnTo>
                  <a:lnTo>
                    <a:pt x="37" y="176"/>
                  </a:lnTo>
                  <a:lnTo>
                    <a:pt x="33" y="175"/>
                  </a:lnTo>
                  <a:lnTo>
                    <a:pt x="30" y="175"/>
                  </a:lnTo>
                  <a:lnTo>
                    <a:pt x="30" y="172"/>
                  </a:lnTo>
                  <a:lnTo>
                    <a:pt x="27" y="174"/>
                  </a:lnTo>
                  <a:lnTo>
                    <a:pt x="26" y="174"/>
                  </a:lnTo>
                  <a:lnTo>
                    <a:pt x="26" y="172"/>
                  </a:lnTo>
                  <a:lnTo>
                    <a:pt x="30" y="157"/>
                  </a:lnTo>
                  <a:lnTo>
                    <a:pt x="27" y="141"/>
                  </a:lnTo>
                  <a:lnTo>
                    <a:pt x="23" y="132"/>
                  </a:lnTo>
                  <a:lnTo>
                    <a:pt x="23" y="133"/>
                  </a:lnTo>
                  <a:lnTo>
                    <a:pt x="21" y="133"/>
                  </a:lnTo>
                  <a:lnTo>
                    <a:pt x="17" y="129"/>
                  </a:lnTo>
                  <a:lnTo>
                    <a:pt x="18" y="126"/>
                  </a:lnTo>
                  <a:lnTo>
                    <a:pt x="20" y="126"/>
                  </a:lnTo>
                  <a:lnTo>
                    <a:pt x="18" y="123"/>
                  </a:lnTo>
                  <a:lnTo>
                    <a:pt x="9" y="119"/>
                  </a:lnTo>
                  <a:lnTo>
                    <a:pt x="0" y="105"/>
                  </a:lnTo>
                  <a:lnTo>
                    <a:pt x="0" y="99"/>
                  </a:lnTo>
                  <a:lnTo>
                    <a:pt x="5" y="99"/>
                  </a:lnTo>
                  <a:lnTo>
                    <a:pt x="5" y="90"/>
                  </a:lnTo>
                  <a:lnTo>
                    <a:pt x="11" y="88"/>
                  </a:lnTo>
                  <a:lnTo>
                    <a:pt x="9" y="80"/>
                  </a:lnTo>
                  <a:lnTo>
                    <a:pt x="11" y="79"/>
                  </a:lnTo>
                  <a:lnTo>
                    <a:pt x="11" y="77"/>
                  </a:lnTo>
                  <a:lnTo>
                    <a:pt x="14" y="77"/>
                  </a:lnTo>
                  <a:lnTo>
                    <a:pt x="14" y="65"/>
                  </a:lnTo>
                  <a:lnTo>
                    <a:pt x="15" y="65"/>
                  </a:lnTo>
                  <a:lnTo>
                    <a:pt x="26" y="62"/>
                  </a:lnTo>
                  <a:lnTo>
                    <a:pt x="32" y="45"/>
                  </a:lnTo>
                  <a:lnTo>
                    <a:pt x="39" y="36"/>
                  </a:lnTo>
                  <a:lnTo>
                    <a:pt x="39" y="27"/>
                  </a:lnTo>
                  <a:lnTo>
                    <a:pt x="51" y="16"/>
                  </a:lnTo>
                  <a:lnTo>
                    <a:pt x="63" y="15"/>
                  </a:lnTo>
                  <a:lnTo>
                    <a:pt x="63" y="7"/>
                  </a:lnTo>
                  <a:lnTo>
                    <a:pt x="64" y="7"/>
                  </a:lnTo>
                  <a:lnTo>
                    <a:pt x="67" y="5"/>
                  </a:lnTo>
                  <a:lnTo>
                    <a:pt x="67" y="2"/>
                  </a:lnTo>
                  <a:lnTo>
                    <a:pt x="7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3" name="Laos">
              <a:extLst>
                <a:ext uri="{FF2B5EF4-FFF2-40B4-BE49-F238E27FC236}">
                  <a16:creationId xmlns:a16="http://schemas.microsoft.com/office/drawing/2014/main" id="{6099B163-77BC-B37A-635E-3E254FF754B8}"/>
                </a:ext>
              </a:extLst>
            </p:cNvPr>
            <p:cNvSpPr>
              <a:spLocks/>
            </p:cNvSpPr>
            <p:nvPr/>
          </p:nvSpPr>
          <p:spPr bwMode="auto">
            <a:xfrm>
              <a:off x="8189480" y="4045289"/>
              <a:ext cx="175286" cy="215041"/>
            </a:xfrm>
            <a:custGeom>
              <a:avLst/>
              <a:gdLst>
                <a:gd name="T0" fmla="*/ 21 w 97"/>
                <a:gd name="T1" fmla="*/ 0 h 119"/>
                <a:gd name="T2" fmla="*/ 22 w 97"/>
                <a:gd name="T3" fmla="*/ 0 h 119"/>
                <a:gd name="T4" fmla="*/ 28 w 97"/>
                <a:gd name="T5" fmla="*/ 2 h 119"/>
                <a:gd name="T6" fmla="*/ 36 w 97"/>
                <a:gd name="T7" fmla="*/ 12 h 119"/>
                <a:gd name="T8" fmla="*/ 37 w 97"/>
                <a:gd name="T9" fmla="*/ 19 h 119"/>
                <a:gd name="T10" fmla="*/ 40 w 97"/>
                <a:gd name="T11" fmla="*/ 22 h 119"/>
                <a:gd name="T12" fmla="*/ 54 w 97"/>
                <a:gd name="T13" fmla="*/ 22 h 119"/>
                <a:gd name="T14" fmla="*/ 56 w 97"/>
                <a:gd name="T15" fmla="*/ 25 h 119"/>
                <a:gd name="T16" fmla="*/ 61 w 97"/>
                <a:gd name="T17" fmla="*/ 36 h 119"/>
                <a:gd name="T18" fmla="*/ 56 w 97"/>
                <a:gd name="T19" fmla="*/ 40 h 119"/>
                <a:gd name="T20" fmla="*/ 52 w 97"/>
                <a:gd name="T21" fmla="*/ 40 h 119"/>
                <a:gd name="T22" fmla="*/ 51 w 97"/>
                <a:gd name="T23" fmla="*/ 45 h 119"/>
                <a:gd name="T24" fmla="*/ 65 w 97"/>
                <a:gd name="T25" fmla="*/ 53 h 119"/>
                <a:gd name="T26" fmla="*/ 76 w 97"/>
                <a:gd name="T27" fmla="*/ 68 h 119"/>
                <a:gd name="T28" fmla="*/ 82 w 97"/>
                <a:gd name="T29" fmla="*/ 71 h 119"/>
                <a:gd name="T30" fmla="*/ 82 w 97"/>
                <a:gd name="T31" fmla="*/ 73 h 119"/>
                <a:gd name="T32" fmla="*/ 83 w 97"/>
                <a:gd name="T33" fmla="*/ 82 h 119"/>
                <a:gd name="T34" fmla="*/ 92 w 97"/>
                <a:gd name="T35" fmla="*/ 86 h 119"/>
                <a:gd name="T36" fmla="*/ 97 w 97"/>
                <a:gd name="T37" fmla="*/ 99 h 119"/>
                <a:gd name="T38" fmla="*/ 95 w 97"/>
                <a:gd name="T39" fmla="*/ 107 h 119"/>
                <a:gd name="T40" fmla="*/ 95 w 97"/>
                <a:gd name="T41" fmla="*/ 108 h 119"/>
                <a:gd name="T42" fmla="*/ 89 w 97"/>
                <a:gd name="T43" fmla="*/ 113 h 119"/>
                <a:gd name="T44" fmla="*/ 86 w 97"/>
                <a:gd name="T45" fmla="*/ 113 h 119"/>
                <a:gd name="T46" fmla="*/ 85 w 97"/>
                <a:gd name="T47" fmla="*/ 111 h 119"/>
                <a:gd name="T48" fmla="*/ 82 w 97"/>
                <a:gd name="T49" fmla="*/ 111 h 119"/>
                <a:gd name="T50" fmla="*/ 76 w 97"/>
                <a:gd name="T51" fmla="*/ 117 h 119"/>
                <a:gd name="T52" fmla="*/ 76 w 97"/>
                <a:gd name="T53" fmla="*/ 119 h 119"/>
                <a:gd name="T54" fmla="*/ 74 w 97"/>
                <a:gd name="T55" fmla="*/ 119 h 119"/>
                <a:gd name="T56" fmla="*/ 65 w 97"/>
                <a:gd name="T57" fmla="*/ 113 h 119"/>
                <a:gd name="T58" fmla="*/ 68 w 97"/>
                <a:gd name="T59" fmla="*/ 110 h 119"/>
                <a:gd name="T60" fmla="*/ 68 w 97"/>
                <a:gd name="T61" fmla="*/ 95 h 119"/>
                <a:gd name="T62" fmla="*/ 59 w 97"/>
                <a:gd name="T63" fmla="*/ 86 h 119"/>
                <a:gd name="T64" fmla="*/ 56 w 97"/>
                <a:gd name="T65" fmla="*/ 68 h 119"/>
                <a:gd name="T66" fmla="*/ 48 w 97"/>
                <a:gd name="T67" fmla="*/ 58 h 119"/>
                <a:gd name="T68" fmla="*/ 43 w 97"/>
                <a:gd name="T69" fmla="*/ 58 h 119"/>
                <a:gd name="T70" fmla="*/ 39 w 97"/>
                <a:gd name="T71" fmla="*/ 59 h 119"/>
                <a:gd name="T72" fmla="*/ 37 w 97"/>
                <a:gd name="T73" fmla="*/ 62 h 119"/>
                <a:gd name="T74" fmla="*/ 33 w 97"/>
                <a:gd name="T75" fmla="*/ 64 h 119"/>
                <a:gd name="T76" fmla="*/ 31 w 97"/>
                <a:gd name="T77" fmla="*/ 64 h 119"/>
                <a:gd name="T78" fmla="*/ 22 w 97"/>
                <a:gd name="T79" fmla="*/ 61 h 119"/>
                <a:gd name="T80" fmla="*/ 11 w 97"/>
                <a:gd name="T81" fmla="*/ 68 h 119"/>
                <a:gd name="T82" fmla="*/ 9 w 97"/>
                <a:gd name="T83" fmla="*/ 68 h 119"/>
                <a:gd name="T84" fmla="*/ 12 w 97"/>
                <a:gd name="T85" fmla="*/ 42 h 119"/>
                <a:gd name="T86" fmla="*/ 6 w 97"/>
                <a:gd name="T87" fmla="*/ 40 h 119"/>
                <a:gd name="T88" fmla="*/ 5 w 97"/>
                <a:gd name="T89" fmla="*/ 40 h 119"/>
                <a:gd name="T90" fmla="*/ 5 w 97"/>
                <a:gd name="T91" fmla="*/ 31 h 119"/>
                <a:gd name="T92" fmla="*/ 0 w 97"/>
                <a:gd name="T93" fmla="*/ 30 h 119"/>
                <a:gd name="T94" fmla="*/ 0 w 97"/>
                <a:gd name="T95" fmla="*/ 28 h 119"/>
                <a:gd name="T96" fmla="*/ 2 w 97"/>
                <a:gd name="T97" fmla="*/ 25 h 119"/>
                <a:gd name="T98" fmla="*/ 12 w 97"/>
                <a:gd name="T99" fmla="*/ 12 h 119"/>
                <a:gd name="T100" fmla="*/ 13 w 97"/>
                <a:gd name="T101" fmla="*/ 12 h 119"/>
                <a:gd name="T102" fmla="*/ 15 w 97"/>
                <a:gd name="T103" fmla="*/ 18 h 119"/>
                <a:gd name="T104" fmla="*/ 19 w 97"/>
                <a:gd name="T105" fmla="*/ 16 h 119"/>
                <a:gd name="T106" fmla="*/ 18 w 97"/>
                <a:gd name="T107" fmla="*/ 2 h 119"/>
                <a:gd name="T108" fmla="*/ 21 w 97"/>
                <a:gd name="T109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97" h="119">
                  <a:moveTo>
                    <a:pt x="21" y="0"/>
                  </a:moveTo>
                  <a:lnTo>
                    <a:pt x="22" y="0"/>
                  </a:lnTo>
                  <a:lnTo>
                    <a:pt x="28" y="2"/>
                  </a:lnTo>
                  <a:lnTo>
                    <a:pt x="36" y="12"/>
                  </a:lnTo>
                  <a:lnTo>
                    <a:pt x="37" y="19"/>
                  </a:lnTo>
                  <a:lnTo>
                    <a:pt x="40" y="22"/>
                  </a:lnTo>
                  <a:lnTo>
                    <a:pt x="54" y="22"/>
                  </a:lnTo>
                  <a:lnTo>
                    <a:pt x="56" y="25"/>
                  </a:lnTo>
                  <a:lnTo>
                    <a:pt x="61" y="36"/>
                  </a:lnTo>
                  <a:lnTo>
                    <a:pt x="56" y="40"/>
                  </a:lnTo>
                  <a:lnTo>
                    <a:pt x="52" y="40"/>
                  </a:lnTo>
                  <a:lnTo>
                    <a:pt x="51" y="45"/>
                  </a:lnTo>
                  <a:lnTo>
                    <a:pt x="65" y="53"/>
                  </a:lnTo>
                  <a:lnTo>
                    <a:pt x="76" y="68"/>
                  </a:lnTo>
                  <a:lnTo>
                    <a:pt x="82" y="71"/>
                  </a:lnTo>
                  <a:lnTo>
                    <a:pt x="82" y="73"/>
                  </a:lnTo>
                  <a:lnTo>
                    <a:pt x="83" y="82"/>
                  </a:lnTo>
                  <a:lnTo>
                    <a:pt x="92" y="86"/>
                  </a:lnTo>
                  <a:lnTo>
                    <a:pt x="97" y="99"/>
                  </a:lnTo>
                  <a:lnTo>
                    <a:pt x="95" y="107"/>
                  </a:lnTo>
                  <a:lnTo>
                    <a:pt x="95" y="108"/>
                  </a:lnTo>
                  <a:lnTo>
                    <a:pt x="89" y="113"/>
                  </a:lnTo>
                  <a:lnTo>
                    <a:pt x="86" y="113"/>
                  </a:lnTo>
                  <a:lnTo>
                    <a:pt x="85" y="111"/>
                  </a:lnTo>
                  <a:lnTo>
                    <a:pt x="82" y="111"/>
                  </a:lnTo>
                  <a:lnTo>
                    <a:pt x="76" y="117"/>
                  </a:lnTo>
                  <a:lnTo>
                    <a:pt x="76" y="119"/>
                  </a:lnTo>
                  <a:lnTo>
                    <a:pt x="74" y="119"/>
                  </a:lnTo>
                  <a:lnTo>
                    <a:pt x="65" y="113"/>
                  </a:lnTo>
                  <a:lnTo>
                    <a:pt x="68" y="110"/>
                  </a:lnTo>
                  <a:lnTo>
                    <a:pt x="68" y="95"/>
                  </a:lnTo>
                  <a:lnTo>
                    <a:pt x="59" y="86"/>
                  </a:lnTo>
                  <a:lnTo>
                    <a:pt x="56" y="68"/>
                  </a:lnTo>
                  <a:lnTo>
                    <a:pt x="48" y="58"/>
                  </a:lnTo>
                  <a:lnTo>
                    <a:pt x="43" y="58"/>
                  </a:lnTo>
                  <a:lnTo>
                    <a:pt x="39" y="59"/>
                  </a:lnTo>
                  <a:lnTo>
                    <a:pt x="37" y="62"/>
                  </a:lnTo>
                  <a:lnTo>
                    <a:pt x="33" y="64"/>
                  </a:lnTo>
                  <a:lnTo>
                    <a:pt x="31" y="64"/>
                  </a:lnTo>
                  <a:lnTo>
                    <a:pt x="22" y="61"/>
                  </a:lnTo>
                  <a:lnTo>
                    <a:pt x="11" y="68"/>
                  </a:lnTo>
                  <a:lnTo>
                    <a:pt x="9" y="68"/>
                  </a:lnTo>
                  <a:lnTo>
                    <a:pt x="12" y="42"/>
                  </a:lnTo>
                  <a:lnTo>
                    <a:pt x="6" y="40"/>
                  </a:lnTo>
                  <a:lnTo>
                    <a:pt x="5" y="40"/>
                  </a:lnTo>
                  <a:lnTo>
                    <a:pt x="5" y="31"/>
                  </a:lnTo>
                  <a:lnTo>
                    <a:pt x="0" y="30"/>
                  </a:lnTo>
                  <a:lnTo>
                    <a:pt x="0" y="28"/>
                  </a:lnTo>
                  <a:lnTo>
                    <a:pt x="2" y="25"/>
                  </a:lnTo>
                  <a:lnTo>
                    <a:pt x="12" y="12"/>
                  </a:lnTo>
                  <a:lnTo>
                    <a:pt x="13" y="12"/>
                  </a:lnTo>
                  <a:lnTo>
                    <a:pt x="15" y="18"/>
                  </a:lnTo>
                  <a:lnTo>
                    <a:pt x="19" y="16"/>
                  </a:lnTo>
                  <a:lnTo>
                    <a:pt x="18" y="2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4" name="Malaysia - East">
              <a:extLst>
                <a:ext uri="{FF2B5EF4-FFF2-40B4-BE49-F238E27FC236}">
                  <a16:creationId xmlns:a16="http://schemas.microsoft.com/office/drawing/2014/main" id="{E64472B9-CB88-9029-07B1-F9BE8799464E}"/>
                </a:ext>
              </a:extLst>
            </p:cNvPr>
            <p:cNvSpPr>
              <a:spLocks/>
            </p:cNvSpPr>
            <p:nvPr/>
          </p:nvSpPr>
          <p:spPr bwMode="auto">
            <a:xfrm>
              <a:off x="8411748" y="4426578"/>
              <a:ext cx="231304" cy="140950"/>
            </a:xfrm>
            <a:custGeom>
              <a:avLst/>
              <a:gdLst>
                <a:gd name="T0" fmla="*/ 94 w 128"/>
                <a:gd name="T1" fmla="*/ 0 h 78"/>
                <a:gd name="T2" fmla="*/ 95 w 128"/>
                <a:gd name="T3" fmla="*/ 0 h 78"/>
                <a:gd name="T4" fmla="*/ 95 w 128"/>
                <a:gd name="T5" fmla="*/ 3 h 78"/>
                <a:gd name="T6" fmla="*/ 98 w 128"/>
                <a:gd name="T7" fmla="*/ 0 h 78"/>
                <a:gd name="T8" fmla="*/ 99 w 128"/>
                <a:gd name="T9" fmla="*/ 0 h 78"/>
                <a:gd name="T10" fmla="*/ 102 w 128"/>
                <a:gd name="T11" fmla="*/ 4 h 78"/>
                <a:gd name="T12" fmla="*/ 105 w 128"/>
                <a:gd name="T13" fmla="*/ 6 h 78"/>
                <a:gd name="T14" fmla="*/ 107 w 128"/>
                <a:gd name="T15" fmla="*/ 6 h 78"/>
                <a:gd name="T16" fmla="*/ 107 w 128"/>
                <a:gd name="T17" fmla="*/ 11 h 78"/>
                <a:gd name="T18" fmla="*/ 111 w 128"/>
                <a:gd name="T19" fmla="*/ 11 h 78"/>
                <a:gd name="T20" fmla="*/ 111 w 128"/>
                <a:gd name="T21" fmla="*/ 16 h 78"/>
                <a:gd name="T22" fmla="*/ 114 w 128"/>
                <a:gd name="T23" fmla="*/ 14 h 78"/>
                <a:gd name="T24" fmla="*/ 128 w 128"/>
                <a:gd name="T25" fmla="*/ 22 h 78"/>
                <a:gd name="T26" fmla="*/ 128 w 128"/>
                <a:gd name="T27" fmla="*/ 23 h 78"/>
                <a:gd name="T28" fmla="*/ 120 w 128"/>
                <a:gd name="T29" fmla="*/ 26 h 78"/>
                <a:gd name="T30" fmla="*/ 114 w 128"/>
                <a:gd name="T31" fmla="*/ 26 h 78"/>
                <a:gd name="T32" fmla="*/ 119 w 128"/>
                <a:gd name="T33" fmla="*/ 32 h 78"/>
                <a:gd name="T34" fmla="*/ 119 w 128"/>
                <a:gd name="T35" fmla="*/ 34 h 78"/>
                <a:gd name="T36" fmla="*/ 117 w 128"/>
                <a:gd name="T37" fmla="*/ 34 h 78"/>
                <a:gd name="T38" fmla="*/ 111 w 128"/>
                <a:gd name="T39" fmla="*/ 37 h 78"/>
                <a:gd name="T40" fmla="*/ 107 w 128"/>
                <a:gd name="T41" fmla="*/ 34 h 78"/>
                <a:gd name="T42" fmla="*/ 105 w 128"/>
                <a:gd name="T43" fmla="*/ 37 h 78"/>
                <a:gd name="T44" fmla="*/ 98 w 128"/>
                <a:gd name="T45" fmla="*/ 34 h 78"/>
                <a:gd name="T46" fmla="*/ 82 w 128"/>
                <a:gd name="T47" fmla="*/ 34 h 78"/>
                <a:gd name="T48" fmla="*/ 68 w 128"/>
                <a:gd name="T49" fmla="*/ 65 h 78"/>
                <a:gd name="T50" fmla="*/ 65 w 128"/>
                <a:gd name="T51" fmla="*/ 69 h 78"/>
                <a:gd name="T52" fmla="*/ 61 w 128"/>
                <a:gd name="T53" fmla="*/ 72 h 78"/>
                <a:gd name="T54" fmla="*/ 51 w 128"/>
                <a:gd name="T55" fmla="*/ 75 h 78"/>
                <a:gd name="T56" fmla="*/ 43 w 128"/>
                <a:gd name="T57" fmla="*/ 71 h 78"/>
                <a:gd name="T58" fmla="*/ 37 w 128"/>
                <a:gd name="T59" fmla="*/ 71 h 78"/>
                <a:gd name="T60" fmla="*/ 28 w 128"/>
                <a:gd name="T61" fmla="*/ 78 h 78"/>
                <a:gd name="T62" fmla="*/ 14 w 128"/>
                <a:gd name="T63" fmla="*/ 78 h 78"/>
                <a:gd name="T64" fmla="*/ 6 w 128"/>
                <a:gd name="T65" fmla="*/ 75 h 78"/>
                <a:gd name="T66" fmla="*/ 0 w 128"/>
                <a:gd name="T67" fmla="*/ 63 h 78"/>
                <a:gd name="T68" fmla="*/ 2 w 128"/>
                <a:gd name="T69" fmla="*/ 62 h 78"/>
                <a:gd name="T70" fmla="*/ 8 w 128"/>
                <a:gd name="T71" fmla="*/ 66 h 78"/>
                <a:gd name="T72" fmla="*/ 19 w 128"/>
                <a:gd name="T73" fmla="*/ 68 h 78"/>
                <a:gd name="T74" fmla="*/ 21 w 128"/>
                <a:gd name="T75" fmla="*/ 60 h 78"/>
                <a:gd name="T76" fmla="*/ 21 w 128"/>
                <a:gd name="T77" fmla="*/ 59 h 78"/>
                <a:gd name="T78" fmla="*/ 24 w 128"/>
                <a:gd name="T79" fmla="*/ 59 h 78"/>
                <a:gd name="T80" fmla="*/ 27 w 128"/>
                <a:gd name="T81" fmla="*/ 53 h 78"/>
                <a:gd name="T82" fmla="*/ 27 w 128"/>
                <a:gd name="T83" fmla="*/ 51 h 78"/>
                <a:gd name="T84" fmla="*/ 43 w 128"/>
                <a:gd name="T85" fmla="*/ 50 h 78"/>
                <a:gd name="T86" fmla="*/ 55 w 128"/>
                <a:gd name="T87" fmla="*/ 35 h 78"/>
                <a:gd name="T88" fmla="*/ 58 w 128"/>
                <a:gd name="T89" fmla="*/ 29 h 78"/>
                <a:gd name="T90" fmla="*/ 65 w 128"/>
                <a:gd name="T91" fmla="*/ 37 h 78"/>
                <a:gd name="T92" fmla="*/ 70 w 128"/>
                <a:gd name="T93" fmla="*/ 28 h 78"/>
                <a:gd name="T94" fmla="*/ 70 w 128"/>
                <a:gd name="T95" fmla="*/ 26 h 78"/>
                <a:gd name="T96" fmla="*/ 71 w 128"/>
                <a:gd name="T97" fmla="*/ 26 h 78"/>
                <a:gd name="T98" fmla="*/ 74 w 128"/>
                <a:gd name="T99" fmla="*/ 31 h 78"/>
                <a:gd name="T100" fmla="*/ 73 w 128"/>
                <a:gd name="T101" fmla="*/ 26 h 78"/>
                <a:gd name="T102" fmla="*/ 77 w 128"/>
                <a:gd name="T103" fmla="*/ 22 h 78"/>
                <a:gd name="T104" fmla="*/ 77 w 128"/>
                <a:gd name="T105" fmla="*/ 19 h 78"/>
                <a:gd name="T106" fmla="*/ 82 w 128"/>
                <a:gd name="T107" fmla="*/ 17 h 78"/>
                <a:gd name="T108" fmla="*/ 94 w 128"/>
                <a:gd name="T109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28" h="78">
                  <a:moveTo>
                    <a:pt x="94" y="0"/>
                  </a:moveTo>
                  <a:lnTo>
                    <a:pt x="95" y="0"/>
                  </a:lnTo>
                  <a:lnTo>
                    <a:pt x="95" y="3"/>
                  </a:lnTo>
                  <a:lnTo>
                    <a:pt x="98" y="0"/>
                  </a:lnTo>
                  <a:lnTo>
                    <a:pt x="99" y="0"/>
                  </a:lnTo>
                  <a:lnTo>
                    <a:pt x="102" y="4"/>
                  </a:lnTo>
                  <a:lnTo>
                    <a:pt x="105" y="6"/>
                  </a:lnTo>
                  <a:lnTo>
                    <a:pt x="107" y="6"/>
                  </a:lnTo>
                  <a:lnTo>
                    <a:pt x="107" y="11"/>
                  </a:lnTo>
                  <a:lnTo>
                    <a:pt x="111" y="11"/>
                  </a:lnTo>
                  <a:lnTo>
                    <a:pt x="111" y="16"/>
                  </a:lnTo>
                  <a:lnTo>
                    <a:pt x="114" y="14"/>
                  </a:lnTo>
                  <a:lnTo>
                    <a:pt x="128" y="22"/>
                  </a:lnTo>
                  <a:lnTo>
                    <a:pt x="128" y="23"/>
                  </a:lnTo>
                  <a:lnTo>
                    <a:pt x="120" y="26"/>
                  </a:lnTo>
                  <a:lnTo>
                    <a:pt x="114" y="26"/>
                  </a:lnTo>
                  <a:lnTo>
                    <a:pt x="119" y="32"/>
                  </a:lnTo>
                  <a:lnTo>
                    <a:pt x="119" y="34"/>
                  </a:lnTo>
                  <a:lnTo>
                    <a:pt x="117" y="34"/>
                  </a:lnTo>
                  <a:lnTo>
                    <a:pt x="111" y="37"/>
                  </a:lnTo>
                  <a:lnTo>
                    <a:pt x="107" y="34"/>
                  </a:lnTo>
                  <a:lnTo>
                    <a:pt x="105" y="37"/>
                  </a:lnTo>
                  <a:lnTo>
                    <a:pt x="98" y="34"/>
                  </a:lnTo>
                  <a:lnTo>
                    <a:pt x="82" y="34"/>
                  </a:lnTo>
                  <a:lnTo>
                    <a:pt x="68" y="65"/>
                  </a:lnTo>
                  <a:lnTo>
                    <a:pt x="65" y="69"/>
                  </a:lnTo>
                  <a:lnTo>
                    <a:pt x="61" y="72"/>
                  </a:lnTo>
                  <a:lnTo>
                    <a:pt x="51" y="75"/>
                  </a:lnTo>
                  <a:lnTo>
                    <a:pt x="43" y="71"/>
                  </a:lnTo>
                  <a:lnTo>
                    <a:pt x="37" y="71"/>
                  </a:lnTo>
                  <a:lnTo>
                    <a:pt x="28" y="78"/>
                  </a:lnTo>
                  <a:lnTo>
                    <a:pt x="14" y="78"/>
                  </a:lnTo>
                  <a:lnTo>
                    <a:pt x="6" y="75"/>
                  </a:lnTo>
                  <a:lnTo>
                    <a:pt x="0" y="63"/>
                  </a:lnTo>
                  <a:lnTo>
                    <a:pt x="2" y="62"/>
                  </a:lnTo>
                  <a:lnTo>
                    <a:pt x="8" y="66"/>
                  </a:lnTo>
                  <a:lnTo>
                    <a:pt x="19" y="68"/>
                  </a:lnTo>
                  <a:lnTo>
                    <a:pt x="21" y="60"/>
                  </a:lnTo>
                  <a:lnTo>
                    <a:pt x="21" y="59"/>
                  </a:lnTo>
                  <a:lnTo>
                    <a:pt x="24" y="59"/>
                  </a:lnTo>
                  <a:lnTo>
                    <a:pt x="27" y="53"/>
                  </a:lnTo>
                  <a:lnTo>
                    <a:pt x="27" y="51"/>
                  </a:lnTo>
                  <a:lnTo>
                    <a:pt x="43" y="50"/>
                  </a:lnTo>
                  <a:lnTo>
                    <a:pt x="55" y="35"/>
                  </a:lnTo>
                  <a:lnTo>
                    <a:pt x="58" y="29"/>
                  </a:lnTo>
                  <a:lnTo>
                    <a:pt x="65" y="37"/>
                  </a:lnTo>
                  <a:lnTo>
                    <a:pt x="70" y="28"/>
                  </a:lnTo>
                  <a:lnTo>
                    <a:pt x="70" y="26"/>
                  </a:lnTo>
                  <a:lnTo>
                    <a:pt x="71" y="26"/>
                  </a:lnTo>
                  <a:lnTo>
                    <a:pt x="74" y="31"/>
                  </a:lnTo>
                  <a:lnTo>
                    <a:pt x="73" y="26"/>
                  </a:lnTo>
                  <a:lnTo>
                    <a:pt x="77" y="22"/>
                  </a:lnTo>
                  <a:lnTo>
                    <a:pt x="77" y="19"/>
                  </a:lnTo>
                  <a:lnTo>
                    <a:pt x="82" y="17"/>
                  </a:lnTo>
                  <a:lnTo>
                    <a:pt x="9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5" name="Malaysia - West">
              <a:extLst>
                <a:ext uri="{FF2B5EF4-FFF2-40B4-BE49-F238E27FC236}">
                  <a16:creationId xmlns:a16="http://schemas.microsoft.com/office/drawing/2014/main" id="{A31BBCBC-0930-5BF2-06C9-334BC16EC53A}"/>
                </a:ext>
              </a:extLst>
            </p:cNvPr>
            <p:cNvSpPr>
              <a:spLocks/>
            </p:cNvSpPr>
            <p:nvPr/>
          </p:nvSpPr>
          <p:spPr bwMode="auto">
            <a:xfrm>
              <a:off x="8189480" y="4428386"/>
              <a:ext cx="99389" cy="126494"/>
            </a:xfrm>
            <a:custGeom>
              <a:avLst/>
              <a:gdLst>
                <a:gd name="T0" fmla="*/ 0 w 55"/>
                <a:gd name="T1" fmla="*/ 0 h 70"/>
                <a:gd name="T2" fmla="*/ 2 w 55"/>
                <a:gd name="T3" fmla="*/ 0 h 70"/>
                <a:gd name="T4" fmla="*/ 12 w 55"/>
                <a:gd name="T5" fmla="*/ 5 h 70"/>
                <a:gd name="T6" fmla="*/ 15 w 55"/>
                <a:gd name="T7" fmla="*/ 13 h 70"/>
                <a:gd name="T8" fmla="*/ 19 w 55"/>
                <a:gd name="T9" fmla="*/ 10 h 70"/>
                <a:gd name="T10" fmla="*/ 24 w 55"/>
                <a:gd name="T11" fmla="*/ 10 h 70"/>
                <a:gd name="T12" fmla="*/ 27 w 55"/>
                <a:gd name="T13" fmla="*/ 8 h 70"/>
                <a:gd name="T14" fmla="*/ 30 w 55"/>
                <a:gd name="T15" fmla="*/ 8 h 70"/>
                <a:gd name="T16" fmla="*/ 39 w 55"/>
                <a:gd name="T17" fmla="*/ 15 h 70"/>
                <a:gd name="T18" fmla="*/ 45 w 55"/>
                <a:gd name="T19" fmla="*/ 22 h 70"/>
                <a:gd name="T20" fmla="*/ 45 w 55"/>
                <a:gd name="T21" fmla="*/ 46 h 70"/>
                <a:gd name="T22" fmla="*/ 55 w 55"/>
                <a:gd name="T23" fmla="*/ 64 h 70"/>
                <a:gd name="T24" fmla="*/ 54 w 55"/>
                <a:gd name="T25" fmla="*/ 70 h 70"/>
                <a:gd name="T26" fmla="*/ 52 w 55"/>
                <a:gd name="T27" fmla="*/ 70 h 70"/>
                <a:gd name="T28" fmla="*/ 48 w 55"/>
                <a:gd name="T29" fmla="*/ 68 h 70"/>
                <a:gd name="T30" fmla="*/ 43 w 55"/>
                <a:gd name="T31" fmla="*/ 70 h 70"/>
                <a:gd name="T32" fmla="*/ 16 w 55"/>
                <a:gd name="T33" fmla="*/ 52 h 70"/>
                <a:gd name="T34" fmla="*/ 6 w 55"/>
                <a:gd name="T35" fmla="*/ 33 h 70"/>
                <a:gd name="T36" fmla="*/ 0 w 55"/>
                <a:gd name="T37" fmla="*/ 5 h 70"/>
                <a:gd name="T38" fmla="*/ 0 w 55"/>
                <a:gd name="T3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" h="70">
                  <a:moveTo>
                    <a:pt x="0" y="0"/>
                  </a:moveTo>
                  <a:lnTo>
                    <a:pt x="2" y="0"/>
                  </a:lnTo>
                  <a:lnTo>
                    <a:pt x="12" y="5"/>
                  </a:lnTo>
                  <a:lnTo>
                    <a:pt x="15" y="13"/>
                  </a:lnTo>
                  <a:lnTo>
                    <a:pt x="19" y="10"/>
                  </a:lnTo>
                  <a:lnTo>
                    <a:pt x="24" y="10"/>
                  </a:lnTo>
                  <a:lnTo>
                    <a:pt x="27" y="8"/>
                  </a:lnTo>
                  <a:lnTo>
                    <a:pt x="30" y="8"/>
                  </a:lnTo>
                  <a:lnTo>
                    <a:pt x="39" y="15"/>
                  </a:lnTo>
                  <a:lnTo>
                    <a:pt x="45" y="22"/>
                  </a:lnTo>
                  <a:lnTo>
                    <a:pt x="45" y="46"/>
                  </a:lnTo>
                  <a:lnTo>
                    <a:pt x="55" y="64"/>
                  </a:lnTo>
                  <a:lnTo>
                    <a:pt x="54" y="70"/>
                  </a:lnTo>
                  <a:lnTo>
                    <a:pt x="52" y="70"/>
                  </a:lnTo>
                  <a:lnTo>
                    <a:pt x="48" y="68"/>
                  </a:lnTo>
                  <a:lnTo>
                    <a:pt x="43" y="70"/>
                  </a:lnTo>
                  <a:lnTo>
                    <a:pt x="16" y="52"/>
                  </a:lnTo>
                  <a:lnTo>
                    <a:pt x="6" y="33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6" name="Nepal">
              <a:extLst>
                <a:ext uri="{FF2B5EF4-FFF2-40B4-BE49-F238E27FC236}">
                  <a16:creationId xmlns:a16="http://schemas.microsoft.com/office/drawing/2014/main" id="{3F37A98A-207A-BE35-4DDA-5A0B6F9DD44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2416" y="3841090"/>
              <a:ext cx="193357" cy="108424"/>
            </a:xfrm>
            <a:custGeom>
              <a:avLst/>
              <a:gdLst>
                <a:gd name="T0" fmla="*/ 15 w 107"/>
                <a:gd name="T1" fmla="*/ 0 h 60"/>
                <a:gd name="T2" fmla="*/ 15 w 107"/>
                <a:gd name="T3" fmla="*/ 2 h 60"/>
                <a:gd name="T4" fmla="*/ 18 w 107"/>
                <a:gd name="T5" fmla="*/ 3 h 60"/>
                <a:gd name="T6" fmla="*/ 18 w 107"/>
                <a:gd name="T7" fmla="*/ 0 h 60"/>
                <a:gd name="T8" fmla="*/ 26 w 107"/>
                <a:gd name="T9" fmla="*/ 0 h 60"/>
                <a:gd name="T10" fmla="*/ 28 w 107"/>
                <a:gd name="T11" fmla="*/ 2 h 60"/>
                <a:gd name="T12" fmla="*/ 31 w 107"/>
                <a:gd name="T13" fmla="*/ 2 h 60"/>
                <a:gd name="T14" fmla="*/ 43 w 107"/>
                <a:gd name="T15" fmla="*/ 11 h 60"/>
                <a:gd name="T16" fmla="*/ 48 w 107"/>
                <a:gd name="T17" fmla="*/ 18 h 60"/>
                <a:gd name="T18" fmla="*/ 55 w 107"/>
                <a:gd name="T19" fmla="*/ 15 h 60"/>
                <a:gd name="T20" fmla="*/ 57 w 107"/>
                <a:gd name="T21" fmla="*/ 15 h 60"/>
                <a:gd name="T22" fmla="*/ 55 w 107"/>
                <a:gd name="T23" fmla="*/ 23 h 60"/>
                <a:gd name="T24" fmla="*/ 68 w 107"/>
                <a:gd name="T25" fmla="*/ 26 h 60"/>
                <a:gd name="T26" fmla="*/ 68 w 107"/>
                <a:gd name="T27" fmla="*/ 29 h 60"/>
                <a:gd name="T28" fmla="*/ 76 w 107"/>
                <a:gd name="T29" fmla="*/ 32 h 60"/>
                <a:gd name="T30" fmla="*/ 79 w 107"/>
                <a:gd name="T31" fmla="*/ 36 h 60"/>
                <a:gd name="T32" fmla="*/ 88 w 107"/>
                <a:gd name="T33" fmla="*/ 35 h 60"/>
                <a:gd name="T34" fmla="*/ 97 w 107"/>
                <a:gd name="T35" fmla="*/ 37 h 60"/>
                <a:gd name="T36" fmla="*/ 100 w 107"/>
                <a:gd name="T37" fmla="*/ 37 h 60"/>
                <a:gd name="T38" fmla="*/ 104 w 107"/>
                <a:gd name="T39" fmla="*/ 36 h 60"/>
                <a:gd name="T40" fmla="*/ 107 w 107"/>
                <a:gd name="T41" fmla="*/ 36 h 60"/>
                <a:gd name="T42" fmla="*/ 106 w 107"/>
                <a:gd name="T43" fmla="*/ 46 h 60"/>
                <a:gd name="T44" fmla="*/ 104 w 107"/>
                <a:gd name="T45" fmla="*/ 49 h 60"/>
                <a:gd name="T46" fmla="*/ 107 w 107"/>
                <a:gd name="T47" fmla="*/ 52 h 60"/>
                <a:gd name="T48" fmla="*/ 107 w 107"/>
                <a:gd name="T49" fmla="*/ 54 h 60"/>
                <a:gd name="T50" fmla="*/ 106 w 107"/>
                <a:gd name="T51" fmla="*/ 58 h 60"/>
                <a:gd name="T52" fmla="*/ 103 w 107"/>
                <a:gd name="T53" fmla="*/ 58 h 60"/>
                <a:gd name="T54" fmla="*/ 100 w 107"/>
                <a:gd name="T55" fmla="*/ 60 h 60"/>
                <a:gd name="T56" fmla="*/ 94 w 107"/>
                <a:gd name="T57" fmla="*/ 60 h 60"/>
                <a:gd name="T58" fmla="*/ 66 w 107"/>
                <a:gd name="T59" fmla="*/ 52 h 60"/>
                <a:gd name="T60" fmla="*/ 57 w 107"/>
                <a:gd name="T61" fmla="*/ 45 h 60"/>
                <a:gd name="T62" fmla="*/ 37 w 107"/>
                <a:gd name="T63" fmla="*/ 45 h 60"/>
                <a:gd name="T64" fmla="*/ 2 w 107"/>
                <a:gd name="T65" fmla="*/ 24 h 60"/>
                <a:gd name="T66" fmla="*/ 0 w 107"/>
                <a:gd name="T67" fmla="*/ 24 h 60"/>
                <a:gd name="T68" fmla="*/ 0 w 107"/>
                <a:gd name="T69" fmla="*/ 23 h 60"/>
                <a:gd name="T70" fmla="*/ 5 w 107"/>
                <a:gd name="T71" fmla="*/ 8 h 60"/>
                <a:gd name="T72" fmla="*/ 14 w 107"/>
                <a:gd name="T73" fmla="*/ 2 h 60"/>
                <a:gd name="T74" fmla="*/ 15 w 107"/>
                <a:gd name="T75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7" h="60">
                  <a:moveTo>
                    <a:pt x="15" y="0"/>
                  </a:moveTo>
                  <a:lnTo>
                    <a:pt x="15" y="2"/>
                  </a:lnTo>
                  <a:lnTo>
                    <a:pt x="18" y="3"/>
                  </a:lnTo>
                  <a:lnTo>
                    <a:pt x="18" y="0"/>
                  </a:lnTo>
                  <a:lnTo>
                    <a:pt x="26" y="0"/>
                  </a:lnTo>
                  <a:lnTo>
                    <a:pt x="28" y="2"/>
                  </a:lnTo>
                  <a:lnTo>
                    <a:pt x="31" y="2"/>
                  </a:lnTo>
                  <a:lnTo>
                    <a:pt x="43" y="11"/>
                  </a:lnTo>
                  <a:lnTo>
                    <a:pt x="48" y="18"/>
                  </a:lnTo>
                  <a:lnTo>
                    <a:pt x="55" y="15"/>
                  </a:lnTo>
                  <a:lnTo>
                    <a:pt x="57" y="15"/>
                  </a:lnTo>
                  <a:lnTo>
                    <a:pt x="55" y="23"/>
                  </a:lnTo>
                  <a:lnTo>
                    <a:pt x="68" y="26"/>
                  </a:lnTo>
                  <a:lnTo>
                    <a:pt x="68" y="29"/>
                  </a:lnTo>
                  <a:lnTo>
                    <a:pt x="76" y="32"/>
                  </a:lnTo>
                  <a:lnTo>
                    <a:pt x="79" y="36"/>
                  </a:lnTo>
                  <a:lnTo>
                    <a:pt x="88" y="35"/>
                  </a:lnTo>
                  <a:lnTo>
                    <a:pt x="97" y="37"/>
                  </a:lnTo>
                  <a:lnTo>
                    <a:pt x="100" y="37"/>
                  </a:lnTo>
                  <a:lnTo>
                    <a:pt x="104" y="36"/>
                  </a:lnTo>
                  <a:lnTo>
                    <a:pt x="107" y="36"/>
                  </a:lnTo>
                  <a:lnTo>
                    <a:pt x="106" y="46"/>
                  </a:lnTo>
                  <a:lnTo>
                    <a:pt x="104" y="49"/>
                  </a:lnTo>
                  <a:lnTo>
                    <a:pt x="107" y="52"/>
                  </a:lnTo>
                  <a:lnTo>
                    <a:pt x="107" y="54"/>
                  </a:lnTo>
                  <a:lnTo>
                    <a:pt x="106" y="58"/>
                  </a:lnTo>
                  <a:lnTo>
                    <a:pt x="103" y="58"/>
                  </a:lnTo>
                  <a:lnTo>
                    <a:pt x="100" y="60"/>
                  </a:lnTo>
                  <a:lnTo>
                    <a:pt x="94" y="60"/>
                  </a:lnTo>
                  <a:lnTo>
                    <a:pt x="66" y="52"/>
                  </a:lnTo>
                  <a:lnTo>
                    <a:pt x="57" y="45"/>
                  </a:lnTo>
                  <a:lnTo>
                    <a:pt x="37" y="45"/>
                  </a:lnTo>
                  <a:lnTo>
                    <a:pt x="2" y="24"/>
                  </a:lnTo>
                  <a:lnTo>
                    <a:pt x="0" y="24"/>
                  </a:lnTo>
                  <a:lnTo>
                    <a:pt x="0" y="23"/>
                  </a:lnTo>
                  <a:lnTo>
                    <a:pt x="5" y="8"/>
                  </a:lnTo>
                  <a:lnTo>
                    <a:pt x="14" y="2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7" name="Vietnam">
              <a:extLst>
                <a:ext uri="{FF2B5EF4-FFF2-40B4-BE49-F238E27FC236}">
                  <a16:creationId xmlns:a16="http://schemas.microsoft.com/office/drawing/2014/main" id="{71464DBB-4873-DEAB-4CA6-09B7E1D217CA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8270" y="4027218"/>
              <a:ext cx="168057" cy="357799"/>
            </a:xfrm>
            <a:custGeom>
              <a:avLst/>
              <a:gdLst>
                <a:gd name="T0" fmla="*/ 56 w 93"/>
                <a:gd name="T1" fmla="*/ 6 h 198"/>
                <a:gd name="T2" fmla="*/ 61 w 93"/>
                <a:gd name="T3" fmla="*/ 19 h 198"/>
                <a:gd name="T4" fmla="*/ 75 w 93"/>
                <a:gd name="T5" fmla="*/ 25 h 198"/>
                <a:gd name="T6" fmla="*/ 68 w 93"/>
                <a:gd name="T7" fmla="*/ 28 h 198"/>
                <a:gd name="T8" fmla="*/ 49 w 93"/>
                <a:gd name="T9" fmla="*/ 47 h 198"/>
                <a:gd name="T10" fmla="*/ 46 w 93"/>
                <a:gd name="T11" fmla="*/ 65 h 198"/>
                <a:gd name="T12" fmla="*/ 56 w 93"/>
                <a:gd name="T13" fmla="*/ 77 h 198"/>
                <a:gd name="T14" fmla="*/ 72 w 93"/>
                <a:gd name="T15" fmla="*/ 95 h 198"/>
                <a:gd name="T16" fmla="*/ 80 w 93"/>
                <a:gd name="T17" fmla="*/ 98 h 198"/>
                <a:gd name="T18" fmla="*/ 87 w 93"/>
                <a:gd name="T19" fmla="*/ 108 h 198"/>
                <a:gd name="T20" fmla="*/ 92 w 93"/>
                <a:gd name="T21" fmla="*/ 148 h 198"/>
                <a:gd name="T22" fmla="*/ 89 w 93"/>
                <a:gd name="T23" fmla="*/ 163 h 198"/>
                <a:gd name="T24" fmla="*/ 67 w 93"/>
                <a:gd name="T25" fmla="*/ 175 h 198"/>
                <a:gd name="T26" fmla="*/ 56 w 93"/>
                <a:gd name="T27" fmla="*/ 181 h 198"/>
                <a:gd name="T28" fmla="*/ 55 w 93"/>
                <a:gd name="T29" fmla="*/ 187 h 198"/>
                <a:gd name="T30" fmla="*/ 52 w 93"/>
                <a:gd name="T31" fmla="*/ 188 h 198"/>
                <a:gd name="T32" fmla="*/ 34 w 93"/>
                <a:gd name="T33" fmla="*/ 198 h 198"/>
                <a:gd name="T34" fmla="*/ 37 w 93"/>
                <a:gd name="T35" fmla="*/ 179 h 198"/>
                <a:gd name="T36" fmla="*/ 29 w 93"/>
                <a:gd name="T37" fmla="*/ 173 h 198"/>
                <a:gd name="T38" fmla="*/ 35 w 93"/>
                <a:gd name="T39" fmla="*/ 169 h 198"/>
                <a:gd name="T40" fmla="*/ 47 w 93"/>
                <a:gd name="T41" fmla="*/ 164 h 198"/>
                <a:gd name="T42" fmla="*/ 55 w 93"/>
                <a:gd name="T43" fmla="*/ 157 h 198"/>
                <a:gd name="T44" fmla="*/ 68 w 93"/>
                <a:gd name="T45" fmla="*/ 148 h 198"/>
                <a:gd name="T46" fmla="*/ 68 w 93"/>
                <a:gd name="T47" fmla="*/ 109 h 198"/>
                <a:gd name="T48" fmla="*/ 56 w 93"/>
                <a:gd name="T49" fmla="*/ 93 h 198"/>
                <a:gd name="T50" fmla="*/ 55 w 93"/>
                <a:gd name="T51" fmla="*/ 92 h 198"/>
                <a:gd name="T52" fmla="*/ 47 w 93"/>
                <a:gd name="T53" fmla="*/ 80 h 198"/>
                <a:gd name="T54" fmla="*/ 22 w 93"/>
                <a:gd name="T55" fmla="*/ 56 h 198"/>
                <a:gd name="T56" fmla="*/ 24 w 93"/>
                <a:gd name="T57" fmla="*/ 50 h 198"/>
                <a:gd name="T58" fmla="*/ 29 w 93"/>
                <a:gd name="T59" fmla="*/ 49 h 198"/>
                <a:gd name="T60" fmla="*/ 28 w 93"/>
                <a:gd name="T61" fmla="*/ 35 h 198"/>
                <a:gd name="T62" fmla="*/ 12 w 93"/>
                <a:gd name="T63" fmla="*/ 34 h 198"/>
                <a:gd name="T64" fmla="*/ 7 w 93"/>
                <a:gd name="T65" fmla="*/ 22 h 198"/>
                <a:gd name="T66" fmla="*/ 0 w 93"/>
                <a:gd name="T67" fmla="*/ 12 h 198"/>
                <a:gd name="T68" fmla="*/ 3 w 93"/>
                <a:gd name="T69" fmla="*/ 6 h 198"/>
                <a:gd name="T70" fmla="*/ 15 w 93"/>
                <a:gd name="T71" fmla="*/ 7 h 198"/>
                <a:gd name="T72" fmla="*/ 21 w 93"/>
                <a:gd name="T73" fmla="*/ 9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3" h="198">
                  <a:moveTo>
                    <a:pt x="38" y="0"/>
                  </a:moveTo>
                  <a:lnTo>
                    <a:pt x="56" y="6"/>
                  </a:lnTo>
                  <a:lnTo>
                    <a:pt x="56" y="7"/>
                  </a:lnTo>
                  <a:lnTo>
                    <a:pt x="61" y="19"/>
                  </a:lnTo>
                  <a:lnTo>
                    <a:pt x="67" y="23"/>
                  </a:lnTo>
                  <a:lnTo>
                    <a:pt x="75" y="25"/>
                  </a:lnTo>
                  <a:lnTo>
                    <a:pt x="75" y="26"/>
                  </a:lnTo>
                  <a:lnTo>
                    <a:pt x="68" y="28"/>
                  </a:lnTo>
                  <a:lnTo>
                    <a:pt x="58" y="37"/>
                  </a:lnTo>
                  <a:lnTo>
                    <a:pt x="49" y="47"/>
                  </a:lnTo>
                  <a:lnTo>
                    <a:pt x="46" y="59"/>
                  </a:lnTo>
                  <a:lnTo>
                    <a:pt x="46" y="65"/>
                  </a:lnTo>
                  <a:lnTo>
                    <a:pt x="53" y="71"/>
                  </a:lnTo>
                  <a:lnTo>
                    <a:pt x="56" y="77"/>
                  </a:lnTo>
                  <a:lnTo>
                    <a:pt x="64" y="86"/>
                  </a:lnTo>
                  <a:lnTo>
                    <a:pt x="72" y="95"/>
                  </a:lnTo>
                  <a:lnTo>
                    <a:pt x="78" y="98"/>
                  </a:lnTo>
                  <a:lnTo>
                    <a:pt x="80" y="98"/>
                  </a:lnTo>
                  <a:lnTo>
                    <a:pt x="81" y="103"/>
                  </a:lnTo>
                  <a:lnTo>
                    <a:pt x="87" y="108"/>
                  </a:lnTo>
                  <a:lnTo>
                    <a:pt x="93" y="142"/>
                  </a:lnTo>
                  <a:lnTo>
                    <a:pt x="92" y="148"/>
                  </a:lnTo>
                  <a:lnTo>
                    <a:pt x="92" y="158"/>
                  </a:lnTo>
                  <a:lnTo>
                    <a:pt x="89" y="163"/>
                  </a:lnTo>
                  <a:lnTo>
                    <a:pt x="75" y="172"/>
                  </a:lnTo>
                  <a:lnTo>
                    <a:pt x="67" y="175"/>
                  </a:lnTo>
                  <a:lnTo>
                    <a:pt x="61" y="175"/>
                  </a:lnTo>
                  <a:lnTo>
                    <a:pt x="56" y="181"/>
                  </a:lnTo>
                  <a:lnTo>
                    <a:pt x="56" y="187"/>
                  </a:lnTo>
                  <a:lnTo>
                    <a:pt x="55" y="187"/>
                  </a:lnTo>
                  <a:lnTo>
                    <a:pt x="50" y="184"/>
                  </a:lnTo>
                  <a:lnTo>
                    <a:pt x="52" y="188"/>
                  </a:lnTo>
                  <a:lnTo>
                    <a:pt x="38" y="198"/>
                  </a:lnTo>
                  <a:lnTo>
                    <a:pt x="34" y="198"/>
                  </a:lnTo>
                  <a:lnTo>
                    <a:pt x="34" y="188"/>
                  </a:lnTo>
                  <a:lnTo>
                    <a:pt x="37" y="179"/>
                  </a:lnTo>
                  <a:lnTo>
                    <a:pt x="29" y="175"/>
                  </a:lnTo>
                  <a:lnTo>
                    <a:pt x="29" y="173"/>
                  </a:lnTo>
                  <a:lnTo>
                    <a:pt x="34" y="172"/>
                  </a:lnTo>
                  <a:lnTo>
                    <a:pt x="35" y="169"/>
                  </a:lnTo>
                  <a:lnTo>
                    <a:pt x="35" y="167"/>
                  </a:lnTo>
                  <a:lnTo>
                    <a:pt x="47" y="164"/>
                  </a:lnTo>
                  <a:lnTo>
                    <a:pt x="47" y="157"/>
                  </a:lnTo>
                  <a:lnTo>
                    <a:pt x="55" y="157"/>
                  </a:lnTo>
                  <a:lnTo>
                    <a:pt x="55" y="154"/>
                  </a:lnTo>
                  <a:lnTo>
                    <a:pt x="68" y="148"/>
                  </a:lnTo>
                  <a:lnTo>
                    <a:pt x="67" y="117"/>
                  </a:lnTo>
                  <a:lnTo>
                    <a:pt x="68" y="109"/>
                  </a:lnTo>
                  <a:lnTo>
                    <a:pt x="64" y="96"/>
                  </a:lnTo>
                  <a:lnTo>
                    <a:pt x="56" y="93"/>
                  </a:lnTo>
                  <a:lnTo>
                    <a:pt x="55" y="93"/>
                  </a:lnTo>
                  <a:lnTo>
                    <a:pt x="55" y="92"/>
                  </a:lnTo>
                  <a:lnTo>
                    <a:pt x="53" y="83"/>
                  </a:lnTo>
                  <a:lnTo>
                    <a:pt x="47" y="80"/>
                  </a:lnTo>
                  <a:lnTo>
                    <a:pt x="37" y="65"/>
                  </a:lnTo>
                  <a:lnTo>
                    <a:pt x="22" y="56"/>
                  </a:lnTo>
                  <a:lnTo>
                    <a:pt x="22" y="55"/>
                  </a:lnTo>
                  <a:lnTo>
                    <a:pt x="24" y="50"/>
                  </a:lnTo>
                  <a:lnTo>
                    <a:pt x="24" y="49"/>
                  </a:lnTo>
                  <a:lnTo>
                    <a:pt x="29" y="49"/>
                  </a:lnTo>
                  <a:lnTo>
                    <a:pt x="32" y="46"/>
                  </a:lnTo>
                  <a:lnTo>
                    <a:pt x="28" y="35"/>
                  </a:lnTo>
                  <a:lnTo>
                    <a:pt x="25" y="34"/>
                  </a:lnTo>
                  <a:lnTo>
                    <a:pt x="12" y="34"/>
                  </a:lnTo>
                  <a:lnTo>
                    <a:pt x="9" y="29"/>
                  </a:lnTo>
                  <a:lnTo>
                    <a:pt x="7" y="22"/>
                  </a:lnTo>
                  <a:lnTo>
                    <a:pt x="0" y="13"/>
                  </a:lnTo>
                  <a:lnTo>
                    <a:pt x="0" y="12"/>
                  </a:lnTo>
                  <a:lnTo>
                    <a:pt x="3" y="7"/>
                  </a:lnTo>
                  <a:lnTo>
                    <a:pt x="3" y="6"/>
                  </a:lnTo>
                  <a:lnTo>
                    <a:pt x="12" y="9"/>
                  </a:lnTo>
                  <a:lnTo>
                    <a:pt x="15" y="7"/>
                  </a:lnTo>
                  <a:lnTo>
                    <a:pt x="16" y="7"/>
                  </a:lnTo>
                  <a:lnTo>
                    <a:pt x="21" y="9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8" name="India">
              <a:extLst>
                <a:ext uri="{FF2B5EF4-FFF2-40B4-BE49-F238E27FC236}">
                  <a16:creationId xmlns:a16="http://schemas.microsoft.com/office/drawing/2014/main" id="{2583D588-1F01-4E55-3543-6D606AC42C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8708" y="3680262"/>
              <a:ext cx="697525" cy="719211"/>
            </a:xfrm>
            <a:custGeom>
              <a:avLst/>
              <a:gdLst>
                <a:gd name="T0" fmla="*/ 162 w 386"/>
                <a:gd name="T1" fmla="*/ 8 h 398"/>
                <a:gd name="T2" fmla="*/ 153 w 386"/>
                <a:gd name="T3" fmla="*/ 26 h 398"/>
                <a:gd name="T4" fmla="*/ 145 w 386"/>
                <a:gd name="T5" fmla="*/ 42 h 398"/>
                <a:gd name="T6" fmla="*/ 145 w 386"/>
                <a:gd name="T7" fmla="*/ 60 h 398"/>
                <a:gd name="T8" fmla="*/ 140 w 386"/>
                <a:gd name="T9" fmla="*/ 55 h 398"/>
                <a:gd name="T10" fmla="*/ 151 w 386"/>
                <a:gd name="T11" fmla="*/ 78 h 398"/>
                <a:gd name="T12" fmla="*/ 194 w 386"/>
                <a:gd name="T13" fmla="*/ 132 h 398"/>
                <a:gd name="T14" fmla="*/ 261 w 386"/>
                <a:gd name="T15" fmla="*/ 146 h 398"/>
                <a:gd name="T16" fmla="*/ 263 w 386"/>
                <a:gd name="T17" fmla="*/ 125 h 398"/>
                <a:gd name="T18" fmla="*/ 273 w 386"/>
                <a:gd name="T19" fmla="*/ 131 h 398"/>
                <a:gd name="T20" fmla="*/ 274 w 386"/>
                <a:gd name="T21" fmla="*/ 140 h 398"/>
                <a:gd name="T22" fmla="*/ 310 w 386"/>
                <a:gd name="T23" fmla="*/ 131 h 398"/>
                <a:gd name="T24" fmla="*/ 357 w 386"/>
                <a:gd name="T25" fmla="*/ 104 h 398"/>
                <a:gd name="T26" fmla="*/ 372 w 386"/>
                <a:gd name="T27" fmla="*/ 109 h 398"/>
                <a:gd name="T28" fmla="*/ 386 w 386"/>
                <a:gd name="T29" fmla="*/ 121 h 398"/>
                <a:gd name="T30" fmla="*/ 380 w 386"/>
                <a:gd name="T31" fmla="*/ 135 h 398"/>
                <a:gd name="T32" fmla="*/ 350 w 386"/>
                <a:gd name="T33" fmla="*/ 165 h 398"/>
                <a:gd name="T34" fmla="*/ 332 w 386"/>
                <a:gd name="T35" fmla="*/ 198 h 398"/>
                <a:gd name="T36" fmla="*/ 329 w 386"/>
                <a:gd name="T37" fmla="*/ 208 h 398"/>
                <a:gd name="T38" fmla="*/ 310 w 386"/>
                <a:gd name="T39" fmla="*/ 195 h 398"/>
                <a:gd name="T40" fmla="*/ 304 w 386"/>
                <a:gd name="T41" fmla="*/ 192 h 398"/>
                <a:gd name="T42" fmla="*/ 288 w 386"/>
                <a:gd name="T43" fmla="*/ 164 h 398"/>
                <a:gd name="T44" fmla="*/ 276 w 386"/>
                <a:gd name="T45" fmla="*/ 153 h 398"/>
                <a:gd name="T46" fmla="*/ 268 w 386"/>
                <a:gd name="T47" fmla="*/ 147 h 398"/>
                <a:gd name="T48" fmla="*/ 270 w 386"/>
                <a:gd name="T49" fmla="*/ 159 h 398"/>
                <a:gd name="T50" fmla="*/ 261 w 386"/>
                <a:gd name="T51" fmla="*/ 169 h 398"/>
                <a:gd name="T52" fmla="*/ 274 w 386"/>
                <a:gd name="T53" fmla="*/ 215 h 398"/>
                <a:gd name="T54" fmla="*/ 263 w 386"/>
                <a:gd name="T55" fmla="*/ 209 h 398"/>
                <a:gd name="T56" fmla="*/ 240 w 386"/>
                <a:gd name="T57" fmla="*/ 238 h 398"/>
                <a:gd name="T58" fmla="*/ 185 w 386"/>
                <a:gd name="T59" fmla="*/ 285 h 398"/>
                <a:gd name="T60" fmla="*/ 159 w 386"/>
                <a:gd name="T61" fmla="*/ 301 h 398"/>
                <a:gd name="T62" fmla="*/ 156 w 386"/>
                <a:gd name="T63" fmla="*/ 368 h 398"/>
                <a:gd name="T64" fmla="*/ 134 w 386"/>
                <a:gd name="T65" fmla="*/ 384 h 398"/>
                <a:gd name="T66" fmla="*/ 113 w 386"/>
                <a:gd name="T67" fmla="*/ 386 h 398"/>
                <a:gd name="T68" fmla="*/ 79 w 386"/>
                <a:gd name="T69" fmla="*/ 306 h 398"/>
                <a:gd name="T70" fmla="*/ 68 w 386"/>
                <a:gd name="T71" fmla="*/ 285 h 398"/>
                <a:gd name="T72" fmla="*/ 59 w 386"/>
                <a:gd name="T73" fmla="*/ 241 h 398"/>
                <a:gd name="T74" fmla="*/ 61 w 386"/>
                <a:gd name="T75" fmla="*/ 207 h 398"/>
                <a:gd name="T76" fmla="*/ 31 w 386"/>
                <a:gd name="T77" fmla="*/ 226 h 398"/>
                <a:gd name="T78" fmla="*/ 25 w 386"/>
                <a:gd name="T79" fmla="*/ 202 h 398"/>
                <a:gd name="T80" fmla="*/ 12 w 386"/>
                <a:gd name="T81" fmla="*/ 198 h 398"/>
                <a:gd name="T82" fmla="*/ 12 w 386"/>
                <a:gd name="T83" fmla="*/ 175 h 398"/>
                <a:gd name="T84" fmla="*/ 37 w 386"/>
                <a:gd name="T85" fmla="*/ 177 h 398"/>
                <a:gd name="T86" fmla="*/ 30 w 386"/>
                <a:gd name="T87" fmla="*/ 146 h 398"/>
                <a:gd name="T88" fmla="*/ 33 w 386"/>
                <a:gd name="T89" fmla="*/ 122 h 398"/>
                <a:gd name="T90" fmla="*/ 57 w 386"/>
                <a:gd name="T91" fmla="*/ 113 h 398"/>
                <a:gd name="T92" fmla="*/ 82 w 386"/>
                <a:gd name="T93" fmla="*/ 81 h 398"/>
                <a:gd name="T94" fmla="*/ 88 w 386"/>
                <a:gd name="T95" fmla="*/ 72 h 398"/>
                <a:gd name="T96" fmla="*/ 97 w 386"/>
                <a:gd name="T97" fmla="*/ 60 h 398"/>
                <a:gd name="T98" fmla="*/ 83 w 386"/>
                <a:gd name="T99" fmla="*/ 51 h 398"/>
                <a:gd name="T100" fmla="*/ 79 w 386"/>
                <a:gd name="T101" fmla="*/ 36 h 398"/>
                <a:gd name="T102" fmla="*/ 76 w 386"/>
                <a:gd name="T103" fmla="*/ 27 h 398"/>
                <a:gd name="T104" fmla="*/ 83 w 386"/>
                <a:gd name="T105" fmla="*/ 18 h 398"/>
                <a:gd name="T106" fmla="*/ 119 w 386"/>
                <a:gd name="T107" fmla="*/ 15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86" h="398">
                  <a:moveTo>
                    <a:pt x="148" y="0"/>
                  </a:moveTo>
                  <a:lnTo>
                    <a:pt x="159" y="6"/>
                  </a:lnTo>
                  <a:lnTo>
                    <a:pt x="159" y="9"/>
                  </a:lnTo>
                  <a:lnTo>
                    <a:pt x="162" y="8"/>
                  </a:lnTo>
                  <a:lnTo>
                    <a:pt x="163" y="8"/>
                  </a:lnTo>
                  <a:lnTo>
                    <a:pt x="163" y="9"/>
                  </a:lnTo>
                  <a:lnTo>
                    <a:pt x="159" y="21"/>
                  </a:lnTo>
                  <a:lnTo>
                    <a:pt x="153" y="26"/>
                  </a:lnTo>
                  <a:lnTo>
                    <a:pt x="153" y="32"/>
                  </a:lnTo>
                  <a:lnTo>
                    <a:pt x="151" y="32"/>
                  </a:lnTo>
                  <a:lnTo>
                    <a:pt x="144" y="33"/>
                  </a:lnTo>
                  <a:lnTo>
                    <a:pt x="145" y="42"/>
                  </a:lnTo>
                  <a:lnTo>
                    <a:pt x="151" y="45"/>
                  </a:lnTo>
                  <a:lnTo>
                    <a:pt x="153" y="52"/>
                  </a:lnTo>
                  <a:lnTo>
                    <a:pt x="145" y="58"/>
                  </a:lnTo>
                  <a:lnTo>
                    <a:pt x="145" y="60"/>
                  </a:lnTo>
                  <a:lnTo>
                    <a:pt x="144" y="60"/>
                  </a:lnTo>
                  <a:lnTo>
                    <a:pt x="144" y="58"/>
                  </a:lnTo>
                  <a:lnTo>
                    <a:pt x="141" y="54"/>
                  </a:lnTo>
                  <a:lnTo>
                    <a:pt x="140" y="55"/>
                  </a:lnTo>
                  <a:lnTo>
                    <a:pt x="142" y="64"/>
                  </a:lnTo>
                  <a:lnTo>
                    <a:pt x="142" y="72"/>
                  </a:lnTo>
                  <a:lnTo>
                    <a:pt x="145" y="78"/>
                  </a:lnTo>
                  <a:lnTo>
                    <a:pt x="151" y="78"/>
                  </a:lnTo>
                  <a:lnTo>
                    <a:pt x="172" y="91"/>
                  </a:lnTo>
                  <a:lnTo>
                    <a:pt x="163" y="98"/>
                  </a:lnTo>
                  <a:lnTo>
                    <a:pt x="159" y="112"/>
                  </a:lnTo>
                  <a:lnTo>
                    <a:pt x="194" y="132"/>
                  </a:lnTo>
                  <a:lnTo>
                    <a:pt x="215" y="132"/>
                  </a:lnTo>
                  <a:lnTo>
                    <a:pt x="223" y="141"/>
                  </a:lnTo>
                  <a:lnTo>
                    <a:pt x="251" y="147"/>
                  </a:lnTo>
                  <a:lnTo>
                    <a:pt x="261" y="146"/>
                  </a:lnTo>
                  <a:lnTo>
                    <a:pt x="263" y="141"/>
                  </a:lnTo>
                  <a:lnTo>
                    <a:pt x="260" y="138"/>
                  </a:lnTo>
                  <a:lnTo>
                    <a:pt x="261" y="135"/>
                  </a:lnTo>
                  <a:lnTo>
                    <a:pt x="263" y="125"/>
                  </a:lnTo>
                  <a:lnTo>
                    <a:pt x="264" y="125"/>
                  </a:lnTo>
                  <a:lnTo>
                    <a:pt x="271" y="122"/>
                  </a:lnTo>
                  <a:lnTo>
                    <a:pt x="273" y="122"/>
                  </a:lnTo>
                  <a:lnTo>
                    <a:pt x="273" y="131"/>
                  </a:lnTo>
                  <a:lnTo>
                    <a:pt x="274" y="132"/>
                  </a:lnTo>
                  <a:lnTo>
                    <a:pt x="274" y="134"/>
                  </a:lnTo>
                  <a:lnTo>
                    <a:pt x="273" y="135"/>
                  </a:lnTo>
                  <a:lnTo>
                    <a:pt x="274" y="140"/>
                  </a:lnTo>
                  <a:lnTo>
                    <a:pt x="283" y="141"/>
                  </a:lnTo>
                  <a:lnTo>
                    <a:pt x="313" y="138"/>
                  </a:lnTo>
                  <a:lnTo>
                    <a:pt x="316" y="134"/>
                  </a:lnTo>
                  <a:lnTo>
                    <a:pt x="310" y="131"/>
                  </a:lnTo>
                  <a:lnTo>
                    <a:pt x="310" y="126"/>
                  </a:lnTo>
                  <a:lnTo>
                    <a:pt x="328" y="119"/>
                  </a:lnTo>
                  <a:lnTo>
                    <a:pt x="347" y="104"/>
                  </a:lnTo>
                  <a:lnTo>
                    <a:pt x="357" y="104"/>
                  </a:lnTo>
                  <a:lnTo>
                    <a:pt x="366" y="101"/>
                  </a:lnTo>
                  <a:lnTo>
                    <a:pt x="368" y="101"/>
                  </a:lnTo>
                  <a:lnTo>
                    <a:pt x="371" y="109"/>
                  </a:lnTo>
                  <a:lnTo>
                    <a:pt x="372" y="109"/>
                  </a:lnTo>
                  <a:lnTo>
                    <a:pt x="372" y="116"/>
                  </a:lnTo>
                  <a:lnTo>
                    <a:pt x="381" y="118"/>
                  </a:lnTo>
                  <a:lnTo>
                    <a:pt x="384" y="121"/>
                  </a:lnTo>
                  <a:lnTo>
                    <a:pt x="386" y="121"/>
                  </a:lnTo>
                  <a:lnTo>
                    <a:pt x="386" y="125"/>
                  </a:lnTo>
                  <a:lnTo>
                    <a:pt x="384" y="125"/>
                  </a:lnTo>
                  <a:lnTo>
                    <a:pt x="381" y="126"/>
                  </a:lnTo>
                  <a:lnTo>
                    <a:pt x="380" y="135"/>
                  </a:lnTo>
                  <a:lnTo>
                    <a:pt x="369" y="137"/>
                  </a:lnTo>
                  <a:lnTo>
                    <a:pt x="357" y="146"/>
                  </a:lnTo>
                  <a:lnTo>
                    <a:pt x="357" y="156"/>
                  </a:lnTo>
                  <a:lnTo>
                    <a:pt x="350" y="165"/>
                  </a:lnTo>
                  <a:lnTo>
                    <a:pt x="344" y="181"/>
                  </a:lnTo>
                  <a:lnTo>
                    <a:pt x="344" y="183"/>
                  </a:lnTo>
                  <a:lnTo>
                    <a:pt x="332" y="186"/>
                  </a:lnTo>
                  <a:lnTo>
                    <a:pt x="332" y="198"/>
                  </a:lnTo>
                  <a:lnTo>
                    <a:pt x="328" y="198"/>
                  </a:lnTo>
                  <a:lnTo>
                    <a:pt x="328" y="199"/>
                  </a:lnTo>
                  <a:lnTo>
                    <a:pt x="329" y="207"/>
                  </a:lnTo>
                  <a:lnTo>
                    <a:pt x="329" y="208"/>
                  </a:lnTo>
                  <a:lnTo>
                    <a:pt x="323" y="211"/>
                  </a:lnTo>
                  <a:lnTo>
                    <a:pt x="322" y="211"/>
                  </a:lnTo>
                  <a:lnTo>
                    <a:pt x="316" y="187"/>
                  </a:lnTo>
                  <a:lnTo>
                    <a:pt x="310" y="195"/>
                  </a:lnTo>
                  <a:lnTo>
                    <a:pt x="310" y="196"/>
                  </a:lnTo>
                  <a:lnTo>
                    <a:pt x="309" y="196"/>
                  </a:lnTo>
                  <a:lnTo>
                    <a:pt x="309" y="195"/>
                  </a:lnTo>
                  <a:lnTo>
                    <a:pt x="304" y="192"/>
                  </a:lnTo>
                  <a:lnTo>
                    <a:pt x="301" y="183"/>
                  </a:lnTo>
                  <a:lnTo>
                    <a:pt x="301" y="181"/>
                  </a:lnTo>
                  <a:lnTo>
                    <a:pt x="316" y="166"/>
                  </a:lnTo>
                  <a:lnTo>
                    <a:pt x="288" y="164"/>
                  </a:lnTo>
                  <a:lnTo>
                    <a:pt x="283" y="159"/>
                  </a:lnTo>
                  <a:lnTo>
                    <a:pt x="282" y="152"/>
                  </a:lnTo>
                  <a:lnTo>
                    <a:pt x="280" y="153"/>
                  </a:lnTo>
                  <a:lnTo>
                    <a:pt x="276" y="153"/>
                  </a:lnTo>
                  <a:lnTo>
                    <a:pt x="274" y="149"/>
                  </a:lnTo>
                  <a:lnTo>
                    <a:pt x="273" y="152"/>
                  </a:lnTo>
                  <a:lnTo>
                    <a:pt x="271" y="152"/>
                  </a:lnTo>
                  <a:lnTo>
                    <a:pt x="268" y="147"/>
                  </a:lnTo>
                  <a:lnTo>
                    <a:pt x="264" y="155"/>
                  </a:lnTo>
                  <a:lnTo>
                    <a:pt x="266" y="158"/>
                  </a:lnTo>
                  <a:lnTo>
                    <a:pt x="270" y="158"/>
                  </a:lnTo>
                  <a:lnTo>
                    <a:pt x="270" y="159"/>
                  </a:lnTo>
                  <a:lnTo>
                    <a:pt x="271" y="164"/>
                  </a:lnTo>
                  <a:lnTo>
                    <a:pt x="271" y="165"/>
                  </a:lnTo>
                  <a:lnTo>
                    <a:pt x="266" y="165"/>
                  </a:lnTo>
                  <a:lnTo>
                    <a:pt x="261" y="169"/>
                  </a:lnTo>
                  <a:lnTo>
                    <a:pt x="268" y="177"/>
                  </a:lnTo>
                  <a:lnTo>
                    <a:pt x="268" y="186"/>
                  </a:lnTo>
                  <a:lnTo>
                    <a:pt x="274" y="214"/>
                  </a:lnTo>
                  <a:lnTo>
                    <a:pt x="274" y="215"/>
                  </a:lnTo>
                  <a:lnTo>
                    <a:pt x="270" y="215"/>
                  </a:lnTo>
                  <a:lnTo>
                    <a:pt x="266" y="217"/>
                  </a:lnTo>
                  <a:lnTo>
                    <a:pt x="264" y="217"/>
                  </a:lnTo>
                  <a:lnTo>
                    <a:pt x="263" y="209"/>
                  </a:lnTo>
                  <a:lnTo>
                    <a:pt x="261" y="212"/>
                  </a:lnTo>
                  <a:lnTo>
                    <a:pt x="249" y="218"/>
                  </a:lnTo>
                  <a:lnTo>
                    <a:pt x="249" y="229"/>
                  </a:lnTo>
                  <a:lnTo>
                    <a:pt x="240" y="238"/>
                  </a:lnTo>
                  <a:lnTo>
                    <a:pt x="223" y="248"/>
                  </a:lnTo>
                  <a:lnTo>
                    <a:pt x="212" y="261"/>
                  </a:lnTo>
                  <a:lnTo>
                    <a:pt x="188" y="279"/>
                  </a:lnTo>
                  <a:lnTo>
                    <a:pt x="185" y="285"/>
                  </a:lnTo>
                  <a:lnTo>
                    <a:pt x="174" y="288"/>
                  </a:lnTo>
                  <a:lnTo>
                    <a:pt x="169" y="297"/>
                  </a:lnTo>
                  <a:lnTo>
                    <a:pt x="162" y="297"/>
                  </a:lnTo>
                  <a:lnTo>
                    <a:pt x="159" y="301"/>
                  </a:lnTo>
                  <a:lnTo>
                    <a:pt x="159" y="324"/>
                  </a:lnTo>
                  <a:lnTo>
                    <a:pt x="162" y="330"/>
                  </a:lnTo>
                  <a:lnTo>
                    <a:pt x="156" y="350"/>
                  </a:lnTo>
                  <a:lnTo>
                    <a:pt x="156" y="368"/>
                  </a:lnTo>
                  <a:lnTo>
                    <a:pt x="148" y="368"/>
                  </a:lnTo>
                  <a:lnTo>
                    <a:pt x="144" y="377"/>
                  </a:lnTo>
                  <a:lnTo>
                    <a:pt x="144" y="381"/>
                  </a:lnTo>
                  <a:lnTo>
                    <a:pt x="134" y="384"/>
                  </a:lnTo>
                  <a:lnTo>
                    <a:pt x="132" y="392"/>
                  </a:lnTo>
                  <a:lnTo>
                    <a:pt x="128" y="398"/>
                  </a:lnTo>
                  <a:lnTo>
                    <a:pt x="122" y="398"/>
                  </a:lnTo>
                  <a:lnTo>
                    <a:pt x="113" y="386"/>
                  </a:lnTo>
                  <a:lnTo>
                    <a:pt x="101" y="353"/>
                  </a:lnTo>
                  <a:lnTo>
                    <a:pt x="92" y="341"/>
                  </a:lnTo>
                  <a:lnTo>
                    <a:pt x="88" y="324"/>
                  </a:lnTo>
                  <a:lnTo>
                    <a:pt x="79" y="306"/>
                  </a:lnTo>
                  <a:lnTo>
                    <a:pt x="77" y="300"/>
                  </a:lnTo>
                  <a:lnTo>
                    <a:pt x="74" y="300"/>
                  </a:lnTo>
                  <a:lnTo>
                    <a:pt x="73" y="295"/>
                  </a:lnTo>
                  <a:lnTo>
                    <a:pt x="68" y="285"/>
                  </a:lnTo>
                  <a:lnTo>
                    <a:pt x="62" y="260"/>
                  </a:lnTo>
                  <a:lnTo>
                    <a:pt x="64" y="251"/>
                  </a:lnTo>
                  <a:lnTo>
                    <a:pt x="62" y="251"/>
                  </a:lnTo>
                  <a:lnTo>
                    <a:pt x="59" y="241"/>
                  </a:lnTo>
                  <a:lnTo>
                    <a:pt x="62" y="230"/>
                  </a:lnTo>
                  <a:lnTo>
                    <a:pt x="58" y="211"/>
                  </a:lnTo>
                  <a:lnTo>
                    <a:pt x="58" y="209"/>
                  </a:lnTo>
                  <a:lnTo>
                    <a:pt x="61" y="207"/>
                  </a:lnTo>
                  <a:lnTo>
                    <a:pt x="55" y="205"/>
                  </a:lnTo>
                  <a:lnTo>
                    <a:pt x="52" y="221"/>
                  </a:lnTo>
                  <a:lnTo>
                    <a:pt x="42" y="226"/>
                  </a:lnTo>
                  <a:lnTo>
                    <a:pt x="31" y="226"/>
                  </a:lnTo>
                  <a:lnTo>
                    <a:pt x="14" y="208"/>
                  </a:lnTo>
                  <a:lnTo>
                    <a:pt x="12" y="205"/>
                  </a:lnTo>
                  <a:lnTo>
                    <a:pt x="12" y="204"/>
                  </a:lnTo>
                  <a:lnTo>
                    <a:pt x="25" y="202"/>
                  </a:lnTo>
                  <a:lnTo>
                    <a:pt x="30" y="199"/>
                  </a:lnTo>
                  <a:lnTo>
                    <a:pt x="30" y="195"/>
                  </a:lnTo>
                  <a:lnTo>
                    <a:pt x="22" y="198"/>
                  </a:lnTo>
                  <a:lnTo>
                    <a:pt x="12" y="198"/>
                  </a:lnTo>
                  <a:lnTo>
                    <a:pt x="0" y="184"/>
                  </a:lnTo>
                  <a:lnTo>
                    <a:pt x="5" y="181"/>
                  </a:lnTo>
                  <a:lnTo>
                    <a:pt x="11" y="181"/>
                  </a:lnTo>
                  <a:lnTo>
                    <a:pt x="12" y="175"/>
                  </a:lnTo>
                  <a:lnTo>
                    <a:pt x="27" y="178"/>
                  </a:lnTo>
                  <a:lnTo>
                    <a:pt x="33" y="174"/>
                  </a:lnTo>
                  <a:lnTo>
                    <a:pt x="34" y="174"/>
                  </a:lnTo>
                  <a:lnTo>
                    <a:pt x="37" y="177"/>
                  </a:lnTo>
                  <a:lnTo>
                    <a:pt x="42" y="175"/>
                  </a:lnTo>
                  <a:lnTo>
                    <a:pt x="34" y="158"/>
                  </a:lnTo>
                  <a:lnTo>
                    <a:pt x="28" y="155"/>
                  </a:lnTo>
                  <a:lnTo>
                    <a:pt x="30" y="146"/>
                  </a:lnTo>
                  <a:lnTo>
                    <a:pt x="21" y="144"/>
                  </a:lnTo>
                  <a:lnTo>
                    <a:pt x="19" y="143"/>
                  </a:lnTo>
                  <a:lnTo>
                    <a:pt x="21" y="137"/>
                  </a:lnTo>
                  <a:lnTo>
                    <a:pt x="33" y="122"/>
                  </a:lnTo>
                  <a:lnTo>
                    <a:pt x="34" y="122"/>
                  </a:lnTo>
                  <a:lnTo>
                    <a:pt x="39" y="126"/>
                  </a:lnTo>
                  <a:lnTo>
                    <a:pt x="51" y="124"/>
                  </a:lnTo>
                  <a:lnTo>
                    <a:pt x="57" y="113"/>
                  </a:lnTo>
                  <a:lnTo>
                    <a:pt x="64" y="109"/>
                  </a:lnTo>
                  <a:lnTo>
                    <a:pt x="71" y="95"/>
                  </a:lnTo>
                  <a:lnTo>
                    <a:pt x="76" y="92"/>
                  </a:lnTo>
                  <a:lnTo>
                    <a:pt x="82" y="81"/>
                  </a:lnTo>
                  <a:lnTo>
                    <a:pt x="89" y="78"/>
                  </a:lnTo>
                  <a:lnTo>
                    <a:pt x="86" y="76"/>
                  </a:lnTo>
                  <a:lnTo>
                    <a:pt x="86" y="75"/>
                  </a:lnTo>
                  <a:lnTo>
                    <a:pt x="88" y="72"/>
                  </a:lnTo>
                  <a:lnTo>
                    <a:pt x="86" y="70"/>
                  </a:lnTo>
                  <a:lnTo>
                    <a:pt x="86" y="69"/>
                  </a:lnTo>
                  <a:lnTo>
                    <a:pt x="88" y="64"/>
                  </a:lnTo>
                  <a:lnTo>
                    <a:pt x="97" y="60"/>
                  </a:lnTo>
                  <a:lnTo>
                    <a:pt x="95" y="57"/>
                  </a:lnTo>
                  <a:lnTo>
                    <a:pt x="88" y="57"/>
                  </a:lnTo>
                  <a:lnTo>
                    <a:pt x="88" y="52"/>
                  </a:lnTo>
                  <a:lnTo>
                    <a:pt x="83" y="51"/>
                  </a:lnTo>
                  <a:lnTo>
                    <a:pt x="77" y="45"/>
                  </a:lnTo>
                  <a:lnTo>
                    <a:pt x="77" y="43"/>
                  </a:lnTo>
                  <a:lnTo>
                    <a:pt x="82" y="40"/>
                  </a:lnTo>
                  <a:lnTo>
                    <a:pt x="79" y="36"/>
                  </a:lnTo>
                  <a:lnTo>
                    <a:pt x="82" y="33"/>
                  </a:lnTo>
                  <a:lnTo>
                    <a:pt x="77" y="30"/>
                  </a:lnTo>
                  <a:lnTo>
                    <a:pt x="79" y="27"/>
                  </a:lnTo>
                  <a:lnTo>
                    <a:pt x="76" y="27"/>
                  </a:lnTo>
                  <a:lnTo>
                    <a:pt x="76" y="26"/>
                  </a:lnTo>
                  <a:lnTo>
                    <a:pt x="77" y="20"/>
                  </a:lnTo>
                  <a:lnTo>
                    <a:pt x="79" y="20"/>
                  </a:lnTo>
                  <a:lnTo>
                    <a:pt x="83" y="18"/>
                  </a:lnTo>
                  <a:lnTo>
                    <a:pt x="100" y="23"/>
                  </a:lnTo>
                  <a:lnTo>
                    <a:pt x="110" y="20"/>
                  </a:lnTo>
                  <a:lnTo>
                    <a:pt x="116" y="20"/>
                  </a:lnTo>
                  <a:lnTo>
                    <a:pt x="119" y="15"/>
                  </a:lnTo>
                  <a:lnTo>
                    <a:pt x="126" y="9"/>
                  </a:lnTo>
                  <a:lnTo>
                    <a:pt x="14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79" name="Mongolia">
              <a:extLst>
                <a:ext uri="{FF2B5EF4-FFF2-40B4-BE49-F238E27FC236}">
                  <a16:creationId xmlns:a16="http://schemas.microsoft.com/office/drawing/2014/main" id="{8E638908-67AD-1AC3-A52D-5A4D5FF7E96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4931" y="3145371"/>
              <a:ext cx="749931" cy="366834"/>
            </a:xfrm>
            <a:custGeom>
              <a:avLst/>
              <a:gdLst>
                <a:gd name="T0" fmla="*/ 151 w 415"/>
                <a:gd name="T1" fmla="*/ 0 h 203"/>
                <a:gd name="T2" fmla="*/ 187 w 415"/>
                <a:gd name="T3" fmla="*/ 15 h 203"/>
                <a:gd name="T4" fmla="*/ 200 w 415"/>
                <a:gd name="T5" fmla="*/ 37 h 203"/>
                <a:gd name="T6" fmla="*/ 225 w 415"/>
                <a:gd name="T7" fmla="*/ 31 h 203"/>
                <a:gd name="T8" fmla="*/ 265 w 415"/>
                <a:gd name="T9" fmla="*/ 49 h 203"/>
                <a:gd name="T10" fmla="*/ 292 w 415"/>
                <a:gd name="T11" fmla="*/ 59 h 203"/>
                <a:gd name="T12" fmla="*/ 331 w 415"/>
                <a:gd name="T13" fmla="*/ 53 h 203"/>
                <a:gd name="T14" fmla="*/ 351 w 415"/>
                <a:gd name="T15" fmla="*/ 40 h 203"/>
                <a:gd name="T16" fmla="*/ 369 w 415"/>
                <a:gd name="T17" fmla="*/ 47 h 203"/>
                <a:gd name="T18" fmla="*/ 375 w 415"/>
                <a:gd name="T19" fmla="*/ 46 h 203"/>
                <a:gd name="T20" fmla="*/ 365 w 415"/>
                <a:gd name="T21" fmla="*/ 62 h 203"/>
                <a:gd name="T22" fmla="*/ 366 w 415"/>
                <a:gd name="T23" fmla="*/ 90 h 203"/>
                <a:gd name="T24" fmla="*/ 397 w 415"/>
                <a:gd name="T25" fmla="*/ 83 h 203"/>
                <a:gd name="T26" fmla="*/ 411 w 415"/>
                <a:gd name="T27" fmla="*/ 96 h 203"/>
                <a:gd name="T28" fmla="*/ 415 w 415"/>
                <a:gd name="T29" fmla="*/ 110 h 203"/>
                <a:gd name="T30" fmla="*/ 381 w 415"/>
                <a:gd name="T31" fmla="*/ 114 h 203"/>
                <a:gd name="T32" fmla="*/ 354 w 415"/>
                <a:gd name="T33" fmla="*/ 133 h 203"/>
                <a:gd name="T34" fmla="*/ 337 w 415"/>
                <a:gd name="T35" fmla="*/ 147 h 203"/>
                <a:gd name="T36" fmla="*/ 317 w 415"/>
                <a:gd name="T37" fmla="*/ 144 h 203"/>
                <a:gd name="T38" fmla="*/ 317 w 415"/>
                <a:gd name="T39" fmla="*/ 164 h 203"/>
                <a:gd name="T40" fmla="*/ 279 w 415"/>
                <a:gd name="T41" fmla="*/ 190 h 203"/>
                <a:gd name="T42" fmla="*/ 224 w 415"/>
                <a:gd name="T43" fmla="*/ 203 h 203"/>
                <a:gd name="T44" fmla="*/ 171 w 415"/>
                <a:gd name="T45" fmla="*/ 182 h 203"/>
                <a:gd name="T46" fmla="*/ 135 w 415"/>
                <a:gd name="T47" fmla="*/ 184 h 203"/>
                <a:gd name="T48" fmla="*/ 108 w 415"/>
                <a:gd name="T49" fmla="*/ 172 h 203"/>
                <a:gd name="T50" fmla="*/ 68 w 415"/>
                <a:gd name="T51" fmla="*/ 142 h 203"/>
                <a:gd name="T52" fmla="*/ 39 w 415"/>
                <a:gd name="T53" fmla="*/ 136 h 203"/>
                <a:gd name="T54" fmla="*/ 40 w 415"/>
                <a:gd name="T55" fmla="*/ 113 h 203"/>
                <a:gd name="T56" fmla="*/ 31 w 415"/>
                <a:gd name="T57" fmla="*/ 90 h 203"/>
                <a:gd name="T58" fmla="*/ 5 w 415"/>
                <a:gd name="T59" fmla="*/ 76 h 203"/>
                <a:gd name="T60" fmla="*/ 0 w 415"/>
                <a:gd name="T61" fmla="*/ 65 h 203"/>
                <a:gd name="T62" fmla="*/ 39 w 415"/>
                <a:gd name="T63" fmla="*/ 38 h 203"/>
                <a:gd name="T64" fmla="*/ 86 w 415"/>
                <a:gd name="T65" fmla="*/ 36 h 203"/>
                <a:gd name="T66" fmla="*/ 132 w 415"/>
                <a:gd name="T67" fmla="*/ 44 h 203"/>
                <a:gd name="T68" fmla="*/ 134 w 415"/>
                <a:gd name="T69" fmla="*/ 36 h 203"/>
                <a:gd name="T70" fmla="*/ 132 w 415"/>
                <a:gd name="T71" fmla="*/ 16 h 203"/>
                <a:gd name="T72" fmla="*/ 150 w 415"/>
                <a:gd name="T73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15" h="203">
                  <a:moveTo>
                    <a:pt x="150" y="0"/>
                  </a:moveTo>
                  <a:lnTo>
                    <a:pt x="151" y="0"/>
                  </a:lnTo>
                  <a:lnTo>
                    <a:pt x="185" y="13"/>
                  </a:lnTo>
                  <a:lnTo>
                    <a:pt x="187" y="15"/>
                  </a:lnTo>
                  <a:lnTo>
                    <a:pt x="190" y="30"/>
                  </a:lnTo>
                  <a:lnTo>
                    <a:pt x="200" y="37"/>
                  </a:lnTo>
                  <a:lnTo>
                    <a:pt x="208" y="40"/>
                  </a:lnTo>
                  <a:lnTo>
                    <a:pt x="225" y="31"/>
                  </a:lnTo>
                  <a:lnTo>
                    <a:pt x="234" y="33"/>
                  </a:lnTo>
                  <a:lnTo>
                    <a:pt x="265" y="49"/>
                  </a:lnTo>
                  <a:lnTo>
                    <a:pt x="274" y="56"/>
                  </a:lnTo>
                  <a:lnTo>
                    <a:pt x="292" y="59"/>
                  </a:lnTo>
                  <a:lnTo>
                    <a:pt x="302" y="62"/>
                  </a:lnTo>
                  <a:lnTo>
                    <a:pt x="331" y="53"/>
                  </a:lnTo>
                  <a:lnTo>
                    <a:pt x="350" y="40"/>
                  </a:lnTo>
                  <a:lnTo>
                    <a:pt x="351" y="40"/>
                  </a:lnTo>
                  <a:lnTo>
                    <a:pt x="366" y="47"/>
                  </a:lnTo>
                  <a:lnTo>
                    <a:pt x="369" y="47"/>
                  </a:lnTo>
                  <a:lnTo>
                    <a:pt x="372" y="46"/>
                  </a:lnTo>
                  <a:lnTo>
                    <a:pt x="375" y="46"/>
                  </a:lnTo>
                  <a:lnTo>
                    <a:pt x="375" y="47"/>
                  </a:lnTo>
                  <a:lnTo>
                    <a:pt x="365" y="62"/>
                  </a:lnTo>
                  <a:lnTo>
                    <a:pt x="363" y="83"/>
                  </a:lnTo>
                  <a:lnTo>
                    <a:pt x="366" y="90"/>
                  </a:lnTo>
                  <a:lnTo>
                    <a:pt x="383" y="93"/>
                  </a:lnTo>
                  <a:lnTo>
                    <a:pt x="397" y="83"/>
                  </a:lnTo>
                  <a:lnTo>
                    <a:pt x="399" y="83"/>
                  </a:lnTo>
                  <a:lnTo>
                    <a:pt x="411" y="96"/>
                  </a:lnTo>
                  <a:lnTo>
                    <a:pt x="412" y="105"/>
                  </a:lnTo>
                  <a:lnTo>
                    <a:pt x="415" y="110"/>
                  </a:lnTo>
                  <a:lnTo>
                    <a:pt x="415" y="111"/>
                  </a:lnTo>
                  <a:lnTo>
                    <a:pt x="381" y="114"/>
                  </a:lnTo>
                  <a:lnTo>
                    <a:pt x="365" y="130"/>
                  </a:lnTo>
                  <a:lnTo>
                    <a:pt x="354" y="133"/>
                  </a:lnTo>
                  <a:lnTo>
                    <a:pt x="338" y="147"/>
                  </a:lnTo>
                  <a:lnTo>
                    <a:pt x="337" y="147"/>
                  </a:lnTo>
                  <a:lnTo>
                    <a:pt x="322" y="141"/>
                  </a:lnTo>
                  <a:lnTo>
                    <a:pt x="317" y="144"/>
                  </a:lnTo>
                  <a:lnTo>
                    <a:pt x="311" y="156"/>
                  </a:lnTo>
                  <a:lnTo>
                    <a:pt x="317" y="164"/>
                  </a:lnTo>
                  <a:lnTo>
                    <a:pt x="294" y="187"/>
                  </a:lnTo>
                  <a:lnTo>
                    <a:pt x="279" y="190"/>
                  </a:lnTo>
                  <a:lnTo>
                    <a:pt x="261" y="190"/>
                  </a:lnTo>
                  <a:lnTo>
                    <a:pt x="224" y="203"/>
                  </a:lnTo>
                  <a:lnTo>
                    <a:pt x="193" y="194"/>
                  </a:lnTo>
                  <a:lnTo>
                    <a:pt x="171" y="182"/>
                  </a:lnTo>
                  <a:lnTo>
                    <a:pt x="147" y="182"/>
                  </a:lnTo>
                  <a:lnTo>
                    <a:pt x="135" y="184"/>
                  </a:lnTo>
                  <a:lnTo>
                    <a:pt x="122" y="184"/>
                  </a:lnTo>
                  <a:lnTo>
                    <a:pt x="108" y="172"/>
                  </a:lnTo>
                  <a:lnTo>
                    <a:pt x="98" y="156"/>
                  </a:lnTo>
                  <a:lnTo>
                    <a:pt x="68" y="142"/>
                  </a:lnTo>
                  <a:lnTo>
                    <a:pt x="59" y="144"/>
                  </a:lnTo>
                  <a:lnTo>
                    <a:pt x="39" y="136"/>
                  </a:lnTo>
                  <a:lnTo>
                    <a:pt x="40" y="129"/>
                  </a:lnTo>
                  <a:lnTo>
                    <a:pt x="40" y="113"/>
                  </a:lnTo>
                  <a:lnTo>
                    <a:pt x="33" y="93"/>
                  </a:lnTo>
                  <a:lnTo>
                    <a:pt x="31" y="90"/>
                  </a:lnTo>
                  <a:lnTo>
                    <a:pt x="15" y="87"/>
                  </a:lnTo>
                  <a:lnTo>
                    <a:pt x="5" y="76"/>
                  </a:lnTo>
                  <a:lnTo>
                    <a:pt x="0" y="67"/>
                  </a:lnTo>
                  <a:lnTo>
                    <a:pt x="0" y="65"/>
                  </a:lnTo>
                  <a:lnTo>
                    <a:pt x="8" y="56"/>
                  </a:lnTo>
                  <a:lnTo>
                    <a:pt x="39" y="38"/>
                  </a:lnTo>
                  <a:lnTo>
                    <a:pt x="53" y="33"/>
                  </a:lnTo>
                  <a:lnTo>
                    <a:pt x="86" y="36"/>
                  </a:lnTo>
                  <a:lnTo>
                    <a:pt x="93" y="44"/>
                  </a:lnTo>
                  <a:lnTo>
                    <a:pt x="132" y="44"/>
                  </a:lnTo>
                  <a:lnTo>
                    <a:pt x="134" y="43"/>
                  </a:lnTo>
                  <a:lnTo>
                    <a:pt x="134" y="36"/>
                  </a:lnTo>
                  <a:lnTo>
                    <a:pt x="135" y="31"/>
                  </a:lnTo>
                  <a:lnTo>
                    <a:pt x="132" y="16"/>
                  </a:lnTo>
                  <a:lnTo>
                    <a:pt x="132" y="15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0" name="Georgia">
              <a:extLst>
                <a:ext uri="{FF2B5EF4-FFF2-40B4-BE49-F238E27FC236}">
                  <a16:creationId xmlns:a16="http://schemas.microsoft.com/office/drawing/2014/main" id="{46560984-4A50-5D09-810C-AD5314061F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5516" y="3445344"/>
              <a:ext cx="162635" cy="84933"/>
            </a:xfrm>
            <a:custGeom>
              <a:avLst/>
              <a:gdLst>
                <a:gd name="T0" fmla="*/ 11 w 90"/>
                <a:gd name="T1" fmla="*/ 0 h 47"/>
                <a:gd name="T2" fmla="*/ 26 w 90"/>
                <a:gd name="T3" fmla="*/ 6 h 47"/>
                <a:gd name="T4" fmla="*/ 41 w 90"/>
                <a:gd name="T5" fmla="*/ 6 h 47"/>
                <a:gd name="T6" fmla="*/ 56 w 90"/>
                <a:gd name="T7" fmla="*/ 16 h 47"/>
                <a:gd name="T8" fmla="*/ 65 w 90"/>
                <a:gd name="T9" fmla="*/ 13 h 47"/>
                <a:gd name="T10" fmla="*/ 71 w 90"/>
                <a:gd name="T11" fmla="*/ 15 h 47"/>
                <a:gd name="T12" fmla="*/ 78 w 90"/>
                <a:gd name="T13" fmla="*/ 18 h 47"/>
                <a:gd name="T14" fmla="*/ 78 w 90"/>
                <a:gd name="T15" fmla="*/ 24 h 47"/>
                <a:gd name="T16" fmla="*/ 87 w 90"/>
                <a:gd name="T17" fmla="*/ 28 h 47"/>
                <a:gd name="T18" fmla="*/ 87 w 90"/>
                <a:gd name="T19" fmla="*/ 30 h 47"/>
                <a:gd name="T20" fmla="*/ 89 w 90"/>
                <a:gd name="T21" fmla="*/ 30 h 47"/>
                <a:gd name="T22" fmla="*/ 86 w 90"/>
                <a:gd name="T23" fmla="*/ 34 h 47"/>
                <a:gd name="T24" fmla="*/ 90 w 90"/>
                <a:gd name="T25" fmla="*/ 39 h 47"/>
                <a:gd name="T26" fmla="*/ 90 w 90"/>
                <a:gd name="T27" fmla="*/ 43 h 47"/>
                <a:gd name="T28" fmla="*/ 89 w 90"/>
                <a:gd name="T29" fmla="*/ 43 h 47"/>
                <a:gd name="T30" fmla="*/ 74 w 90"/>
                <a:gd name="T31" fmla="*/ 39 h 47"/>
                <a:gd name="T32" fmla="*/ 69 w 90"/>
                <a:gd name="T33" fmla="*/ 40 h 47"/>
                <a:gd name="T34" fmla="*/ 66 w 90"/>
                <a:gd name="T35" fmla="*/ 41 h 47"/>
                <a:gd name="T36" fmla="*/ 49 w 90"/>
                <a:gd name="T37" fmla="*/ 47 h 47"/>
                <a:gd name="T38" fmla="*/ 38 w 90"/>
                <a:gd name="T39" fmla="*/ 37 h 47"/>
                <a:gd name="T40" fmla="*/ 34 w 90"/>
                <a:gd name="T41" fmla="*/ 39 h 47"/>
                <a:gd name="T42" fmla="*/ 22 w 90"/>
                <a:gd name="T43" fmla="*/ 37 h 47"/>
                <a:gd name="T44" fmla="*/ 22 w 90"/>
                <a:gd name="T45" fmla="*/ 36 h 47"/>
                <a:gd name="T46" fmla="*/ 25 w 90"/>
                <a:gd name="T47" fmla="*/ 34 h 47"/>
                <a:gd name="T48" fmla="*/ 25 w 90"/>
                <a:gd name="T49" fmla="*/ 28 h 47"/>
                <a:gd name="T50" fmla="*/ 19 w 90"/>
                <a:gd name="T51" fmla="*/ 16 h 47"/>
                <a:gd name="T52" fmla="*/ 6 w 90"/>
                <a:gd name="T53" fmla="*/ 9 h 47"/>
                <a:gd name="T54" fmla="*/ 0 w 90"/>
                <a:gd name="T55" fmla="*/ 3 h 47"/>
                <a:gd name="T56" fmla="*/ 0 w 90"/>
                <a:gd name="T57" fmla="*/ 1 h 47"/>
                <a:gd name="T58" fmla="*/ 11 w 90"/>
                <a:gd name="T59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90" h="47">
                  <a:moveTo>
                    <a:pt x="11" y="0"/>
                  </a:moveTo>
                  <a:lnTo>
                    <a:pt x="26" y="6"/>
                  </a:lnTo>
                  <a:lnTo>
                    <a:pt x="41" y="6"/>
                  </a:lnTo>
                  <a:lnTo>
                    <a:pt x="56" y="16"/>
                  </a:lnTo>
                  <a:lnTo>
                    <a:pt x="65" y="13"/>
                  </a:lnTo>
                  <a:lnTo>
                    <a:pt x="71" y="15"/>
                  </a:lnTo>
                  <a:lnTo>
                    <a:pt x="78" y="18"/>
                  </a:lnTo>
                  <a:lnTo>
                    <a:pt x="78" y="24"/>
                  </a:lnTo>
                  <a:lnTo>
                    <a:pt x="87" y="28"/>
                  </a:lnTo>
                  <a:lnTo>
                    <a:pt x="87" y="30"/>
                  </a:lnTo>
                  <a:lnTo>
                    <a:pt x="89" y="30"/>
                  </a:lnTo>
                  <a:lnTo>
                    <a:pt x="86" y="34"/>
                  </a:lnTo>
                  <a:lnTo>
                    <a:pt x="90" y="39"/>
                  </a:lnTo>
                  <a:lnTo>
                    <a:pt x="90" y="43"/>
                  </a:lnTo>
                  <a:lnTo>
                    <a:pt x="89" y="43"/>
                  </a:lnTo>
                  <a:lnTo>
                    <a:pt x="74" y="39"/>
                  </a:lnTo>
                  <a:lnTo>
                    <a:pt x="69" y="40"/>
                  </a:lnTo>
                  <a:lnTo>
                    <a:pt x="66" y="41"/>
                  </a:lnTo>
                  <a:lnTo>
                    <a:pt x="49" y="47"/>
                  </a:lnTo>
                  <a:lnTo>
                    <a:pt x="38" y="37"/>
                  </a:lnTo>
                  <a:lnTo>
                    <a:pt x="34" y="39"/>
                  </a:lnTo>
                  <a:lnTo>
                    <a:pt x="22" y="37"/>
                  </a:lnTo>
                  <a:lnTo>
                    <a:pt x="22" y="36"/>
                  </a:lnTo>
                  <a:lnTo>
                    <a:pt x="25" y="34"/>
                  </a:lnTo>
                  <a:lnTo>
                    <a:pt x="25" y="28"/>
                  </a:lnTo>
                  <a:lnTo>
                    <a:pt x="19" y="16"/>
                  </a:lnTo>
                  <a:lnTo>
                    <a:pt x="6" y="9"/>
                  </a:lnTo>
                  <a:lnTo>
                    <a:pt x="0" y="3"/>
                  </a:lnTo>
                  <a:lnTo>
                    <a:pt x="0" y="1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1" name="Turkmenistan">
              <a:extLst>
                <a:ext uri="{FF2B5EF4-FFF2-40B4-BE49-F238E27FC236}">
                  <a16:creationId xmlns:a16="http://schemas.microsoft.com/office/drawing/2014/main" id="{98D32D1C-0CEF-9DBF-98F0-45E36E309D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1874" y="3468835"/>
              <a:ext cx="339728" cy="236726"/>
            </a:xfrm>
            <a:custGeom>
              <a:avLst/>
              <a:gdLst>
                <a:gd name="T0" fmla="*/ 83 w 188"/>
                <a:gd name="T1" fmla="*/ 0 h 131"/>
                <a:gd name="T2" fmla="*/ 101 w 188"/>
                <a:gd name="T3" fmla="*/ 9 h 131"/>
                <a:gd name="T4" fmla="*/ 104 w 188"/>
                <a:gd name="T5" fmla="*/ 18 h 131"/>
                <a:gd name="T6" fmla="*/ 102 w 188"/>
                <a:gd name="T7" fmla="*/ 20 h 131"/>
                <a:gd name="T8" fmla="*/ 117 w 188"/>
                <a:gd name="T9" fmla="*/ 28 h 131"/>
                <a:gd name="T10" fmla="*/ 126 w 188"/>
                <a:gd name="T11" fmla="*/ 30 h 131"/>
                <a:gd name="T12" fmla="*/ 148 w 188"/>
                <a:gd name="T13" fmla="*/ 58 h 131"/>
                <a:gd name="T14" fmla="*/ 162 w 188"/>
                <a:gd name="T15" fmla="*/ 69 h 131"/>
                <a:gd name="T16" fmla="*/ 178 w 188"/>
                <a:gd name="T17" fmla="*/ 77 h 131"/>
                <a:gd name="T18" fmla="*/ 187 w 188"/>
                <a:gd name="T19" fmla="*/ 88 h 131"/>
                <a:gd name="T20" fmla="*/ 182 w 188"/>
                <a:gd name="T21" fmla="*/ 95 h 131"/>
                <a:gd name="T22" fmla="*/ 175 w 188"/>
                <a:gd name="T23" fmla="*/ 94 h 131"/>
                <a:gd name="T24" fmla="*/ 165 w 188"/>
                <a:gd name="T25" fmla="*/ 97 h 131"/>
                <a:gd name="T26" fmla="*/ 159 w 188"/>
                <a:gd name="T27" fmla="*/ 112 h 131"/>
                <a:gd name="T28" fmla="*/ 142 w 188"/>
                <a:gd name="T29" fmla="*/ 122 h 131"/>
                <a:gd name="T30" fmla="*/ 141 w 188"/>
                <a:gd name="T31" fmla="*/ 126 h 131"/>
                <a:gd name="T32" fmla="*/ 135 w 188"/>
                <a:gd name="T33" fmla="*/ 131 h 131"/>
                <a:gd name="T34" fmla="*/ 116 w 188"/>
                <a:gd name="T35" fmla="*/ 123 h 131"/>
                <a:gd name="T36" fmla="*/ 114 w 188"/>
                <a:gd name="T37" fmla="*/ 109 h 131"/>
                <a:gd name="T38" fmla="*/ 94 w 188"/>
                <a:gd name="T39" fmla="*/ 98 h 131"/>
                <a:gd name="T40" fmla="*/ 67 w 188"/>
                <a:gd name="T41" fmla="*/ 85 h 131"/>
                <a:gd name="T42" fmla="*/ 40 w 188"/>
                <a:gd name="T43" fmla="*/ 83 h 131"/>
                <a:gd name="T44" fmla="*/ 21 w 188"/>
                <a:gd name="T45" fmla="*/ 94 h 131"/>
                <a:gd name="T46" fmla="*/ 18 w 188"/>
                <a:gd name="T47" fmla="*/ 76 h 131"/>
                <a:gd name="T48" fmla="*/ 13 w 188"/>
                <a:gd name="T49" fmla="*/ 63 h 131"/>
                <a:gd name="T50" fmla="*/ 12 w 188"/>
                <a:gd name="T51" fmla="*/ 61 h 131"/>
                <a:gd name="T52" fmla="*/ 18 w 188"/>
                <a:gd name="T53" fmla="*/ 58 h 131"/>
                <a:gd name="T54" fmla="*/ 12 w 188"/>
                <a:gd name="T55" fmla="*/ 55 h 131"/>
                <a:gd name="T56" fmla="*/ 15 w 188"/>
                <a:gd name="T57" fmla="*/ 52 h 131"/>
                <a:gd name="T58" fmla="*/ 6 w 188"/>
                <a:gd name="T59" fmla="*/ 52 h 131"/>
                <a:gd name="T60" fmla="*/ 6 w 188"/>
                <a:gd name="T61" fmla="*/ 31 h 131"/>
                <a:gd name="T62" fmla="*/ 9 w 188"/>
                <a:gd name="T63" fmla="*/ 37 h 131"/>
                <a:gd name="T64" fmla="*/ 25 w 188"/>
                <a:gd name="T65" fmla="*/ 39 h 131"/>
                <a:gd name="T66" fmla="*/ 24 w 188"/>
                <a:gd name="T67" fmla="*/ 36 h 131"/>
                <a:gd name="T68" fmla="*/ 22 w 188"/>
                <a:gd name="T69" fmla="*/ 24 h 131"/>
                <a:gd name="T70" fmla="*/ 15 w 188"/>
                <a:gd name="T71" fmla="*/ 17 h 131"/>
                <a:gd name="T72" fmla="*/ 6 w 188"/>
                <a:gd name="T73" fmla="*/ 31 h 131"/>
                <a:gd name="T74" fmla="*/ 5 w 188"/>
                <a:gd name="T75" fmla="*/ 30 h 131"/>
                <a:gd name="T76" fmla="*/ 9 w 188"/>
                <a:gd name="T77" fmla="*/ 12 h 131"/>
                <a:gd name="T78" fmla="*/ 25 w 188"/>
                <a:gd name="T79" fmla="*/ 8 h 131"/>
                <a:gd name="T80" fmla="*/ 42 w 188"/>
                <a:gd name="T81" fmla="*/ 27 h 131"/>
                <a:gd name="T82" fmla="*/ 61 w 188"/>
                <a:gd name="T83" fmla="*/ 27 h 131"/>
                <a:gd name="T84" fmla="*/ 61 w 188"/>
                <a:gd name="T85" fmla="*/ 17 h 131"/>
                <a:gd name="T86" fmla="*/ 73 w 188"/>
                <a:gd name="T87" fmla="*/ 11 h 131"/>
                <a:gd name="T88" fmla="*/ 76 w 188"/>
                <a:gd name="T89" fmla="*/ 6 h 131"/>
                <a:gd name="T90" fmla="*/ 77 w 188"/>
                <a:gd name="T91" fmla="*/ 5 h 131"/>
                <a:gd name="T92" fmla="*/ 80 w 188"/>
                <a:gd name="T93" fmla="*/ 3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8" h="131">
                  <a:moveTo>
                    <a:pt x="82" y="0"/>
                  </a:moveTo>
                  <a:lnTo>
                    <a:pt x="83" y="0"/>
                  </a:lnTo>
                  <a:lnTo>
                    <a:pt x="92" y="9"/>
                  </a:lnTo>
                  <a:lnTo>
                    <a:pt x="101" y="9"/>
                  </a:lnTo>
                  <a:lnTo>
                    <a:pt x="101" y="15"/>
                  </a:lnTo>
                  <a:lnTo>
                    <a:pt x="104" y="18"/>
                  </a:lnTo>
                  <a:lnTo>
                    <a:pt x="104" y="20"/>
                  </a:lnTo>
                  <a:lnTo>
                    <a:pt x="102" y="20"/>
                  </a:lnTo>
                  <a:lnTo>
                    <a:pt x="104" y="26"/>
                  </a:lnTo>
                  <a:lnTo>
                    <a:pt x="117" y="28"/>
                  </a:lnTo>
                  <a:lnTo>
                    <a:pt x="122" y="26"/>
                  </a:lnTo>
                  <a:lnTo>
                    <a:pt x="126" y="30"/>
                  </a:lnTo>
                  <a:lnTo>
                    <a:pt x="136" y="52"/>
                  </a:lnTo>
                  <a:lnTo>
                    <a:pt x="148" y="58"/>
                  </a:lnTo>
                  <a:lnTo>
                    <a:pt x="154" y="66"/>
                  </a:lnTo>
                  <a:lnTo>
                    <a:pt x="162" y="69"/>
                  </a:lnTo>
                  <a:lnTo>
                    <a:pt x="174" y="77"/>
                  </a:lnTo>
                  <a:lnTo>
                    <a:pt x="178" y="77"/>
                  </a:lnTo>
                  <a:lnTo>
                    <a:pt x="188" y="83"/>
                  </a:lnTo>
                  <a:lnTo>
                    <a:pt x="187" y="88"/>
                  </a:lnTo>
                  <a:lnTo>
                    <a:pt x="187" y="95"/>
                  </a:lnTo>
                  <a:lnTo>
                    <a:pt x="182" y="95"/>
                  </a:lnTo>
                  <a:lnTo>
                    <a:pt x="178" y="94"/>
                  </a:lnTo>
                  <a:lnTo>
                    <a:pt x="175" y="94"/>
                  </a:lnTo>
                  <a:lnTo>
                    <a:pt x="171" y="97"/>
                  </a:lnTo>
                  <a:lnTo>
                    <a:pt x="165" y="97"/>
                  </a:lnTo>
                  <a:lnTo>
                    <a:pt x="160" y="112"/>
                  </a:lnTo>
                  <a:lnTo>
                    <a:pt x="159" y="112"/>
                  </a:lnTo>
                  <a:lnTo>
                    <a:pt x="141" y="120"/>
                  </a:lnTo>
                  <a:lnTo>
                    <a:pt x="142" y="122"/>
                  </a:lnTo>
                  <a:lnTo>
                    <a:pt x="142" y="123"/>
                  </a:lnTo>
                  <a:lnTo>
                    <a:pt x="141" y="126"/>
                  </a:lnTo>
                  <a:lnTo>
                    <a:pt x="136" y="131"/>
                  </a:lnTo>
                  <a:lnTo>
                    <a:pt x="135" y="131"/>
                  </a:lnTo>
                  <a:lnTo>
                    <a:pt x="120" y="126"/>
                  </a:lnTo>
                  <a:lnTo>
                    <a:pt x="116" y="123"/>
                  </a:lnTo>
                  <a:lnTo>
                    <a:pt x="116" y="119"/>
                  </a:lnTo>
                  <a:lnTo>
                    <a:pt x="114" y="109"/>
                  </a:lnTo>
                  <a:lnTo>
                    <a:pt x="108" y="109"/>
                  </a:lnTo>
                  <a:lnTo>
                    <a:pt x="94" y="98"/>
                  </a:lnTo>
                  <a:lnTo>
                    <a:pt x="89" y="91"/>
                  </a:lnTo>
                  <a:lnTo>
                    <a:pt x="67" y="85"/>
                  </a:lnTo>
                  <a:lnTo>
                    <a:pt x="62" y="79"/>
                  </a:lnTo>
                  <a:lnTo>
                    <a:pt x="40" y="83"/>
                  </a:lnTo>
                  <a:lnTo>
                    <a:pt x="28" y="92"/>
                  </a:lnTo>
                  <a:lnTo>
                    <a:pt x="21" y="94"/>
                  </a:lnTo>
                  <a:lnTo>
                    <a:pt x="19" y="94"/>
                  </a:lnTo>
                  <a:lnTo>
                    <a:pt x="18" y="76"/>
                  </a:lnTo>
                  <a:lnTo>
                    <a:pt x="21" y="67"/>
                  </a:lnTo>
                  <a:lnTo>
                    <a:pt x="13" y="63"/>
                  </a:lnTo>
                  <a:lnTo>
                    <a:pt x="12" y="63"/>
                  </a:lnTo>
                  <a:lnTo>
                    <a:pt x="12" y="61"/>
                  </a:lnTo>
                  <a:lnTo>
                    <a:pt x="13" y="61"/>
                  </a:lnTo>
                  <a:lnTo>
                    <a:pt x="18" y="58"/>
                  </a:lnTo>
                  <a:lnTo>
                    <a:pt x="13" y="55"/>
                  </a:lnTo>
                  <a:lnTo>
                    <a:pt x="12" y="55"/>
                  </a:lnTo>
                  <a:lnTo>
                    <a:pt x="12" y="54"/>
                  </a:lnTo>
                  <a:lnTo>
                    <a:pt x="15" y="52"/>
                  </a:lnTo>
                  <a:lnTo>
                    <a:pt x="13" y="51"/>
                  </a:lnTo>
                  <a:lnTo>
                    <a:pt x="6" y="52"/>
                  </a:lnTo>
                  <a:lnTo>
                    <a:pt x="5" y="45"/>
                  </a:lnTo>
                  <a:lnTo>
                    <a:pt x="6" y="31"/>
                  </a:lnTo>
                  <a:lnTo>
                    <a:pt x="8" y="31"/>
                  </a:lnTo>
                  <a:lnTo>
                    <a:pt x="9" y="37"/>
                  </a:lnTo>
                  <a:lnTo>
                    <a:pt x="24" y="39"/>
                  </a:lnTo>
                  <a:lnTo>
                    <a:pt x="25" y="39"/>
                  </a:lnTo>
                  <a:lnTo>
                    <a:pt x="24" y="37"/>
                  </a:lnTo>
                  <a:lnTo>
                    <a:pt x="24" y="36"/>
                  </a:lnTo>
                  <a:lnTo>
                    <a:pt x="30" y="31"/>
                  </a:lnTo>
                  <a:lnTo>
                    <a:pt x="22" y="24"/>
                  </a:lnTo>
                  <a:lnTo>
                    <a:pt x="18" y="17"/>
                  </a:lnTo>
                  <a:lnTo>
                    <a:pt x="15" y="17"/>
                  </a:lnTo>
                  <a:lnTo>
                    <a:pt x="6" y="21"/>
                  </a:lnTo>
                  <a:lnTo>
                    <a:pt x="6" y="31"/>
                  </a:lnTo>
                  <a:lnTo>
                    <a:pt x="5" y="31"/>
                  </a:lnTo>
                  <a:lnTo>
                    <a:pt x="5" y="30"/>
                  </a:lnTo>
                  <a:lnTo>
                    <a:pt x="0" y="18"/>
                  </a:lnTo>
                  <a:lnTo>
                    <a:pt x="9" y="12"/>
                  </a:lnTo>
                  <a:lnTo>
                    <a:pt x="24" y="8"/>
                  </a:lnTo>
                  <a:lnTo>
                    <a:pt x="25" y="8"/>
                  </a:lnTo>
                  <a:lnTo>
                    <a:pt x="33" y="12"/>
                  </a:lnTo>
                  <a:lnTo>
                    <a:pt x="42" y="27"/>
                  </a:lnTo>
                  <a:lnTo>
                    <a:pt x="49" y="26"/>
                  </a:lnTo>
                  <a:lnTo>
                    <a:pt x="61" y="27"/>
                  </a:lnTo>
                  <a:lnTo>
                    <a:pt x="62" y="27"/>
                  </a:lnTo>
                  <a:lnTo>
                    <a:pt x="61" y="17"/>
                  </a:lnTo>
                  <a:lnTo>
                    <a:pt x="65" y="12"/>
                  </a:lnTo>
                  <a:lnTo>
                    <a:pt x="73" y="11"/>
                  </a:lnTo>
                  <a:lnTo>
                    <a:pt x="74" y="6"/>
                  </a:lnTo>
                  <a:lnTo>
                    <a:pt x="76" y="6"/>
                  </a:lnTo>
                  <a:lnTo>
                    <a:pt x="79" y="8"/>
                  </a:lnTo>
                  <a:lnTo>
                    <a:pt x="77" y="5"/>
                  </a:lnTo>
                  <a:lnTo>
                    <a:pt x="77" y="3"/>
                  </a:lnTo>
                  <a:lnTo>
                    <a:pt x="80" y="3"/>
                  </a:lnTo>
                  <a:lnTo>
                    <a:pt x="8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2" name="Uzbekistan">
              <a:extLst>
                <a:ext uri="{FF2B5EF4-FFF2-40B4-BE49-F238E27FC236}">
                  <a16:creationId xmlns:a16="http://schemas.microsoft.com/office/drawing/2014/main" id="{18588C86-45C4-A1A4-C2EE-1A27907AC09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8613" y="3378482"/>
              <a:ext cx="406590" cy="265638"/>
            </a:xfrm>
            <a:custGeom>
              <a:avLst/>
              <a:gdLst>
                <a:gd name="T0" fmla="*/ 41 w 225"/>
                <a:gd name="T1" fmla="*/ 3 h 147"/>
                <a:gd name="T2" fmla="*/ 80 w 225"/>
                <a:gd name="T3" fmla="*/ 38 h 147"/>
                <a:gd name="T4" fmla="*/ 127 w 225"/>
                <a:gd name="T5" fmla="*/ 41 h 147"/>
                <a:gd name="T6" fmla="*/ 134 w 225"/>
                <a:gd name="T7" fmla="*/ 49 h 147"/>
                <a:gd name="T8" fmla="*/ 140 w 225"/>
                <a:gd name="T9" fmla="*/ 68 h 147"/>
                <a:gd name="T10" fmla="*/ 155 w 225"/>
                <a:gd name="T11" fmla="*/ 77 h 147"/>
                <a:gd name="T12" fmla="*/ 176 w 225"/>
                <a:gd name="T13" fmla="*/ 73 h 147"/>
                <a:gd name="T14" fmla="*/ 188 w 225"/>
                <a:gd name="T15" fmla="*/ 64 h 147"/>
                <a:gd name="T16" fmla="*/ 195 w 225"/>
                <a:gd name="T17" fmla="*/ 59 h 147"/>
                <a:gd name="T18" fmla="*/ 200 w 225"/>
                <a:gd name="T19" fmla="*/ 62 h 147"/>
                <a:gd name="T20" fmla="*/ 186 w 225"/>
                <a:gd name="T21" fmla="*/ 74 h 147"/>
                <a:gd name="T22" fmla="*/ 194 w 225"/>
                <a:gd name="T23" fmla="*/ 77 h 147"/>
                <a:gd name="T24" fmla="*/ 206 w 225"/>
                <a:gd name="T25" fmla="*/ 74 h 147"/>
                <a:gd name="T26" fmla="*/ 225 w 225"/>
                <a:gd name="T27" fmla="*/ 86 h 147"/>
                <a:gd name="T28" fmla="*/ 191 w 225"/>
                <a:gd name="T29" fmla="*/ 96 h 147"/>
                <a:gd name="T30" fmla="*/ 192 w 225"/>
                <a:gd name="T31" fmla="*/ 87 h 147"/>
                <a:gd name="T32" fmla="*/ 189 w 225"/>
                <a:gd name="T33" fmla="*/ 81 h 147"/>
                <a:gd name="T34" fmla="*/ 176 w 225"/>
                <a:gd name="T35" fmla="*/ 87 h 147"/>
                <a:gd name="T36" fmla="*/ 174 w 225"/>
                <a:gd name="T37" fmla="*/ 96 h 147"/>
                <a:gd name="T38" fmla="*/ 164 w 225"/>
                <a:gd name="T39" fmla="*/ 107 h 147"/>
                <a:gd name="T40" fmla="*/ 149 w 225"/>
                <a:gd name="T41" fmla="*/ 111 h 147"/>
                <a:gd name="T42" fmla="*/ 158 w 225"/>
                <a:gd name="T43" fmla="*/ 117 h 147"/>
                <a:gd name="T44" fmla="*/ 161 w 225"/>
                <a:gd name="T45" fmla="*/ 130 h 147"/>
                <a:gd name="T46" fmla="*/ 152 w 225"/>
                <a:gd name="T47" fmla="*/ 147 h 147"/>
                <a:gd name="T48" fmla="*/ 137 w 225"/>
                <a:gd name="T49" fmla="*/ 138 h 147"/>
                <a:gd name="T50" fmla="*/ 130 w 225"/>
                <a:gd name="T51" fmla="*/ 127 h 147"/>
                <a:gd name="T52" fmla="*/ 114 w 225"/>
                <a:gd name="T53" fmla="*/ 119 h 147"/>
                <a:gd name="T54" fmla="*/ 99 w 225"/>
                <a:gd name="T55" fmla="*/ 110 h 147"/>
                <a:gd name="T56" fmla="*/ 78 w 225"/>
                <a:gd name="T57" fmla="*/ 80 h 147"/>
                <a:gd name="T58" fmla="*/ 69 w 225"/>
                <a:gd name="T59" fmla="*/ 80 h 147"/>
                <a:gd name="T60" fmla="*/ 54 w 225"/>
                <a:gd name="T61" fmla="*/ 70 h 147"/>
                <a:gd name="T62" fmla="*/ 53 w 225"/>
                <a:gd name="T63" fmla="*/ 65 h 147"/>
                <a:gd name="T64" fmla="*/ 44 w 225"/>
                <a:gd name="T65" fmla="*/ 59 h 147"/>
                <a:gd name="T66" fmla="*/ 29 w 225"/>
                <a:gd name="T67" fmla="*/ 55 h 147"/>
                <a:gd name="T68" fmla="*/ 28 w 225"/>
                <a:gd name="T69" fmla="*/ 56 h 147"/>
                <a:gd name="T70" fmla="*/ 17 w 225"/>
                <a:gd name="T71" fmla="*/ 62 h 147"/>
                <a:gd name="T72" fmla="*/ 16 w 225"/>
                <a:gd name="T73" fmla="*/ 77 h 147"/>
                <a:gd name="T74" fmla="*/ 1 w 225"/>
                <a:gd name="T75" fmla="*/ 77 h 147"/>
                <a:gd name="T76" fmla="*/ 34 w 225"/>
                <a:gd name="T77" fmla="*/ 0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25" h="147">
                  <a:moveTo>
                    <a:pt x="34" y="0"/>
                  </a:moveTo>
                  <a:lnTo>
                    <a:pt x="41" y="3"/>
                  </a:lnTo>
                  <a:lnTo>
                    <a:pt x="54" y="13"/>
                  </a:lnTo>
                  <a:lnTo>
                    <a:pt x="80" y="38"/>
                  </a:lnTo>
                  <a:lnTo>
                    <a:pt x="118" y="34"/>
                  </a:lnTo>
                  <a:lnTo>
                    <a:pt x="127" y="41"/>
                  </a:lnTo>
                  <a:lnTo>
                    <a:pt x="130" y="49"/>
                  </a:lnTo>
                  <a:lnTo>
                    <a:pt x="134" y="49"/>
                  </a:lnTo>
                  <a:lnTo>
                    <a:pt x="133" y="67"/>
                  </a:lnTo>
                  <a:lnTo>
                    <a:pt x="140" y="68"/>
                  </a:lnTo>
                  <a:lnTo>
                    <a:pt x="143" y="78"/>
                  </a:lnTo>
                  <a:lnTo>
                    <a:pt x="155" y="77"/>
                  </a:lnTo>
                  <a:lnTo>
                    <a:pt x="167" y="81"/>
                  </a:lnTo>
                  <a:lnTo>
                    <a:pt x="176" y="73"/>
                  </a:lnTo>
                  <a:lnTo>
                    <a:pt x="185" y="68"/>
                  </a:lnTo>
                  <a:lnTo>
                    <a:pt x="188" y="64"/>
                  </a:lnTo>
                  <a:lnTo>
                    <a:pt x="192" y="64"/>
                  </a:lnTo>
                  <a:lnTo>
                    <a:pt x="195" y="59"/>
                  </a:lnTo>
                  <a:lnTo>
                    <a:pt x="198" y="61"/>
                  </a:lnTo>
                  <a:lnTo>
                    <a:pt x="200" y="62"/>
                  </a:lnTo>
                  <a:lnTo>
                    <a:pt x="186" y="71"/>
                  </a:lnTo>
                  <a:lnTo>
                    <a:pt x="186" y="74"/>
                  </a:lnTo>
                  <a:lnTo>
                    <a:pt x="192" y="74"/>
                  </a:lnTo>
                  <a:lnTo>
                    <a:pt x="194" y="77"/>
                  </a:lnTo>
                  <a:lnTo>
                    <a:pt x="201" y="80"/>
                  </a:lnTo>
                  <a:lnTo>
                    <a:pt x="206" y="74"/>
                  </a:lnTo>
                  <a:lnTo>
                    <a:pt x="212" y="81"/>
                  </a:lnTo>
                  <a:lnTo>
                    <a:pt x="225" y="86"/>
                  </a:lnTo>
                  <a:lnTo>
                    <a:pt x="209" y="96"/>
                  </a:lnTo>
                  <a:lnTo>
                    <a:pt x="191" y="96"/>
                  </a:lnTo>
                  <a:lnTo>
                    <a:pt x="189" y="90"/>
                  </a:lnTo>
                  <a:lnTo>
                    <a:pt x="192" y="87"/>
                  </a:lnTo>
                  <a:lnTo>
                    <a:pt x="192" y="81"/>
                  </a:lnTo>
                  <a:lnTo>
                    <a:pt x="189" y="81"/>
                  </a:lnTo>
                  <a:lnTo>
                    <a:pt x="180" y="89"/>
                  </a:lnTo>
                  <a:lnTo>
                    <a:pt x="176" y="87"/>
                  </a:lnTo>
                  <a:lnTo>
                    <a:pt x="174" y="90"/>
                  </a:lnTo>
                  <a:lnTo>
                    <a:pt x="174" y="96"/>
                  </a:lnTo>
                  <a:lnTo>
                    <a:pt x="167" y="99"/>
                  </a:lnTo>
                  <a:lnTo>
                    <a:pt x="164" y="107"/>
                  </a:lnTo>
                  <a:lnTo>
                    <a:pt x="152" y="107"/>
                  </a:lnTo>
                  <a:lnTo>
                    <a:pt x="149" y="111"/>
                  </a:lnTo>
                  <a:lnTo>
                    <a:pt x="154" y="116"/>
                  </a:lnTo>
                  <a:lnTo>
                    <a:pt x="158" y="117"/>
                  </a:lnTo>
                  <a:lnTo>
                    <a:pt x="158" y="121"/>
                  </a:lnTo>
                  <a:lnTo>
                    <a:pt x="161" y="130"/>
                  </a:lnTo>
                  <a:lnTo>
                    <a:pt x="155" y="139"/>
                  </a:lnTo>
                  <a:lnTo>
                    <a:pt x="152" y="147"/>
                  </a:lnTo>
                  <a:lnTo>
                    <a:pt x="137" y="144"/>
                  </a:lnTo>
                  <a:lnTo>
                    <a:pt x="137" y="138"/>
                  </a:lnTo>
                  <a:lnTo>
                    <a:pt x="140" y="133"/>
                  </a:lnTo>
                  <a:lnTo>
                    <a:pt x="130" y="127"/>
                  </a:lnTo>
                  <a:lnTo>
                    <a:pt x="124" y="129"/>
                  </a:lnTo>
                  <a:lnTo>
                    <a:pt x="114" y="119"/>
                  </a:lnTo>
                  <a:lnTo>
                    <a:pt x="106" y="116"/>
                  </a:lnTo>
                  <a:lnTo>
                    <a:pt x="99" y="110"/>
                  </a:lnTo>
                  <a:lnTo>
                    <a:pt x="87" y="102"/>
                  </a:lnTo>
                  <a:lnTo>
                    <a:pt x="78" y="80"/>
                  </a:lnTo>
                  <a:lnTo>
                    <a:pt x="74" y="77"/>
                  </a:lnTo>
                  <a:lnTo>
                    <a:pt x="69" y="80"/>
                  </a:lnTo>
                  <a:lnTo>
                    <a:pt x="54" y="77"/>
                  </a:lnTo>
                  <a:lnTo>
                    <a:pt x="54" y="70"/>
                  </a:lnTo>
                  <a:lnTo>
                    <a:pt x="56" y="68"/>
                  </a:lnTo>
                  <a:lnTo>
                    <a:pt x="53" y="65"/>
                  </a:lnTo>
                  <a:lnTo>
                    <a:pt x="51" y="61"/>
                  </a:lnTo>
                  <a:lnTo>
                    <a:pt x="44" y="59"/>
                  </a:lnTo>
                  <a:lnTo>
                    <a:pt x="35" y="52"/>
                  </a:lnTo>
                  <a:lnTo>
                    <a:pt x="29" y="55"/>
                  </a:lnTo>
                  <a:lnTo>
                    <a:pt x="32" y="59"/>
                  </a:lnTo>
                  <a:lnTo>
                    <a:pt x="28" y="56"/>
                  </a:lnTo>
                  <a:lnTo>
                    <a:pt x="25" y="61"/>
                  </a:lnTo>
                  <a:lnTo>
                    <a:pt x="17" y="62"/>
                  </a:lnTo>
                  <a:lnTo>
                    <a:pt x="14" y="67"/>
                  </a:lnTo>
                  <a:lnTo>
                    <a:pt x="16" y="77"/>
                  </a:lnTo>
                  <a:lnTo>
                    <a:pt x="13" y="78"/>
                  </a:lnTo>
                  <a:lnTo>
                    <a:pt x="1" y="77"/>
                  </a:lnTo>
                  <a:lnTo>
                    <a:pt x="0" y="12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3" name="Kazakhstan">
              <a:extLst>
                <a:ext uri="{FF2B5EF4-FFF2-40B4-BE49-F238E27FC236}">
                  <a16:creationId xmlns:a16="http://schemas.microsoft.com/office/drawing/2014/main" id="{755E4AF9-5621-3EAD-F4E0-856489E9A7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6344" y="3013456"/>
              <a:ext cx="961356" cy="515013"/>
            </a:xfrm>
            <a:custGeom>
              <a:avLst/>
              <a:gdLst>
                <a:gd name="T0" fmla="*/ 309 w 532"/>
                <a:gd name="T1" fmla="*/ 6 h 285"/>
                <a:gd name="T2" fmla="*/ 323 w 532"/>
                <a:gd name="T3" fmla="*/ 24 h 285"/>
                <a:gd name="T4" fmla="*/ 336 w 532"/>
                <a:gd name="T5" fmla="*/ 24 h 285"/>
                <a:gd name="T6" fmla="*/ 339 w 532"/>
                <a:gd name="T7" fmla="*/ 31 h 285"/>
                <a:gd name="T8" fmla="*/ 355 w 532"/>
                <a:gd name="T9" fmla="*/ 31 h 285"/>
                <a:gd name="T10" fmla="*/ 357 w 532"/>
                <a:gd name="T11" fmla="*/ 40 h 285"/>
                <a:gd name="T12" fmla="*/ 379 w 532"/>
                <a:gd name="T13" fmla="*/ 28 h 285"/>
                <a:gd name="T14" fmla="*/ 397 w 532"/>
                <a:gd name="T15" fmla="*/ 28 h 285"/>
                <a:gd name="T16" fmla="*/ 441 w 532"/>
                <a:gd name="T17" fmla="*/ 98 h 285"/>
                <a:gd name="T18" fmla="*/ 456 w 532"/>
                <a:gd name="T19" fmla="*/ 103 h 285"/>
                <a:gd name="T20" fmla="*/ 478 w 532"/>
                <a:gd name="T21" fmla="*/ 97 h 285"/>
                <a:gd name="T22" fmla="*/ 501 w 532"/>
                <a:gd name="T23" fmla="*/ 114 h 285"/>
                <a:gd name="T24" fmla="*/ 520 w 532"/>
                <a:gd name="T25" fmla="*/ 125 h 285"/>
                <a:gd name="T26" fmla="*/ 521 w 532"/>
                <a:gd name="T27" fmla="*/ 150 h 285"/>
                <a:gd name="T28" fmla="*/ 495 w 532"/>
                <a:gd name="T29" fmla="*/ 177 h 285"/>
                <a:gd name="T30" fmla="*/ 440 w 532"/>
                <a:gd name="T31" fmla="*/ 223 h 285"/>
                <a:gd name="T32" fmla="*/ 426 w 532"/>
                <a:gd name="T33" fmla="*/ 255 h 285"/>
                <a:gd name="T34" fmla="*/ 360 w 532"/>
                <a:gd name="T35" fmla="*/ 246 h 285"/>
                <a:gd name="T36" fmla="*/ 326 w 532"/>
                <a:gd name="T37" fmla="*/ 254 h 285"/>
                <a:gd name="T38" fmla="*/ 315 w 532"/>
                <a:gd name="T39" fmla="*/ 267 h 285"/>
                <a:gd name="T40" fmla="*/ 278 w 532"/>
                <a:gd name="T41" fmla="*/ 280 h 285"/>
                <a:gd name="T42" fmla="*/ 263 w 532"/>
                <a:gd name="T43" fmla="*/ 270 h 285"/>
                <a:gd name="T44" fmla="*/ 253 w 532"/>
                <a:gd name="T45" fmla="*/ 251 h 285"/>
                <a:gd name="T46" fmla="*/ 216 w 532"/>
                <a:gd name="T47" fmla="*/ 240 h 285"/>
                <a:gd name="T48" fmla="*/ 164 w 532"/>
                <a:gd name="T49" fmla="*/ 206 h 285"/>
                <a:gd name="T50" fmla="*/ 120 w 532"/>
                <a:gd name="T51" fmla="*/ 280 h 285"/>
                <a:gd name="T52" fmla="*/ 77 w 532"/>
                <a:gd name="T53" fmla="*/ 272 h 285"/>
                <a:gd name="T54" fmla="*/ 60 w 532"/>
                <a:gd name="T55" fmla="*/ 248 h 285"/>
                <a:gd name="T56" fmla="*/ 60 w 532"/>
                <a:gd name="T57" fmla="*/ 214 h 285"/>
                <a:gd name="T58" fmla="*/ 84 w 532"/>
                <a:gd name="T59" fmla="*/ 208 h 285"/>
                <a:gd name="T60" fmla="*/ 106 w 532"/>
                <a:gd name="T61" fmla="*/ 208 h 285"/>
                <a:gd name="T62" fmla="*/ 69 w 532"/>
                <a:gd name="T63" fmla="*/ 177 h 285"/>
                <a:gd name="T64" fmla="*/ 23 w 532"/>
                <a:gd name="T65" fmla="*/ 181 h 285"/>
                <a:gd name="T66" fmla="*/ 22 w 532"/>
                <a:gd name="T67" fmla="*/ 162 h 285"/>
                <a:gd name="T68" fmla="*/ 0 w 532"/>
                <a:gd name="T69" fmla="*/ 149 h 285"/>
                <a:gd name="T70" fmla="*/ 10 w 532"/>
                <a:gd name="T71" fmla="*/ 116 h 285"/>
                <a:gd name="T72" fmla="*/ 29 w 532"/>
                <a:gd name="T73" fmla="*/ 117 h 285"/>
                <a:gd name="T74" fmla="*/ 37 w 532"/>
                <a:gd name="T75" fmla="*/ 95 h 285"/>
                <a:gd name="T76" fmla="*/ 59 w 532"/>
                <a:gd name="T77" fmla="*/ 82 h 285"/>
                <a:gd name="T78" fmla="*/ 69 w 532"/>
                <a:gd name="T79" fmla="*/ 82 h 285"/>
                <a:gd name="T80" fmla="*/ 103 w 532"/>
                <a:gd name="T81" fmla="*/ 100 h 285"/>
                <a:gd name="T82" fmla="*/ 114 w 532"/>
                <a:gd name="T83" fmla="*/ 101 h 285"/>
                <a:gd name="T84" fmla="*/ 139 w 532"/>
                <a:gd name="T85" fmla="*/ 95 h 285"/>
                <a:gd name="T86" fmla="*/ 161 w 532"/>
                <a:gd name="T87" fmla="*/ 104 h 285"/>
                <a:gd name="T88" fmla="*/ 177 w 532"/>
                <a:gd name="T89" fmla="*/ 100 h 285"/>
                <a:gd name="T90" fmla="*/ 188 w 532"/>
                <a:gd name="T91" fmla="*/ 88 h 285"/>
                <a:gd name="T92" fmla="*/ 176 w 532"/>
                <a:gd name="T93" fmla="*/ 76 h 285"/>
                <a:gd name="T94" fmla="*/ 189 w 532"/>
                <a:gd name="T95" fmla="*/ 55 h 285"/>
                <a:gd name="T96" fmla="*/ 191 w 532"/>
                <a:gd name="T97" fmla="*/ 43 h 285"/>
                <a:gd name="T98" fmla="*/ 189 w 532"/>
                <a:gd name="T99" fmla="*/ 42 h 285"/>
                <a:gd name="T100" fmla="*/ 195 w 532"/>
                <a:gd name="T101" fmla="*/ 31 h 285"/>
                <a:gd name="T102" fmla="*/ 210 w 532"/>
                <a:gd name="T103" fmla="*/ 31 h 285"/>
                <a:gd name="T104" fmla="*/ 229 w 532"/>
                <a:gd name="T105" fmla="*/ 27 h 285"/>
                <a:gd name="T106" fmla="*/ 283 w 532"/>
                <a:gd name="T107" fmla="*/ 11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32" h="285">
                  <a:moveTo>
                    <a:pt x="293" y="0"/>
                  </a:moveTo>
                  <a:lnTo>
                    <a:pt x="296" y="0"/>
                  </a:lnTo>
                  <a:lnTo>
                    <a:pt x="299" y="2"/>
                  </a:lnTo>
                  <a:lnTo>
                    <a:pt x="302" y="2"/>
                  </a:lnTo>
                  <a:lnTo>
                    <a:pt x="309" y="6"/>
                  </a:lnTo>
                  <a:lnTo>
                    <a:pt x="315" y="3"/>
                  </a:lnTo>
                  <a:lnTo>
                    <a:pt x="320" y="6"/>
                  </a:lnTo>
                  <a:lnTo>
                    <a:pt x="321" y="15"/>
                  </a:lnTo>
                  <a:lnTo>
                    <a:pt x="324" y="18"/>
                  </a:lnTo>
                  <a:lnTo>
                    <a:pt x="323" y="24"/>
                  </a:lnTo>
                  <a:lnTo>
                    <a:pt x="321" y="27"/>
                  </a:lnTo>
                  <a:lnTo>
                    <a:pt x="323" y="30"/>
                  </a:lnTo>
                  <a:lnTo>
                    <a:pt x="333" y="28"/>
                  </a:lnTo>
                  <a:lnTo>
                    <a:pt x="333" y="24"/>
                  </a:lnTo>
                  <a:lnTo>
                    <a:pt x="336" y="24"/>
                  </a:lnTo>
                  <a:lnTo>
                    <a:pt x="336" y="25"/>
                  </a:lnTo>
                  <a:lnTo>
                    <a:pt x="339" y="30"/>
                  </a:lnTo>
                  <a:lnTo>
                    <a:pt x="339" y="33"/>
                  </a:lnTo>
                  <a:lnTo>
                    <a:pt x="340" y="33"/>
                  </a:lnTo>
                  <a:lnTo>
                    <a:pt x="339" y="31"/>
                  </a:lnTo>
                  <a:lnTo>
                    <a:pt x="340" y="30"/>
                  </a:lnTo>
                  <a:lnTo>
                    <a:pt x="342" y="30"/>
                  </a:lnTo>
                  <a:lnTo>
                    <a:pt x="349" y="34"/>
                  </a:lnTo>
                  <a:lnTo>
                    <a:pt x="354" y="31"/>
                  </a:lnTo>
                  <a:lnTo>
                    <a:pt x="355" y="31"/>
                  </a:lnTo>
                  <a:lnTo>
                    <a:pt x="355" y="37"/>
                  </a:lnTo>
                  <a:lnTo>
                    <a:pt x="352" y="37"/>
                  </a:lnTo>
                  <a:lnTo>
                    <a:pt x="351" y="42"/>
                  </a:lnTo>
                  <a:lnTo>
                    <a:pt x="351" y="43"/>
                  </a:lnTo>
                  <a:lnTo>
                    <a:pt x="357" y="40"/>
                  </a:lnTo>
                  <a:lnTo>
                    <a:pt x="358" y="40"/>
                  </a:lnTo>
                  <a:lnTo>
                    <a:pt x="364" y="42"/>
                  </a:lnTo>
                  <a:lnTo>
                    <a:pt x="364" y="39"/>
                  </a:lnTo>
                  <a:lnTo>
                    <a:pt x="373" y="36"/>
                  </a:lnTo>
                  <a:lnTo>
                    <a:pt x="379" y="28"/>
                  </a:lnTo>
                  <a:lnTo>
                    <a:pt x="385" y="28"/>
                  </a:lnTo>
                  <a:lnTo>
                    <a:pt x="394" y="24"/>
                  </a:lnTo>
                  <a:lnTo>
                    <a:pt x="395" y="24"/>
                  </a:lnTo>
                  <a:lnTo>
                    <a:pt x="397" y="27"/>
                  </a:lnTo>
                  <a:lnTo>
                    <a:pt x="397" y="28"/>
                  </a:lnTo>
                  <a:lnTo>
                    <a:pt x="392" y="30"/>
                  </a:lnTo>
                  <a:lnTo>
                    <a:pt x="392" y="33"/>
                  </a:lnTo>
                  <a:lnTo>
                    <a:pt x="410" y="49"/>
                  </a:lnTo>
                  <a:lnTo>
                    <a:pt x="438" y="101"/>
                  </a:lnTo>
                  <a:lnTo>
                    <a:pt x="441" y="98"/>
                  </a:lnTo>
                  <a:lnTo>
                    <a:pt x="444" y="92"/>
                  </a:lnTo>
                  <a:lnTo>
                    <a:pt x="447" y="91"/>
                  </a:lnTo>
                  <a:lnTo>
                    <a:pt x="453" y="95"/>
                  </a:lnTo>
                  <a:lnTo>
                    <a:pt x="453" y="98"/>
                  </a:lnTo>
                  <a:lnTo>
                    <a:pt x="456" y="103"/>
                  </a:lnTo>
                  <a:lnTo>
                    <a:pt x="471" y="103"/>
                  </a:lnTo>
                  <a:lnTo>
                    <a:pt x="472" y="100"/>
                  </a:lnTo>
                  <a:lnTo>
                    <a:pt x="474" y="98"/>
                  </a:lnTo>
                  <a:lnTo>
                    <a:pt x="477" y="98"/>
                  </a:lnTo>
                  <a:lnTo>
                    <a:pt x="478" y="97"/>
                  </a:lnTo>
                  <a:lnTo>
                    <a:pt x="480" y="97"/>
                  </a:lnTo>
                  <a:lnTo>
                    <a:pt x="483" y="98"/>
                  </a:lnTo>
                  <a:lnTo>
                    <a:pt x="493" y="104"/>
                  </a:lnTo>
                  <a:lnTo>
                    <a:pt x="495" y="113"/>
                  </a:lnTo>
                  <a:lnTo>
                    <a:pt x="501" y="114"/>
                  </a:lnTo>
                  <a:lnTo>
                    <a:pt x="501" y="116"/>
                  </a:lnTo>
                  <a:lnTo>
                    <a:pt x="502" y="119"/>
                  </a:lnTo>
                  <a:lnTo>
                    <a:pt x="506" y="125"/>
                  </a:lnTo>
                  <a:lnTo>
                    <a:pt x="518" y="128"/>
                  </a:lnTo>
                  <a:lnTo>
                    <a:pt x="520" y="125"/>
                  </a:lnTo>
                  <a:lnTo>
                    <a:pt x="524" y="123"/>
                  </a:lnTo>
                  <a:lnTo>
                    <a:pt x="532" y="134"/>
                  </a:lnTo>
                  <a:lnTo>
                    <a:pt x="532" y="135"/>
                  </a:lnTo>
                  <a:lnTo>
                    <a:pt x="527" y="141"/>
                  </a:lnTo>
                  <a:lnTo>
                    <a:pt x="521" y="150"/>
                  </a:lnTo>
                  <a:lnTo>
                    <a:pt x="512" y="152"/>
                  </a:lnTo>
                  <a:lnTo>
                    <a:pt x="509" y="162"/>
                  </a:lnTo>
                  <a:lnTo>
                    <a:pt x="509" y="177"/>
                  </a:lnTo>
                  <a:lnTo>
                    <a:pt x="499" y="181"/>
                  </a:lnTo>
                  <a:lnTo>
                    <a:pt x="495" y="177"/>
                  </a:lnTo>
                  <a:lnTo>
                    <a:pt x="475" y="175"/>
                  </a:lnTo>
                  <a:lnTo>
                    <a:pt x="466" y="197"/>
                  </a:lnTo>
                  <a:lnTo>
                    <a:pt x="466" y="211"/>
                  </a:lnTo>
                  <a:lnTo>
                    <a:pt x="437" y="218"/>
                  </a:lnTo>
                  <a:lnTo>
                    <a:pt x="440" y="223"/>
                  </a:lnTo>
                  <a:lnTo>
                    <a:pt x="446" y="245"/>
                  </a:lnTo>
                  <a:lnTo>
                    <a:pt x="441" y="261"/>
                  </a:lnTo>
                  <a:lnTo>
                    <a:pt x="440" y="261"/>
                  </a:lnTo>
                  <a:lnTo>
                    <a:pt x="431" y="260"/>
                  </a:lnTo>
                  <a:lnTo>
                    <a:pt x="426" y="255"/>
                  </a:lnTo>
                  <a:lnTo>
                    <a:pt x="398" y="251"/>
                  </a:lnTo>
                  <a:lnTo>
                    <a:pt x="394" y="252"/>
                  </a:lnTo>
                  <a:lnTo>
                    <a:pt x="376" y="252"/>
                  </a:lnTo>
                  <a:lnTo>
                    <a:pt x="367" y="251"/>
                  </a:lnTo>
                  <a:lnTo>
                    <a:pt x="360" y="246"/>
                  </a:lnTo>
                  <a:lnTo>
                    <a:pt x="352" y="251"/>
                  </a:lnTo>
                  <a:lnTo>
                    <a:pt x="351" y="260"/>
                  </a:lnTo>
                  <a:lnTo>
                    <a:pt x="349" y="260"/>
                  </a:lnTo>
                  <a:lnTo>
                    <a:pt x="335" y="255"/>
                  </a:lnTo>
                  <a:lnTo>
                    <a:pt x="326" y="254"/>
                  </a:lnTo>
                  <a:lnTo>
                    <a:pt x="321" y="254"/>
                  </a:lnTo>
                  <a:lnTo>
                    <a:pt x="321" y="258"/>
                  </a:lnTo>
                  <a:lnTo>
                    <a:pt x="318" y="263"/>
                  </a:lnTo>
                  <a:lnTo>
                    <a:pt x="315" y="266"/>
                  </a:lnTo>
                  <a:lnTo>
                    <a:pt x="315" y="267"/>
                  </a:lnTo>
                  <a:lnTo>
                    <a:pt x="312" y="267"/>
                  </a:lnTo>
                  <a:lnTo>
                    <a:pt x="309" y="272"/>
                  </a:lnTo>
                  <a:lnTo>
                    <a:pt x="300" y="276"/>
                  </a:lnTo>
                  <a:lnTo>
                    <a:pt x="290" y="285"/>
                  </a:lnTo>
                  <a:lnTo>
                    <a:pt x="278" y="280"/>
                  </a:lnTo>
                  <a:lnTo>
                    <a:pt x="272" y="280"/>
                  </a:lnTo>
                  <a:lnTo>
                    <a:pt x="269" y="282"/>
                  </a:lnTo>
                  <a:lnTo>
                    <a:pt x="265" y="282"/>
                  </a:lnTo>
                  <a:lnTo>
                    <a:pt x="265" y="280"/>
                  </a:lnTo>
                  <a:lnTo>
                    <a:pt x="263" y="270"/>
                  </a:lnTo>
                  <a:lnTo>
                    <a:pt x="256" y="269"/>
                  </a:lnTo>
                  <a:lnTo>
                    <a:pt x="254" y="269"/>
                  </a:lnTo>
                  <a:lnTo>
                    <a:pt x="256" y="252"/>
                  </a:lnTo>
                  <a:lnTo>
                    <a:pt x="253" y="252"/>
                  </a:lnTo>
                  <a:lnTo>
                    <a:pt x="253" y="251"/>
                  </a:lnTo>
                  <a:lnTo>
                    <a:pt x="249" y="243"/>
                  </a:lnTo>
                  <a:lnTo>
                    <a:pt x="240" y="237"/>
                  </a:lnTo>
                  <a:lnTo>
                    <a:pt x="235" y="237"/>
                  </a:lnTo>
                  <a:lnTo>
                    <a:pt x="226" y="239"/>
                  </a:lnTo>
                  <a:lnTo>
                    <a:pt x="216" y="240"/>
                  </a:lnTo>
                  <a:lnTo>
                    <a:pt x="207" y="242"/>
                  </a:lnTo>
                  <a:lnTo>
                    <a:pt x="203" y="242"/>
                  </a:lnTo>
                  <a:lnTo>
                    <a:pt x="203" y="240"/>
                  </a:lnTo>
                  <a:lnTo>
                    <a:pt x="176" y="215"/>
                  </a:lnTo>
                  <a:lnTo>
                    <a:pt x="164" y="206"/>
                  </a:lnTo>
                  <a:lnTo>
                    <a:pt x="157" y="203"/>
                  </a:lnTo>
                  <a:lnTo>
                    <a:pt x="124" y="214"/>
                  </a:lnTo>
                  <a:lnTo>
                    <a:pt x="124" y="279"/>
                  </a:lnTo>
                  <a:lnTo>
                    <a:pt x="121" y="279"/>
                  </a:lnTo>
                  <a:lnTo>
                    <a:pt x="120" y="280"/>
                  </a:lnTo>
                  <a:lnTo>
                    <a:pt x="115" y="280"/>
                  </a:lnTo>
                  <a:lnTo>
                    <a:pt x="106" y="264"/>
                  </a:lnTo>
                  <a:lnTo>
                    <a:pt x="99" y="261"/>
                  </a:lnTo>
                  <a:lnTo>
                    <a:pt x="85" y="266"/>
                  </a:lnTo>
                  <a:lnTo>
                    <a:pt x="77" y="272"/>
                  </a:lnTo>
                  <a:lnTo>
                    <a:pt x="75" y="272"/>
                  </a:lnTo>
                  <a:lnTo>
                    <a:pt x="75" y="270"/>
                  </a:lnTo>
                  <a:lnTo>
                    <a:pt x="78" y="255"/>
                  </a:lnTo>
                  <a:lnTo>
                    <a:pt x="62" y="248"/>
                  </a:lnTo>
                  <a:lnTo>
                    <a:pt x="60" y="248"/>
                  </a:lnTo>
                  <a:lnTo>
                    <a:pt x="57" y="233"/>
                  </a:lnTo>
                  <a:lnTo>
                    <a:pt x="45" y="223"/>
                  </a:lnTo>
                  <a:lnTo>
                    <a:pt x="63" y="223"/>
                  </a:lnTo>
                  <a:lnTo>
                    <a:pt x="60" y="215"/>
                  </a:lnTo>
                  <a:lnTo>
                    <a:pt x="60" y="214"/>
                  </a:lnTo>
                  <a:lnTo>
                    <a:pt x="62" y="211"/>
                  </a:lnTo>
                  <a:lnTo>
                    <a:pt x="69" y="211"/>
                  </a:lnTo>
                  <a:lnTo>
                    <a:pt x="72" y="206"/>
                  </a:lnTo>
                  <a:lnTo>
                    <a:pt x="77" y="206"/>
                  </a:lnTo>
                  <a:lnTo>
                    <a:pt x="84" y="208"/>
                  </a:lnTo>
                  <a:lnTo>
                    <a:pt x="94" y="211"/>
                  </a:lnTo>
                  <a:lnTo>
                    <a:pt x="102" y="212"/>
                  </a:lnTo>
                  <a:lnTo>
                    <a:pt x="105" y="212"/>
                  </a:lnTo>
                  <a:lnTo>
                    <a:pt x="103" y="208"/>
                  </a:lnTo>
                  <a:lnTo>
                    <a:pt x="106" y="208"/>
                  </a:lnTo>
                  <a:lnTo>
                    <a:pt x="105" y="205"/>
                  </a:lnTo>
                  <a:lnTo>
                    <a:pt x="96" y="197"/>
                  </a:lnTo>
                  <a:lnTo>
                    <a:pt x="85" y="180"/>
                  </a:lnTo>
                  <a:lnTo>
                    <a:pt x="78" y="175"/>
                  </a:lnTo>
                  <a:lnTo>
                    <a:pt x="69" y="177"/>
                  </a:lnTo>
                  <a:lnTo>
                    <a:pt x="57" y="174"/>
                  </a:lnTo>
                  <a:lnTo>
                    <a:pt x="48" y="181"/>
                  </a:lnTo>
                  <a:lnTo>
                    <a:pt x="26" y="186"/>
                  </a:lnTo>
                  <a:lnTo>
                    <a:pt x="23" y="186"/>
                  </a:lnTo>
                  <a:lnTo>
                    <a:pt x="23" y="181"/>
                  </a:lnTo>
                  <a:lnTo>
                    <a:pt x="25" y="181"/>
                  </a:lnTo>
                  <a:lnTo>
                    <a:pt x="25" y="180"/>
                  </a:lnTo>
                  <a:lnTo>
                    <a:pt x="31" y="180"/>
                  </a:lnTo>
                  <a:lnTo>
                    <a:pt x="26" y="168"/>
                  </a:lnTo>
                  <a:lnTo>
                    <a:pt x="22" y="162"/>
                  </a:lnTo>
                  <a:lnTo>
                    <a:pt x="11" y="162"/>
                  </a:lnTo>
                  <a:lnTo>
                    <a:pt x="11" y="163"/>
                  </a:lnTo>
                  <a:lnTo>
                    <a:pt x="8" y="160"/>
                  </a:lnTo>
                  <a:lnTo>
                    <a:pt x="5" y="152"/>
                  </a:lnTo>
                  <a:lnTo>
                    <a:pt x="0" y="149"/>
                  </a:lnTo>
                  <a:lnTo>
                    <a:pt x="2" y="138"/>
                  </a:lnTo>
                  <a:lnTo>
                    <a:pt x="7" y="135"/>
                  </a:lnTo>
                  <a:lnTo>
                    <a:pt x="4" y="131"/>
                  </a:lnTo>
                  <a:lnTo>
                    <a:pt x="5" y="119"/>
                  </a:lnTo>
                  <a:lnTo>
                    <a:pt x="10" y="116"/>
                  </a:lnTo>
                  <a:lnTo>
                    <a:pt x="11" y="107"/>
                  </a:lnTo>
                  <a:lnTo>
                    <a:pt x="13" y="106"/>
                  </a:lnTo>
                  <a:lnTo>
                    <a:pt x="13" y="107"/>
                  </a:lnTo>
                  <a:lnTo>
                    <a:pt x="25" y="120"/>
                  </a:lnTo>
                  <a:lnTo>
                    <a:pt x="29" y="117"/>
                  </a:lnTo>
                  <a:lnTo>
                    <a:pt x="26" y="106"/>
                  </a:lnTo>
                  <a:lnTo>
                    <a:pt x="26" y="104"/>
                  </a:lnTo>
                  <a:lnTo>
                    <a:pt x="29" y="104"/>
                  </a:lnTo>
                  <a:lnTo>
                    <a:pt x="37" y="100"/>
                  </a:lnTo>
                  <a:lnTo>
                    <a:pt x="37" y="95"/>
                  </a:lnTo>
                  <a:lnTo>
                    <a:pt x="38" y="94"/>
                  </a:lnTo>
                  <a:lnTo>
                    <a:pt x="48" y="91"/>
                  </a:lnTo>
                  <a:lnTo>
                    <a:pt x="53" y="83"/>
                  </a:lnTo>
                  <a:lnTo>
                    <a:pt x="57" y="83"/>
                  </a:lnTo>
                  <a:lnTo>
                    <a:pt x="59" y="82"/>
                  </a:lnTo>
                  <a:lnTo>
                    <a:pt x="62" y="82"/>
                  </a:lnTo>
                  <a:lnTo>
                    <a:pt x="63" y="85"/>
                  </a:lnTo>
                  <a:lnTo>
                    <a:pt x="66" y="85"/>
                  </a:lnTo>
                  <a:lnTo>
                    <a:pt x="68" y="86"/>
                  </a:lnTo>
                  <a:lnTo>
                    <a:pt x="69" y="82"/>
                  </a:lnTo>
                  <a:lnTo>
                    <a:pt x="71" y="80"/>
                  </a:lnTo>
                  <a:lnTo>
                    <a:pt x="77" y="80"/>
                  </a:lnTo>
                  <a:lnTo>
                    <a:pt x="80" y="86"/>
                  </a:lnTo>
                  <a:lnTo>
                    <a:pt x="91" y="86"/>
                  </a:lnTo>
                  <a:lnTo>
                    <a:pt x="103" y="100"/>
                  </a:lnTo>
                  <a:lnTo>
                    <a:pt x="105" y="106"/>
                  </a:lnTo>
                  <a:lnTo>
                    <a:pt x="106" y="106"/>
                  </a:lnTo>
                  <a:lnTo>
                    <a:pt x="106" y="97"/>
                  </a:lnTo>
                  <a:lnTo>
                    <a:pt x="109" y="95"/>
                  </a:lnTo>
                  <a:lnTo>
                    <a:pt x="114" y="101"/>
                  </a:lnTo>
                  <a:lnTo>
                    <a:pt x="120" y="104"/>
                  </a:lnTo>
                  <a:lnTo>
                    <a:pt x="128" y="97"/>
                  </a:lnTo>
                  <a:lnTo>
                    <a:pt x="133" y="97"/>
                  </a:lnTo>
                  <a:lnTo>
                    <a:pt x="133" y="95"/>
                  </a:lnTo>
                  <a:lnTo>
                    <a:pt x="139" y="95"/>
                  </a:lnTo>
                  <a:lnTo>
                    <a:pt x="143" y="98"/>
                  </a:lnTo>
                  <a:lnTo>
                    <a:pt x="148" y="95"/>
                  </a:lnTo>
                  <a:lnTo>
                    <a:pt x="154" y="94"/>
                  </a:lnTo>
                  <a:lnTo>
                    <a:pt x="157" y="95"/>
                  </a:lnTo>
                  <a:lnTo>
                    <a:pt x="161" y="104"/>
                  </a:lnTo>
                  <a:lnTo>
                    <a:pt x="169" y="104"/>
                  </a:lnTo>
                  <a:lnTo>
                    <a:pt x="170" y="106"/>
                  </a:lnTo>
                  <a:lnTo>
                    <a:pt x="173" y="106"/>
                  </a:lnTo>
                  <a:lnTo>
                    <a:pt x="176" y="100"/>
                  </a:lnTo>
                  <a:lnTo>
                    <a:pt x="177" y="100"/>
                  </a:lnTo>
                  <a:lnTo>
                    <a:pt x="183" y="104"/>
                  </a:lnTo>
                  <a:lnTo>
                    <a:pt x="194" y="101"/>
                  </a:lnTo>
                  <a:lnTo>
                    <a:pt x="197" y="91"/>
                  </a:lnTo>
                  <a:lnTo>
                    <a:pt x="189" y="88"/>
                  </a:lnTo>
                  <a:lnTo>
                    <a:pt x="188" y="88"/>
                  </a:lnTo>
                  <a:lnTo>
                    <a:pt x="186" y="85"/>
                  </a:lnTo>
                  <a:lnTo>
                    <a:pt x="180" y="83"/>
                  </a:lnTo>
                  <a:lnTo>
                    <a:pt x="179" y="80"/>
                  </a:lnTo>
                  <a:lnTo>
                    <a:pt x="176" y="79"/>
                  </a:lnTo>
                  <a:lnTo>
                    <a:pt x="176" y="76"/>
                  </a:lnTo>
                  <a:lnTo>
                    <a:pt x="188" y="70"/>
                  </a:lnTo>
                  <a:lnTo>
                    <a:pt x="189" y="67"/>
                  </a:lnTo>
                  <a:lnTo>
                    <a:pt x="185" y="61"/>
                  </a:lnTo>
                  <a:lnTo>
                    <a:pt x="185" y="60"/>
                  </a:lnTo>
                  <a:lnTo>
                    <a:pt x="189" y="55"/>
                  </a:lnTo>
                  <a:lnTo>
                    <a:pt x="203" y="55"/>
                  </a:lnTo>
                  <a:lnTo>
                    <a:pt x="204" y="54"/>
                  </a:lnTo>
                  <a:lnTo>
                    <a:pt x="200" y="49"/>
                  </a:lnTo>
                  <a:lnTo>
                    <a:pt x="191" y="49"/>
                  </a:lnTo>
                  <a:lnTo>
                    <a:pt x="191" y="43"/>
                  </a:lnTo>
                  <a:lnTo>
                    <a:pt x="195" y="42"/>
                  </a:lnTo>
                  <a:lnTo>
                    <a:pt x="192" y="42"/>
                  </a:lnTo>
                  <a:lnTo>
                    <a:pt x="191" y="43"/>
                  </a:lnTo>
                  <a:lnTo>
                    <a:pt x="189" y="43"/>
                  </a:lnTo>
                  <a:lnTo>
                    <a:pt x="189" y="42"/>
                  </a:lnTo>
                  <a:lnTo>
                    <a:pt x="191" y="37"/>
                  </a:lnTo>
                  <a:lnTo>
                    <a:pt x="188" y="34"/>
                  </a:lnTo>
                  <a:lnTo>
                    <a:pt x="188" y="33"/>
                  </a:lnTo>
                  <a:lnTo>
                    <a:pt x="189" y="33"/>
                  </a:lnTo>
                  <a:lnTo>
                    <a:pt x="195" y="31"/>
                  </a:lnTo>
                  <a:lnTo>
                    <a:pt x="197" y="31"/>
                  </a:lnTo>
                  <a:lnTo>
                    <a:pt x="197" y="33"/>
                  </a:lnTo>
                  <a:lnTo>
                    <a:pt x="209" y="33"/>
                  </a:lnTo>
                  <a:lnTo>
                    <a:pt x="210" y="34"/>
                  </a:lnTo>
                  <a:lnTo>
                    <a:pt x="210" y="31"/>
                  </a:lnTo>
                  <a:lnTo>
                    <a:pt x="217" y="31"/>
                  </a:lnTo>
                  <a:lnTo>
                    <a:pt x="223" y="27"/>
                  </a:lnTo>
                  <a:lnTo>
                    <a:pt x="225" y="27"/>
                  </a:lnTo>
                  <a:lnTo>
                    <a:pt x="229" y="28"/>
                  </a:lnTo>
                  <a:lnTo>
                    <a:pt x="229" y="27"/>
                  </a:lnTo>
                  <a:lnTo>
                    <a:pt x="235" y="24"/>
                  </a:lnTo>
                  <a:lnTo>
                    <a:pt x="243" y="24"/>
                  </a:lnTo>
                  <a:lnTo>
                    <a:pt x="244" y="20"/>
                  </a:lnTo>
                  <a:lnTo>
                    <a:pt x="254" y="18"/>
                  </a:lnTo>
                  <a:lnTo>
                    <a:pt x="283" y="11"/>
                  </a:lnTo>
                  <a:lnTo>
                    <a:pt x="284" y="6"/>
                  </a:lnTo>
                  <a:lnTo>
                    <a:pt x="287" y="5"/>
                  </a:lnTo>
                  <a:lnTo>
                    <a:pt x="29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4" name="Kyrgyzstan">
              <a:extLst>
                <a:ext uri="{FF2B5EF4-FFF2-40B4-BE49-F238E27FC236}">
                  <a16:creationId xmlns:a16="http://schemas.microsoft.com/office/drawing/2014/main" id="{060E763F-AC89-3E21-FF70-7BB0173CADA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1234" y="3456186"/>
              <a:ext cx="262024" cy="126495"/>
            </a:xfrm>
            <a:custGeom>
              <a:avLst/>
              <a:gdLst>
                <a:gd name="T0" fmla="*/ 65 w 145"/>
                <a:gd name="T1" fmla="*/ 0 h 70"/>
                <a:gd name="T2" fmla="*/ 80 w 145"/>
                <a:gd name="T3" fmla="*/ 6 h 70"/>
                <a:gd name="T4" fmla="*/ 102 w 145"/>
                <a:gd name="T5" fmla="*/ 4 h 70"/>
                <a:gd name="T6" fmla="*/ 135 w 145"/>
                <a:gd name="T7" fmla="*/ 13 h 70"/>
                <a:gd name="T8" fmla="*/ 145 w 145"/>
                <a:gd name="T9" fmla="*/ 16 h 70"/>
                <a:gd name="T10" fmla="*/ 142 w 145"/>
                <a:gd name="T11" fmla="*/ 25 h 70"/>
                <a:gd name="T12" fmla="*/ 117 w 145"/>
                <a:gd name="T13" fmla="*/ 40 h 70"/>
                <a:gd name="T14" fmla="*/ 99 w 145"/>
                <a:gd name="T15" fmla="*/ 44 h 70"/>
                <a:gd name="T16" fmla="*/ 92 w 145"/>
                <a:gd name="T17" fmla="*/ 53 h 70"/>
                <a:gd name="T18" fmla="*/ 84 w 145"/>
                <a:gd name="T19" fmla="*/ 52 h 70"/>
                <a:gd name="T20" fmla="*/ 77 w 145"/>
                <a:gd name="T21" fmla="*/ 50 h 70"/>
                <a:gd name="T22" fmla="*/ 73 w 145"/>
                <a:gd name="T23" fmla="*/ 53 h 70"/>
                <a:gd name="T24" fmla="*/ 61 w 145"/>
                <a:gd name="T25" fmla="*/ 67 h 70"/>
                <a:gd name="T26" fmla="*/ 52 w 145"/>
                <a:gd name="T27" fmla="*/ 68 h 70"/>
                <a:gd name="T28" fmla="*/ 44 w 145"/>
                <a:gd name="T29" fmla="*/ 70 h 70"/>
                <a:gd name="T30" fmla="*/ 33 w 145"/>
                <a:gd name="T31" fmla="*/ 65 h 70"/>
                <a:gd name="T32" fmla="*/ 22 w 145"/>
                <a:gd name="T33" fmla="*/ 67 h 70"/>
                <a:gd name="T34" fmla="*/ 1 w 145"/>
                <a:gd name="T35" fmla="*/ 65 h 70"/>
                <a:gd name="T36" fmla="*/ 0 w 145"/>
                <a:gd name="T37" fmla="*/ 58 h 70"/>
                <a:gd name="T38" fmla="*/ 12 w 145"/>
                <a:gd name="T39" fmla="*/ 53 h 70"/>
                <a:gd name="T40" fmla="*/ 22 w 145"/>
                <a:gd name="T41" fmla="*/ 52 h 70"/>
                <a:gd name="T42" fmla="*/ 50 w 145"/>
                <a:gd name="T43" fmla="*/ 43 h 70"/>
                <a:gd name="T44" fmla="*/ 33 w 145"/>
                <a:gd name="T45" fmla="*/ 33 h 70"/>
                <a:gd name="T46" fmla="*/ 30 w 145"/>
                <a:gd name="T47" fmla="*/ 38 h 70"/>
                <a:gd name="T48" fmla="*/ 21 w 145"/>
                <a:gd name="T49" fmla="*/ 35 h 70"/>
                <a:gd name="T50" fmla="*/ 13 w 145"/>
                <a:gd name="T51" fmla="*/ 31 h 70"/>
                <a:gd name="T52" fmla="*/ 25 w 145"/>
                <a:gd name="T53" fmla="*/ 19 h 70"/>
                <a:gd name="T54" fmla="*/ 21 w 145"/>
                <a:gd name="T55" fmla="*/ 18 h 70"/>
                <a:gd name="T56" fmla="*/ 24 w 145"/>
                <a:gd name="T57" fmla="*/ 13 h 70"/>
                <a:gd name="T58" fmla="*/ 30 w 145"/>
                <a:gd name="T59" fmla="*/ 7 h 70"/>
                <a:gd name="T60" fmla="*/ 53 w 145"/>
                <a:gd name="T61" fmla="*/ 13 h 70"/>
                <a:gd name="T62" fmla="*/ 64 w 145"/>
                <a:gd name="T63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5" h="70">
                  <a:moveTo>
                    <a:pt x="64" y="0"/>
                  </a:moveTo>
                  <a:lnTo>
                    <a:pt x="65" y="0"/>
                  </a:lnTo>
                  <a:lnTo>
                    <a:pt x="71" y="4"/>
                  </a:lnTo>
                  <a:lnTo>
                    <a:pt x="80" y="6"/>
                  </a:lnTo>
                  <a:lnTo>
                    <a:pt x="98" y="6"/>
                  </a:lnTo>
                  <a:lnTo>
                    <a:pt x="102" y="4"/>
                  </a:lnTo>
                  <a:lnTo>
                    <a:pt x="132" y="9"/>
                  </a:lnTo>
                  <a:lnTo>
                    <a:pt x="135" y="13"/>
                  </a:lnTo>
                  <a:lnTo>
                    <a:pt x="145" y="15"/>
                  </a:lnTo>
                  <a:lnTo>
                    <a:pt x="145" y="16"/>
                  </a:lnTo>
                  <a:lnTo>
                    <a:pt x="142" y="24"/>
                  </a:lnTo>
                  <a:lnTo>
                    <a:pt x="142" y="25"/>
                  </a:lnTo>
                  <a:lnTo>
                    <a:pt x="122" y="34"/>
                  </a:lnTo>
                  <a:lnTo>
                    <a:pt x="117" y="40"/>
                  </a:lnTo>
                  <a:lnTo>
                    <a:pt x="117" y="41"/>
                  </a:lnTo>
                  <a:lnTo>
                    <a:pt x="99" y="44"/>
                  </a:lnTo>
                  <a:lnTo>
                    <a:pt x="92" y="52"/>
                  </a:lnTo>
                  <a:lnTo>
                    <a:pt x="92" y="53"/>
                  </a:lnTo>
                  <a:lnTo>
                    <a:pt x="89" y="53"/>
                  </a:lnTo>
                  <a:lnTo>
                    <a:pt x="84" y="52"/>
                  </a:lnTo>
                  <a:lnTo>
                    <a:pt x="82" y="52"/>
                  </a:lnTo>
                  <a:lnTo>
                    <a:pt x="77" y="50"/>
                  </a:lnTo>
                  <a:lnTo>
                    <a:pt x="74" y="50"/>
                  </a:lnTo>
                  <a:lnTo>
                    <a:pt x="73" y="53"/>
                  </a:lnTo>
                  <a:lnTo>
                    <a:pt x="62" y="58"/>
                  </a:lnTo>
                  <a:lnTo>
                    <a:pt x="61" y="67"/>
                  </a:lnTo>
                  <a:lnTo>
                    <a:pt x="55" y="67"/>
                  </a:lnTo>
                  <a:lnTo>
                    <a:pt x="52" y="68"/>
                  </a:lnTo>
                  <a:lnTo>
                    <a:pt x="47" y="68"/>
                  </a:lnTo>
                  <a:lnTo>
                    <a:pt x="44" y="70"/>
                  </a:lnTo>
                  <a:lnTo>
                    <a:pt x="33" y="70"/>
                  </a:lnTo>
                  <a:lnTo>
                    <a:pt x="33" y="65"/>
                  </a:lnTo>
                  <a:lnTo>
                    <a:pt x="30" y="65"/>
                  </a:lnTo>
                  <a:lnTo>
                    <a:pt x="22" y="67"/>
                  </a:lnTo>
                  <a:lnTo>
                    <a:pt x="16" y="65"/>
                  </a:lnTo>
                  <a:lnTo>
                    <a:pt x="1" y="65"/>
                  </a:lnTo>
                  <a:lnTo>
                    <a:pt x="1" y="64"/>
                  </a:lnTo>
                  <a:lnTo>
                    <a:pt x="0" y="58"/>
                  </a:lnTo>
                  <a:lnTo>
                    <a:pt x="0" y="56"/>
                  </a:lnTo>
                  <a:lnTo>
                    <a:pt x="12" y="53"/>
                  </a:lnTo>
                  <a:lnTo>
                    <a:pt x="18" y="56"/>
                  </a:lnTo>
                  <a:lnTo>
                    <a:pt x="22" y="52"/>
                  </a:lnTo>
                  <a:lnTo>
                    <a:pt x="36" y="52"/>
                  </a:lnTo>
                  <a:lnTo>
                    <a:pt x="50" y="43"/>
                  </a:lnTo>
                  <a:lnTo>
                    <a:pt x="39" y="40"/>
                  </a:lnTo>
                  <a:lnTo>
                    <a:pt x="33" y="33"/>
                  </a:lnTo>
                  <a:lnTo>
                    <a:pt x="30" y="37"/>
                  </a:lnTo>
                  <a:lnTo>
                    <a:pt x="30" y="38"/>
                  </a:lnTo>
                  <a:lnTo>
                    <a:pt x="28" y="38"/>
                  </a:lnTo>
                  <a:lnTo>
                    <a:pt x="21" y="35"/>
                  </a:lnTo>
                  <a:lnTo>
                    <a:pt x="18" y="33"/>
                  </a:lnTo>
                  <a:lnTo>
                    <a:pt x="13" y="31"/>
                  </a:lnTo>
                  <a:lnTo>
                    <a:pt x="13" y="28"/>
                  </a:lnTo>
                  <a:lnTo>
                    <a:pt x="25" y="19"/>
                  </a:lnTo>
                  <a:lnTo>
                    <a:pt x="25" y="18"/>
                  </a:lnTo>
                  <a:lnTo>
                    <a:pt x="21" y="18"/>
                  </a:lnTo>
                  <a:lnTo>
                    <a:pt x="21" y="16"/>
                  </a:lnTo>
                  <a:lnTo>
                    <a:pt x="24" y="13"/>
                  </a:lnTo>
                  <a:lnTo>
                    <a:pt x="24" y="9"/>
                  </a:lnTo>
                  <a:lnTo>
                    <a:pt x="30" y="7"/>
                  </a:lnTo>
                  <a:lnTo>
                    <a:pt x="39" y="9"/>
                  </a:lnTo>
                  <a:lnTo>
                    <a:pt x="53" y="13"/>
                  </a:lnTo>
                  <a:lnTo>
                    <a:pt x="56" y="4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5" name="Tajikistan">
              <a:extLst>
                <a:ext uri="{FF2B5EF4-FFF2-40B4-BE49-F238E27FC236}">
                  <a16:creationId xmlns:a16="http://schemas.microsoft.com/office/drawing/2014/main" id="{52676BE2-0F06-F81E-7645-16E4A5D094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7865" y="3524853"/>
              <a:ext cx="180706" cy="137337"/>
            </a:xfrm>
            <a:custGeom>
              <a:avLst/>
              <a:gdLst>
                <a:gd name="T0" fmla="*/ 43 w 100"/>
                <a:gd name="T1" fmla="*/ 0 h 76"/>
                <a:gd name="T2" fmla="*/ 40 w 100"/>
                <a:gd name="T3" fmla="*/ 9 h 76"/>
                <a:gd name="T4" fmla="*/ 48 w 100"/>
                <a:gd name="T5" fmla="*/ 14 h 76"/>
                <a:gd name="T6" fmla="*/ 42 w 100"/>
                <a:gd name="T7" fmla="*/ 20 h 76"/>
                <a:gd name="T8" fmla="*/ 25 w 100"/>
                <a:gd name="T9" fmla="*/ 20 h 76"/>
                <a:gd name="T10" fmla="*/ 42 w 100"/>
                <a:gd name="T11" fmla="*/ 26 h 76"/>
                <a:gd name="T12" fmla="*/ 54 w 100"/>
                <a:gd name="T13" fmla="*/ 26 h 76"/>
                <a:gd name="T14" fmla="*/ 58 w 100"/>
                <a:gd name="T15" fmla="*/ 30 h 76"/>
                <a:gd name="T16" fmla="*/ 71 w 100"/>
                <a:gd name="T17" fmla="*/ 29 h 76"/>
                <a:gd name="T18" fmla="*/ 79 w 100"/>
                <a:gd name="T19" fmla="*/ 27 h 76"/>
                <a:gd name="T20" fmla="*/ 85 w 100"/>
                <a:gd name="T21" fmla="*/ 29 h 76"/>
                <a:gd name="T22" fmla="*/ 85 w 100"/>
                <a:gd name="T23" fmla="*/ 45 h 76"/>
                <a:gd name="T24" fmla="*/ 97 w 100"/>
                <a:gd name="T25" fmla="*/ 46 h 76"/>
                <a:gd name="T26" fmla="*/ 100 w 100"/>
                <a:gd name="T27" fmla="*/ 67 h 76"/>
                <a:gd name="T28" fmla="*/ 95 w 100"/>
                <a:gd name="T29" fmla="*/ 66 h 76"/>
                <a:gd name="T30" fmla="*/ 83 w 100"/>
                <a:gd name="T31" fmla="*/ 67 h 76"/>
                <a:gd name="T32" fmla="*/ 79 w 100"/>
                <a:gd name="T33" fmla="*/ 63 h 76"/>
                <a:gd name="T34" fmla="*/ 51 w 100"/>
                <a:gd name="T35" fmla="*/ 69 h 76"/>
                <a:gd name="T36" fmla="*/ 49 w 100"/>
                <a:gd name="T37" fmla="*/ 54 h 76"/>
                <a:gd name="T38" fmla="*/ 45 w 100"/>
                <a:gd name="T39" fmla="*/ 46 h 76"/>
                <a:gd name="T40" fmla="*/ 37 w 100"/>
                <a:gd name="T41" fmla="*/ 58 h 76"/>
                <a:gd name="T42" fmla="*/ 27 w 100"/>
                <a:gd name="T43" fmla="*/ 60 h 76"/>
                <a:gd name="T44" fmla="*/ 24 w 100"/>
                <a:gd name="T45" fmla="*/ 69 h 76"/>
                <a:gd name="T46" fmla="*/ 9 w 100"/>
                <a:gd name="T47" fmla="*/ 72 h 76"/>
                <a:gd name="T48" fmla="*/ 2 w 100"/>
                <a:gd name="T49" fmla="*/ 66 h 76"/>
                <a:gd name="T50" fmla="*/ 12 w 100"/>
                <a:gd name="T51" fmla="*/ 49 h 76"/>
                <a:gd name="T52" fmla="*/ 9 w 100"/>
                <a:gd name="T53" fmla="*/ 36 h 76"/>
                <a:gd name="T54" fmla="*/ 0 w 100"/>
                <a:gd name="T55" fmla="*/ 30 h 76"/>
                <a:gd name="T56" fmla="*/ 3 w 100"/>
                <a:gd name="T57" fmla="*/ 26 h 76"/>
                <a:gd name="T58" fmla="*/ 18 w 100"/>
                <a:gd name="T59" fmla="*/ 18 h 76"/>
                <a:gd name="T60" fmla="*/ 24 w 100"/>
                <a:gd name="T61" fmla="*/ 15 h 76"/>
                <a:gd name="T62" fmla="*/ 25 w 100"/>
                <a:gd name="T63" fmla="*/ 6 h 76"/>
                <a:gd name="T64" fmla="*/ 40 w 100"/>
                <a:gd name="T65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76">
                  <a:moveTo>
                    <a:pt x="40" y="0"/>
                  </a:moveTo>
                  <a:lnTo>
                    <a:pt x="43" y="0"/>
                  </a:lnTo>
                  <a:lnTo>
                    <a:pt x="45" y="6"/>
                  </a:lnTo>
                  <a:lnTo>
                    <a:pt x="40" y="9"/>
                  </a:lnTo>
                  <a:lnTo>
                    <a:pt x="42" y="14"/>
                  </a:lnTo>
                  <a:lnTo>
                    <a:pt x="48" y="14"/>
                  </a:lnTo>
                  <a:lnTo>
                    <a:pt x="48" y="15"/>
                  </a:lnTo>
                  <a:lnTo>
                    <a:pt x="42" y="20"/>
                  </a:lnTo>
                  <a:lnTo>
                    <a:pt x="36" y="17"/>
                  </a:lnTo>
                  <a:lnTo>
                    <a:pt x="25" y="20"/>
                  </a:lnTo>
                  <a:lnTo>
                    <a:pt x="27" y="26"/>
                  </a:lnTo>
                  <a:lnTo>
                    <a:pt x="42" y="26"/>
                  </a:lnTo>
                  <a:lnTo>
                    <a:pt x="46" y="27"/>
                  </a:lnTo>
                  <a:lnTo>
                    <a:pt x="54" y="26"/>
                  </a:lnTo>
                  <a:lnTo>
                    <a:pt x="58" y="27"/>
                  </a:lnTo>
                  <a:lnTo>
                    <a:pt x="58" y="30"/>
                  </a:lnTo>
                  <a:lnTo>
                    <a:pt x="68" y="30"/>
                  </a:lnTo>
                  <a:lnTo>
                    <a:pt x="71" y="29"/>
                  </a:lnTo>
                  <a:lnTo>
                    <a:pt x="76" y="29"/>
                  </a:lnTo>
                  <a:lnTo>
                    <a:pt x="79" y="27"/>
                  </a:lnTo>
                  <a:lnTo>
                    <a:pt x="85" y="27"/>
                  </a:lnTo>
                  <a:lnTo>
                    <a:pt x="85" y="29"/>
                  </a:lnTo>
                  <a:lnTo>
                    <a:pt x="82" y="39"/>
                  </a:lnTo>
                  <a:lnTo>
                    <a:pt x="85" y="45"/>
                  </a:lnTo>
                  <a:lnTo>
                    <a:pt x="95" y="45"/>
                  </a:lnTo>
                  <a:lnTo>
                    <a:pt x="97" y="46"/>
                  </a:lnTo>
                  <a:lnTo>
                    <a:pt x="100" y="66"/>
                  </a:lnTo>
                  <a:lnTo>
                    <a:pt x="100" y="67"/>
                  </a:lnTo>
                  <a:lnTo>
                    <a:pt x="95" y="67"/>
                  </a:lnTo>
                  <a:lnTo>
                    <a:pt x="95" y="66"/>
                  </a:lnTo>
                  <a:lnTo>
                    <a:pt x="92" y="66"/>
                  </a:lnTo>
                  <a:lnTo>
                    <a:pt x="83" y="67"/>
                  </a:lnTo>
                  <a:lnTo>
                    <a:pt x="82" y="64"/>
                  </a:lnTo>
                  <a:lnTo>
                    <a:pt x="79" y="63"/>
                  </a:lnTo>
                  <a:lnTo>
                    <a:pt x="55" y="76"/>
                  </a:lnTo>
                  <a:lnTo>
                    <a:pt x="51" y="69"/>
                  </a:lnTo>
                  <a:lnTo>
                    <a:pt x="52" y="57"/>
                  </a:lnTo>
                  <a:lnTo>
                    <a:pt x="49" y="54"/>
                  </a:lnTo>
                  <a:lnTo>
                    <a:pt x="49" y="49"/>
                  </a:lnTo>
                  <a:lnTo>
                    <a:pt x="45" y="46"/>
                  </a:lnTo>
                  <a:lnTo>
                    <a:pt x="37" y="55"/>
                  </a:lnTo>
                  <a:lnTo>
                    <a:pt x="37" y="58"/>
                  </a:lnTo>
                  <a:lnTo>
                    <a:pt x="36" y="63"/>
                  </a:lnTo>
                  <a:lnTo>
                    <a:pt x="27" y="60"/>
                  </a:lnTo>
                  <a:lnTo>
                    <a:pt x="25" y="69"/>
                  </a:lnTo>
                  <a:lnTo>
                    <a:pt x="24" y="69"/>
                  </a:lnTo>
                  <a:lnTo>
                    <a:pt x="20" y="66"/>
                  </a:lnTo>
                  <a:lnTo>
                    <a:pt x="9" y="72"/>
                  </a:lnTo>
                  <a:lnTo>
                    <a:pt x="8" y="72"/>
                  </a:lnTo>
                  <a:lnTo>
                    <a:pt x="2" y="66"/>
                  </a:lnTo>
                  <a:lnTo>
                    <a:pt x="6" y="58"/>
                  </a:lnTo>
                  <a:lnTo>
                    <a:pt x="12" y="49"/>
                  </a:lnTo>
                  <a:lnTo>
                    <a:pt x="8" y="42"/>
                  </a:lnTo>
                  <a:lnTo>
                    <a:pt x="9" y="36"/>
                  </a:lnTo>
                  <a:lnTo>
                    <a:pt x="5" y="35"/>
                  </a:lnTo>
                  <a:lnTo>
                    <a:pt x="0" y="30"/>
                  </a:lnTo>
                  <a:lnTo>
                    <a:pt x="2" y="26"/>
                  </a:lnTo>
                  <a:lnTo>
                    <a:pt x="3" y="26"/>
                  </a:lnTo>
                  <a:lnTo>
                    <a:pt x="15" y="24"/>
                  </a:lnTo>
                  <a:lnTo>
                    <a:pt x="18" y="18"/>
                  </a:lnTo>
                  <a:lnTo>
                    <a:pt x="18" y="17"/>
                  </a:lnTo>
                  <a:lnTo>
                    <a:pt x="24" y="15"/>
                  </a:lnTo>
                  <a:lnTo>
                    <a:pt x="24" y="9"/>
                  </a:lnTo>
                  <a:lnTo>
                    <a:pt x="25" y="6"/>
                  </a:lnTo>
                  <a:lnTo>
                    <a:pt x="31" y="6"/>
                  </a:lnTo>
                  <a:lnTo>
                    <a:pt x="4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6" name="Israel">
              <a:extLst>
                <a:ext uri="{FF2B5EF4-FFF2-40B4-BE49-F238E27FC236}">
                  <a16:creationId xmlns:a16="http://schemas.microsoft.com/office/drawing/2014/main" id="{801A8392-1F6B-4A50-5659-E104DB8C0F2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9987" y="3757965"/>
              <a:ext cx="36141" cy="110231"/>
            </a:xfrm>
            <a:custGeom>
              <a:avLst/>
              <a:gdLst>
                <a:gd name="T0" fmla="*/ 18 w 20"/>
                <a:gd name="T1" fmla="*/ 0 h 61"/>
                <a:gd name="T2" fmla="*/ 20 w 20"/>
                <a:gd name="T3" fmla="*/ 0 h 61"/>
                <a:gd name="T4" fmla="*/ 20 w 20"/>
                <a:gd name="T5" fmla="*/ 15 h 61"/>
                <a:gd name="T6" fmla="*/ 18 w 20"/>
                <a:gd name="T7" fmla="*/ 15 h 61"/>
                <a:gd name="T8" fmla="*/ 14 w 20"/>
                <a:gd name="T9" fmla="*/ 12 h 61"/>
                <a:gd name="T10" fmla="*/ 11 w 20"/>
                <a:gd name="T11" fmla="*/ 17 h 61"/>
                <a:gd name="T12" fmla="*/ 11 w 20"/>
                <a:gd name="T13" fmla="*/ 23 h 61"/>
                <a:gd name="T14" fmla="*/ 15 w 20"/>
                <a:gd name="T15" fmla="*/ 23 h 61"/>
                <a:gd name="T16" fmla="*/ 15 w 20"/>
                <a:gd name="T17" fmla="*/ 24 h 61"/>
                <a:gd name="T18" fmla="*/ 14 w 20"/>
                <a:gd name="T19" fmla="*/ 24 h 61"/>
                <a:gd name="T20" fmla="*/ 11 w 20"/>
                <a:gd name="T21" fmla="*/ 29 h 61"/>
                <a:gd name="T22" fmla="*/ 18 w 20"/>
                <a:gd name="T23" fmla="*/ 29 h 61"/>
                <a:gd name="T24" fmla="*/ 12 w 20"/>
                <a:gd name="T25" fmla="*/ 60 h 61"/>
                <a:gd name="T26" fmla="*/ 11 w 20"/>
                <a:gd name="T27" fmla="*/ 61 h 61"/>
                <a:gd name="T28" fmla="*/ 9 w 20"/>
                <a:gd name="T29" fmla="*/ 61 h 61"/>
                <a:gd name="T30" fmla="*/ 0 w 20"/>
                <a:gd name="T31" fmla="*/ 32 h 61"/>
                <a:gd name="T32" fmla="*/ 5 w 20"/>
                <a:gd name="T33" fmla="*/ 24 h 61"/>
                <a:gd name="T34" fmla="*/ 11 w 20"/>
                <a:gd name="T35" fmla="*/ 2 h 61"/>
                <a:gd name="T36" fmla="*/ 15 w 20"/>
                <a:gd name="T37" fmla="*/ 2 h 61"/>
                <a:gd name="T38" fmla="*/ 17 w 20"/>
                <a:gd name="T39" fmla="*/ 3 h 61"/>
                <a:gd name="T40" fmla="*/ 18 w 20"/>
                <a:gd name="T41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0" h="61">
                  <a:moveTo>
                    <a:pt x="18" y="0"/>
                  </a:moveTo>
                  <a:lnTo>
                    <a:pt x="20" y="0"/>
                  </a:lnTo>
                  <a:lnTo>
                    <a:pt x="20" y="15"/>
                  </a:lnTo>
                  <a:lnTo>
                    <a:pt x="18" y="15"/>
                  </a:lnTo>
                  <a:lnTo>
                    <a:pt x="14" y="12"/>
                  </a:lnTo>
                  <a:lnTo>
                    <a:pt x="11" y="17"/>
                  </a:lnTo>
                  <a:lnTo>
                    <a:pt x="11" y="23"/>
                  </a:lnTo>
                  <a:lnTo>
                    <a:pt x="15" y="23"/>
                  </a:lnTo>
                  <a:lnTo>
                    <a:pt x="15" y="24"/>
                  </a:lnTo>
                  <a:lnTo>
                    <a:pt x="14" y="24"/>
                  </a:lnTo>
                  <a:lnTo>
                    <a:pt x="11" y="29"/>
                  </a:lnTo>
                  <a:lnTo>
                    <a:pt x="18" y="29"/>
                  </a:lnTo>
                  <a:lnTo>
                    <a:pt x="12" y="60"/>
                  </a:lnTo>
                  <a:lnTo>
                    <a:pt x="11" y="61"/>
                  </a:lnTo>
                  <a:lnTo>
                    <a:pt x="9" y="61"/>
                  </a:lnTo>
                  <a:lnTo>
                    <a:pt x="0" y="32"/>
                  </a:lnTo>
                  <a:lnTo>
                    <a:pt x="5" y="24"/>
                  </a:lnTo>
                  <a:lnTo>
                    <a:pt x="11" y="2"/>
                  </a:lnTo>
                  <a:lnTo>
                    <a:pt x="15" y="2"/>
                  </a:lnTo>
                  <a:lnTo>
                    <a:pt x="17" y="3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7" name="Lebanon">
              <a:extLst>
                <a:ext uri="{FF2B5EF4-FFF2-40B4-BE49-F238E27FC236}">
                  <a16:creationId xmlns:a16="http://schemas.microsoft.com/office/drawing/2014/main" id="{ED80B75B-B66E-7EFA-2F3C-5AC4CC46AB2C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9864" y="3716402"/>
              <a:ext cx="43369" cy="50598"/>
            </a:xfrm>
            <a:custGeom>
              <a:avLst/>
              <a:gdLst>
                <a:gd name="T0" fmla="*/ 13 w 24"/>
                <a:gd name="T1" fmla="*/ 0 h 28"/>
                <a:gd name="T2" fmla="*/ 22 w 24"/>
                <a:gd name="T3" fmla="*/ 0 h 28"/>
                <a:gd name="T4" fmla="*/ 22 w 24"/>
                <a:gd name="T5" fmla="*/ 1 h 28"/>
                <a:gd name="T6" fmla="*/ 21 w 24"/>
                <a:gd name="T7" fmla="*/ 3 h 28"/>
                <a:gd name="T8" fmla="*/ 24 w 24"/>
                <a:gd name="T9" fmla="*/ 9 h 28"/>
                <a:gd name="T10" fmla="*/ 19 w 24"/>
                <a:gd name="T11" fmla="*/ 13 h 28"/>
                <a:gd name="T12" fmla="*/ 21 w 24"/>
                <a:gd name="T13" fmla="*/ 13 h 28"/>
                <a:gd name="T14" fmla="*/ 21 w 24"/>
                <a:gd name="T15" fmla="*/ 15 h 28"/>
                <a:gd name="T16" fmla="*/ 19 w 24"/>
                <a:gd name="T17" fmla="*/ 15 h 28"/>
                <a:gd name="T18" fmla="*/ 16 w 24"/>
                <a:gd name="T19" fmla="*/ 16 h 28"/>
                <a:gd name="T20" fmla="*/ 16 w 24"/>
                <a:gd name="T21" fmla="*/ 19 h 28"/>
                <a:gd name="T22" fmla="*/ 15 w 24"/>
                <a:gd name="T23" fmla="*/ 19 h 28"/>
                <a:gd name="T24" fmla="*/ 15 w 24"/>
                <a:gd name="T25" fmla="*/ 20 h 28"/>
                <a:gd name="T26" fmla="*/ 9 w 24"/>
                <a:gd name="T27" fmla="*/ 25 h 28"/>
                <a:gd name="T28" fmla="*/ 7 w 24"/>
                <a:gd name="T29" fmla="*/ 26 h 28"/>
                <a:gd name="T30" fmla="*/ 7 w 24"/>
                <a:gd name="T31" fmla="*/ 28 h 28"/>
                <a:gd name="T32" fmla="*/ 1 w 24"/>
                <a:gd name="T33" fmla="*/ 26 h 28"/>
                <a:gd name="T34" fmla="*/ 0 w 24"/>
                <a:gd name="T35" fmla="*/ 26 h 28"/>
                <a:gd name="T36" fmla="*/ 0 w 24"/>
                <a:gd name="T37" fmla="*/ 25 h 28"/>
                <a:gd name="T38" fmla="*/ 13 w 24"/>
                <a:gd name="T3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" h="28">
                  <a:moveTo>
                    <a:pt x="13" y="0"/>
                  </a:moveTo>
                  <a:lnTo>
                    <a:pt x="22" y="0"/>
                  </a:lnTo>
                  <a:lnTo>
                    <a:pt x="22" y="1"/>
                  </a:lnTo>
                  <a:lnTo>
                    <a:pt x="21" y="3"/>
                  </a:lnTo>
                  <a:lnTo>
                    <a:pt x="24" y="9"/>
                  </a:lnTo>
                  <a:lnTo>
                    <a:pt x="19" y="13"/>
                  </a:lnTo>
                  <a:lnTo>
                    <a:pt x="21" y="13"/>
                  </a:lnTo>
                  <a:lnTo>
                    <a:pt x="21" y="15"/>
                  </a:lnTo>
                  <a:lnTo>
                    <a:pt x="19" y="15"/>
                  </a:lnTo>
                  <a:lnTo>
                    <a:pt x="16" y="16"/>
                  </a:lnTo>
                  <a:lnTo>
                    <a:pt x="16" y="19"/>
                  </a:lnTo>
                  <a:lnTo>
                    <a:pt x="15" y="19"/>
                  </a:lnTo>
                  <a:lnTo>
                    <a:pt x="15" y="20"/>
                  </a:lnTo>
                  <a:lnTo>
                    <a:pt x="9" y="25"/>
                  </a:lnTo>
                  <a:lnTo>
                    <a:pt x="7" y="26"/>
                  </a:lnTo>
                  <a:lnTo>
                    <a:pt x="7" y="28"/>
                  </a:lnTo>
                  <a:lnTo>
                    <a:pt x="1" y="26"/>
                  </a:lnTo>
                  <a:lnTo>
                    <a:pt x="0" y="26"/>
                  </a:lnTo>
                  <a:lnTo>
                    <a:pt x="0" y="25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8" name="Pakistan">
              <a:extLst>
                <a:ext uri="{FF2B5EF4-FFF2-40B4-BE49-F238E27FC236}">
                  <a16:creationId xmlns:a16="http://schemas.microsoft.com/office/drawing/2014/main" id="{900F0659-82F2-00CA-8FC6-CF4A6DD4BF9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0651" y="3649541"/>
              <a:ext cx="399361" cy="363221"/>
            </a:xfrm>
            <a:custGeom>
              <a:avLst/>
              <a:gdLst>
                <a:gd name="T0" fmla="*/ 191 w 221"/>
                <a:gd name="T1" fmla="*/ 3 h 201"/>
                <a:gd name="T2" fmla="*/ 198 w 221"/>
                <a:gd name="T3" fmla="*/ 10 h 201"/>
                <a:gd name="T4" fmla="*/ 201 w 221"/>
                <a:gd name="T5" fmla="*/ 19 h 201"/>
                <a:gd name="T6" fmla="*/ 219 w 221"/>
                <a:gd name="T7" fmla="*/ 26 h 201"/>
                <a:gd name="T8" fmla="*/ 210 w 221"/>
                <a:gd name="T9" fmla="*/ 38 h 201"/>
                <a:gd name="T10" fmla="*/ 176 w 221"/>
                <a:gd name="T11" fmla="*/ 37 h 201"/>
                <a:gd name="T12" fmla="*/ 172 w 221"/>
                <a:gd name="T13" fmla="*/ 44 h 201"/>
                <a:gd name="T14" fmla="*/ 176 w 221"/>
                <a:gd name="T15" fmla="*/ 49 h 201"/>
                <a:gd name="T16" fmla="*/ 176 w 221"/>
                <a:gd name="T17" fmla="*/ 56 h 201"/>
                <a:gd name="T18" fmla="*/ 176 w 221"/>
                <a:gd name="T19" fmla="*/ 66 h 201"/>
                <a:gd name="T20" fmla="*/ 190 w 221"/>
                <a:gd name="T21" fmla="*/ 72 h 201"/>
                <a:gd name="T22" fmla="*/ 191 w 221"/>
                <a:gd name="T23" fmla="*/ 78 h 201"/>
                <a:gd name="T24" fmla="*/ 182 w 221"/>
                <a:gd name="T25" fmla="*/ 89 h 201"/>
                <a:gd name="T26" fmla="*/ 184 w 221"/>
                <a:gd name="T27" fmla="*/ 95 h 201"/>
                <a:gd name="T28" fmla="*/ 184 w 221"/>
                <a:gd name="T29" fmla="*/ 96 h 201"/>
                <a:gd name="T30" fmla="*/ 170 w 221"/>
                <a:gd name="T31" fmla="*/ 111 h 201"/>
                <a:gd name="T32" fmla="*/ 151 w 221"/>
                <a:gd name="T33" fmla="*/ 132 h 201"/>
                <a:gd name="T34" fmla="*/ 126 w 221"/>
                <a:gd name="T35" fmla="*/ 141 h 201"/>
                <a:gd name="T36" fmla="*/ 123 w 221"/>
                <a:gd name="T37" fmla="*/ 163 h 201"/>
                <a:gd name="T38" fmla="*/ 129 w 221"/>
                <a:gd name="T39" fmla="*/ 175 h 201"/>
                <a:gd name="T40" fmla="*/ 130 w 221"/>
                <a:gd name="T41" fmla="*/ 195 h 201"/>
                <a:gd name="T42" fmla="*/ 121 w 221"/>
                <a:gd name="T43" fmla="*/ 197 h 201"/>
                <a:gd name="T44" fmla="*/ 105 w 221"/>
                <a:gd name="T45" fmla="*/ 200 h 201"/>
                <a:gd name="T46" fmla="*/ 93 w 221"/>
                <a:gd name="T47" fmla="*/ 201 h 201"/>
                <a:gd name="T48" fmla="*/ 78 w 221"/>
                <a:gd name="T49" fmla="*/ 186 h 201"/>
                <a:gd name="T50" fmla="*/ 52 w 221"/>
                <a:gd name="T51" fmla="*/ 179 h 201"/>
                <a:gd name="T52" fmla="*/ 43 w 221"/>
                <a:gd name="T53" fmla="*/ 179 h 201"/>
                <a:gd name="T54" fmla="*/ 12 w 221"/>
                <a:gd name="T55" fmla="*/ 183 h 201"/>
                <a:gd name="T56" fmla="*/ 19 w 221"/>
                <a:gd name="T57" fmla="*/ 163 h 201"/>
                <a:gd name="T58" fmla="*/ 26 w 221"/>
                <a:gd name="T59" fmla="*/ 151 h 201"/>
                <a:gd name="T60" fmla="*/ 10 w 221"/>
                <a:gd name="T61" fmla="*/ 130 h 201"/>
                <a:gd name="T62" fmla="*/ 1 w 221"/>
                <a:gd name="T63" fmla="*/ 112 h 201"/>
                <a:gd name="T64" fmla="*/ 43 w 221"/>
                <a:gd name="T65" fmla="*/ 118 h 201"/>
                <a:gd name="T66" fmla="*/ 53 w 221"/>
                <a:gd name="T67" fmla="*/ 117 h 201"/>
                <a:gd name="T68" fmla="*/ 72 w 221"/>
                <a:gd name="T69" fmla="*/ 111 h 201"/>
                <a:gd name="T70" fmla="*/ 90 w 221"/>
                <a:gd name="T71" fmla="*/ 90 h 201"/>
                <a:gd name="T72" fmla="*/ 102 w 221"/>
                <a:gd name="T73" fmla="*/ 83 h 201"/>
                <a:gd name="T74" fmla="*/ 109 w 221"/>
                <a:gd name="T75" fmla="*/ 75 h 201"/>
                <a:gd name="T76" fmla="*/ 124 w 221"/>
                <a:gd name="T77" fmla="*/ 59 h 201"/>
                <a:gd name="T78" fmla="*/ 135 w 221"/>
                <a:gd name="T79" fmla="*/ 44 h 201"/>
                <a:gd name="T80" fmla="*/ 141 w 221"/>
                <a:gd name="T81" fmla="*/ 31 h 201"/>
                <a:gd name="T82" fmla="*/ 136 w 221"/>
                <a:gd name="T83" fmla="*/ 16 h 201"/>
                <a:gd name="T84" fmla="*/ 169 w 221"/>
                <a:gd name="T85" fmla="*/ 3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21" h="201">
                  <a:moveTo>
                    <a:pt x="181" y="0"/>
                  </a:moveTo>
                  <a:lnTo>
                    <a:pt x="191" y="1"/>
                  </a:lnTo>
                  <a:lnTo>
                    <a:pt x="191" y="3"/>
                  </a:lnTo>
                  <a:lnTo>
                    <a:pt x="193" y="6"/>
                  </a:lnTo>
                  <a:lnTo>
                    <a:pt x="197" y="6"/>
                  </a:lnTo>
                  <a:lnTo>
                    <a:pt x="198" y="10"/>
                  </a:lnTo>
                  <a:lnTo>
                    <a:pt x="200" y="10"/>
                  </a:lnTo>
                  <a:lnTo>
                    <a:pt x="198" y="16"/>
                  </a:lnTo>
                  <a:lnTo>
                    <a:pt x="201" y="19"/>
                  </a:lnTo>
                  <a:lnTo>
                    <a:pt x="206" y="19"/>
                  </a:lnTo>
                  <a:lnTo>
                    <a:pt x="209" y="22"/>
                  </a:lnTo>
                  <a:lnTo>
                    <a:pt x="219" y="26"/>
                  </a:lnTo>
                  <a:lnTo>
                    <a:pt x="221" y="26"/>
                  </a:lnTo>
                  <a:lnTo>
                    <a:pt x="212" y="32"/>
                  </a:lnTo>
                  <a:lnTo>
                    <a:pt x="210" y="38"/>
                  </a:lnTo>
                  <a:lnTo>
                    <a:pt x="204" y="38"/>
                  </a:lnTo>
                  <a:lnTo>
                    <a:pt x="193" y="41"/>
                  </a:lnTo>
                  <a:lnTo>
                    <a:pt x="176" y="37"/>
                  </a:lnTo>
                  <a:lnTo>
                    <a:pt x="172" y="38"/>
                  </a:lnTo>
                  <a:lnTo>
                    <a:pt x="170" y="43"/>
                  </a:lnTo>
                  <a:lnTo>
                    <a:pt x="172" y="44"/>
                  </a:lnTo>
                  <a:lnTo>
                    <a:pt x="173" y="44"/>
                  </a:lnTo>
                  <a:lnTo>
                    <a:pt x="172" y="47"/>
                  </a:lnTo>
                  <a:lnTo>
                    <a:pt x="176" y="49"/>
                  </a:lnTo>
                  <a:lnTo>
                    <a:pt x="176" y="50"/>
                  </a:lnTo>
                  <a:lnTo>
                    <a:pt x="173" y="53"/>
                  </a:lnTo>
                  <a:lnTo>
                    <a:pt x="176" y="56"/>
                  </a:lnTo>
                  <a:lnTo>
                    <a:pt x="176" y="57"/>
                  </a:lnTo>
                  <a:lnTo>
                    <a:pt x="172" y="62"/>
                  </a:lnTo>
                  <a:lnTo>
                    <a:pt x="176" y="66"/>
                  </a:lnTo>
                  <a:lnTo>
                    <a:pt x="182" y="68"/>
                  </a:lnTo>
                  <a:lnTo>
                    <a:pt x="182" y="72"/>
                  </a:lnTo>
                  <a:lnTo>
                    <a:pt x="190" y="72"/>
                  </a:lnTo>
                  <a:lnTo>
                    <a:pt x="190" y="74"/>
                  </a:lnTo>
                  <a:lnTo>
                    <a:pt x="191" y="77"/>
                  </a:lnTo>
                  <a:lnTo>
                    <a:pt x="191" y="78"/>
                  </a:lnTo>
                  <a:lnTo>
                    <a:pt x="182" y="83"/>
                  </a:lnTo>
                  <a:lnTo>
                    <a:pt x="181" y="86"/>
                  </a:lnTo>
                  <a:lnTo>
                    <a:pt x="182" y="89"/>
                  </a:lnTo>
                  <a:lnTo>
                    <a:pt x="182" y="90"/>
                  </a:lnTo>
                  <a:lnTo>
                    <a:pt x="181" y="93"/>
                  </a:lnTo>
                  <a:lnTo>
                    <a:pt x="184" y="95"/>
                  </a:lnTo>
                  <a:lnTo>
                    <a:pt x="185" y="95"/>
                  </a:lnTo>
                  <a:lnTo>
                    <a:pt x="185" y="96"/>
                  </a:lnTo>
                  <a:lnTo>
                    <a:pt x="184" y="96"/>
                  </a:lnTo>
                  <a:lnTo>
                    <a:pt x="176" y="99"/>
                  </a:lnTo>
                  <a:lnTo>
                    <a:pt x="172" y="106"/>
                  </a:lnTo>
                  <a:lnTo>
                    <a:pt x="170" y="111"/>
                  </a:lnTo>
                  <a:lnTo>
                    <a:pt x="164" y="114"/>
                  </a:lnTo>
                  <a:lnTo>
                    <a:pt x="158" y="126"/>
                  </a:lnTo>
                  <a:lnTo>
                    <a:pt x="151" y="132"/>
                  </a:lnTo>
                  <a:lnTo>
                    <a:pt x="145" y="142"/>
                  </a:lnTo>
                  <a:lnTo>
                    <a:pt x="132" y="145"/>
                  </a:lnTo>
                  <a:lnTo>
                    <a:pt x="126" y="141"/>
                  </a:lnTo>
                  <a:lnTo>
                    <a:pt x="115" y="155"/>
                  </a:lnTo>
                  <a:lnTo>
                    <a:pt x="114" y="160"/>
                  </a:lnTo>
                  <a:lnTo>
                    <a:pt x="123" y="163"/>
                  </a:lnTo>
                  <a:lnTo>
                    <a:pt x="124" y="163"/>
                  </a:lnTo>
                  <a:lnTo>
                    <a:pt x="123" y="172"/>
                  </a:lnTo>
                  <a:lnTo>
                    <a:pt x="129" y="175"/>
                  </a:lnTo>
                  <a:lnTo>
                    <a:pt x="136" y="192"/>
                  </a:lnTo>
                  <a:lnTo>
                    <a:pt x="135" y="194"/>
                  </a:lnTo>
                  <a:lnTo>
                    <a:pt x="130" y="195"/>
                  </a:lnTo>
                  <a:lnTo>
                    <a:pt x="129" y="195"/>
                  </a:lnTo>
                  <a:lnTo>
                    <a:pt x="126" y="192"/>
                  </a:lnTo>
                  <a:lnTo>
                    <a:pt x="121" y="197"/>
                  </a:lnTo>
                  <a:lnTo>
                    <a:pt x="120" y="197"/>
                  </a:lnTo>
                  <a:lnTo>
                    <a:pt x="105" y="194"/>
                  </a:lnTo>
                  <a:lnTo>
                    <a:pt x="105" y="200"/>
                  </a:lnTo>
                  <a:lnTo>
                    <a:pt x="98" y="200"/>
                  </a:lnTo>
                  <a:lnTo>
                    <a:pt x="95" y="201"/>
                  </a:lnTo>
                  <a:lnTo>
                    <a:pt x="93" y="201"/>
                  </a:lnTo>
                  <a:lnTo>
                    <a:pt x="87" y="200"/>
                  </a:lnTo>
                  <a:lnTo>
                    <a:pt x="81" y="188"/>
                  </a:lnTo>
                  <a:lnTo>
                    <a:pt x="78" y="186"/>
                  </a:lnTo>
                  <a:lnTo>
                    <a:pt x="74" y="179"/>
                  </a:lnTo>
                  <a:lnTo>
                    <a:pt x="55" y="181"/>
                  </a:lnTo>
                  <a:lnTo>
                    <a:pt x="52" y="179"/>
                  </a:lnTo>
                  <a:lnTo>
                    <a:pt x="50" y="182"/>
                  </a:lnTo>
                  <a:lnTo>
                    <a:pt x="49" y="182"/>
                  </a:lnTo>
                  <a:lnTo>
                    <a:pt x="43" y="179"/>
                  </a:lnTo>
                  <a:lnTo>
                    <a:pt x="18" y="182"/>
                  </a:lnTo>
                  <a:lnTo>
                    <a:pt x="13" y="183"/>
                  </a:lnTo>
                  <a:lnTo>
                    <a:pt x="12" y="183"/>
                  </a:lnTo>
                  <a:lnTo>
                    <a:pt x="10" y="182"/>
                  </a:lnTo>
                  <a:lnTo>
                    <a:pt x="13" y="167"/>
                  </a:lnTo>
                  <a:lnTo>
                    <a:pt x="19" y="163"/>
                  </a:lnTo>
                  <a:lnTo>
                    <a:pt x="28" y="158"/>
                  </a:lnTo>
                  <a:lnTo>
                    <a:pt x="31" y="154"/>
                  </a:lnTo>
                  <a:lnTo>
                    <a:pt x="26" y="151"/>
                  </a:lnTo>
                  <a:lnTo>
                    <a:pt x="25" y="151"/>
                  </a:lnTo>
                  <a:lnTo>
                    <a:pt x="25" y="139"/>
                  </a:lnTo>
                  <a:lnTo>
                    <a:pt x="10" y="130"/>
                  </a:lnTo>
                  <a:lnTo>
                    <a:pt x="0" y="114"/>
                  </a:lnTo>
                  <a:lnTo>
                    <a:pt x="0" y="112"/>
                  </a:lnTo>
                  <a:lnTo>
                    <a:pt x="1" y="112"/>
                  </a:lnTo>
                  <a:lnTo>
                    <a:pt x="21" y="120"/>
                  </a:lnTo>
                  <a:lnTo>
                    <a:pt x="34" y="117"/>
                  </a:lnTo>
                  <a:lnTo>
                    <a:pt x="43" y="118"/>
                  </a:lnTo>
                  <a:lnTo>
                    <a:pt x="46" y="115"/>
                  </a:lnTo>
                  <a:lnTo>
                    <a:pt x="50" y="115"/>
                  </a:lnTo>
                  <a:lnTo>
                    <a:pt x="53" y="117"/>
                  </a:lnTo>
                  <a:lnTo>
                    <a:pt x="56" y="117"/>
                  </a:lnTo>
                  <a:lnTo>
                    <a:pt x="71" y="112"/>
                  </a:lnTo>
                  <a:lnTo>
                    <a:pt x="72" y="111"/>
                  </a:lnTo>
                  <a:lnTo>
                    <a:pt x="72" y="96"/>
                  </a:lnTo>
                  <a:lnTo>
                    <a:pt x="78" y="92"/>
                  </a:lnTo>
                  <a:lnTo>
                    <a:pt x="90" y="90"/>
                  </a:lnTo>
                  <a:lnTo>
                    <a:pt x="89" y="89"/>
                  </a:lnTo>
                  <a:lnTo>
                    <a:pt x="95" y="83"/>
                  </a:lnTo>
                  <a:lnTo>
                    <a:pt x="102" y="83"/>
                  </a:lnTo>
                  <a:lnTo>
                    <a:pt x="105" y="86"/>
                  </a:lnTo>
                  <a:lnTo>
                    <a:pt x="111" y="81"/>
                  </a:lnTo>
                  <a:lnTo>
                    <a:pt x="109" y="75"/>
                  </a:lnTo>
                  <a:lnTo>
                    <a:pt x="112" y="63"/>
                  </a:lnTo>
                  <a:lnTo>
                    <a:pt x="114" y="63"/>
                  </a:lnTo>
                  <a:lnTo>
                    <a:pt x="124" y="59"/>
                  </a:lnTo>
                  <a:lnTo>
                    <a:pt x="118" y="49"/>
                  </a:lnTo>
                  <a:lnTo>
                    <a:pt x="133" y="49"/>
                  </a:lnTo>
                  <a:lnTo>
                    <a:pt x="135" y="44"/>
                  </a:lnTo>
                  <a:lnTo>
                    <a:pt x="133" y="43"/>
                  </a:lnTo>
                  <a:lnTo>
                    <a:pt x="133" y="41"/>
                  </a:lnTo>
                  <a:lnTo>
                    <a:pt x="141" y="31"/>
                  </a:lnTo>
                  <a:lnTo>
                    <a:pt x="142" y="26"/>
                  </a:lnTo>
                  <a:lnTo>
                    <a:pt x="136" y="17"/>
                  </a:lnTo>
                  <a:lnTo>
                    <a:pt x="136" y="16"/>
                  </a:lnTo>
                  <a:lnTo>
                    <a:pt x="138" y="14"/>
                  </a:lnTo>
                  <a:lnTo>
                    <a:pt x="154" y="3"/>
                  </a:lnTo>
                  <a:lnTo>
                    <a:pt x="169" y="3"/>
                  </a:lnTo>
                  <a:lnTo>
                    <a:pt x="18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89" name="Cambodia">
              <a:extLst>
                <a:ext uri="{FF2B5EF4-FFF2-40B4-BE49-F238E27FC236}">
                  <a16:creationId xmlns:a16="http://schemas.microsoft.com/office/drawing/2014/main" id="{F4459EB2-091F-7BE5-FC91-935CA200D268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8270" y="4238644"/>
              <a:ext cx="126495" cy="104809"/>
            </a:xfrm>
            <a:custGeom>
              <a:avLst/>
              <a:gdLst>
                <a:gd name="T0" fmla="*/ 68 w 70"/>
                <a:gd name="T1" fmla="*/ 0 h 58"/>
                <a:gd name="T2" fmla="*/ 70 w 70"/>
                <a:gd name="T3" fmla="*/ 31 h 58"/>
                <a:gd name="T4" fmla="*/ 56 w 70"/>
                <a:gd name="T5" fmla="*/ 38 h 58"/>
                <a:gd name="T6" fmla="*/ 56 w 70"/>
                <a:gd name="T7" fmla="*/ 40 h 58"/>
                <a:gd name="T8" fmla="*/ 55 w 70"/>
                <a:gd name="T9" fmla="*/ 40 h 58"/>
                <a:gd name="T10" fmla="*/ 55 w 70"/>
                <a:gd name="T11" fmla="*/ 41 h 58"/>
                <a:gd name="T12" fmla="*/ 49 w 70"/>
                <a:gd name="T13" fmla="*/ 41 h 58"/>
                <a:gd name="T14" fmla="*/ 49 w 70"/>
                <a:gd name="T15" fmla="*/ 49 h 58"/>
                <a:gd name="T16" fmla="*/ 37 w 70"/>
                <a:gd name="T17" fmla="*/ 52 h 58"/>
                <a:gd name="T18" fmla="*/ 35 w 70"/>
                <a:gd name="T19" fmla="*/ 55 h 58"/>
                <a:gd name="T20" fmla="*/ 29 w 70"/>
                <a:gd name="T21" fmla="*/ 58 h 58"/>
                <a:gd name="T22" fmla="*/ 18 w 70"/>
                <a:gd name="T23" fmla="*/ 56 h 58"/>
                <a:gd name="T24" fmla="*/ 18 w 70"/>
                <a:gd name="T25" fmla="*/ 50 h 58"/>
                <a:gd name="T26" fmla="*/ 13 w 70"/>
                <a:gd name="T27" fmla="*/ 52 h 58"/>
                <a:gd name="T28" fmla="*/ 12 w 70"/>
                <a:gd name="T29" fmla="*/ 52 h 58"/>
                <a:gd name="T30" fmla="*/ 9 w 70"/>
                <a:gd name="T31" fmla="*/ 41 h 58"/>
                <a:gd name="T32" fmla="*/ 7 w 70"/>
                <a:gd name="T33" fmla="*/ 34 h 58"/>
                <a:gd name="T34" fmla="*/ 3 w 70"/>
                <a:gd name="T35" fmla="*/ 28 h 58"/>
                <a:gd name="T36" fmla="*/ 0 w 70"/>
                <a:gd name="T37" fmla="*/ 21 h 58"/>
                <a:gd name="T38" fmla="*/ 4 w 70"/>
                <a:gd name="T39" fmla="*/ 12 h 58"/>
                <a:gd name="T40" fmla="*/ 13 w 70"/>
                <a:gd name="T41" fmla="*/ 4 h 58"/>
                <a:gd name="T42" fmla="*/ 38 w 70"/>
                <a:gd name="T43" fmla="*/ 4 h 58"/>
                <a:gd name="T44" fmla="*/ 47 w 70"/>
                <a:gd name="T45" fmla="*/ 9 h 58"/>
                <a:gd name="T46" fmla="*/ 53 w 70"/>
                <a:gd name="T47" fmla="*/ 3 h 58"/>
                <a:gd name="T48" fmla="*/ 58 w 70"/>
                <a:gd name="T49" fmla="*/ 3 h 58"/>
                <a:gd name="T50" fmla="*/ 59 w 70"/>
                <a:gd name="T51" fmla="*/ 4 h 58"/>
                <a:gd name="T52" fmla="*/ 62 w 70"/>
                <a:gd name="T53" fmla="*/ 4 h 58"/>
                <a:gd name="T54" fmla="*/ 68 w 70"/>
                <a:gd name="T5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0" h="58">
                  <a:moveTo>
                    <a:pt x="68" y="0"/>
                  </a:moveTo>
                  <a:lnTo>
                    <a:pt x="70" y="31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5" y="41"/>
                  </a:lnTo>
                  <a:lnTo>
                    <a:pt x="49" y="41"/>
                  </a:lnTo>
                  <a:lnTo>
                    <a:pt x="49" y="49"/>
                  </a:lnTo>
                  <a:lnTo>
                    <a:pt x="37" y="52"/>
                  </a:lnTo>
                  <a:lnTo>
                    <a:pt x="35" y="55"/>
                  </a:lnTo>
                  <a:lnTo>
                    <a:pt x="29" y="58"/>
                  </a:lnTo>
                  <a:lnTo>
                    <a:pt x="18" y="56"/>
                  </a:lnTo>
                  <a:lnTo>
                    <a:pt x="18" y="50"/>
                  </a:lnTo>
                  <a:lnTo>
                    <a:pt x="13" y="52"/>
                  </a:lnTo>
                  <a:lnTo>
                    <a:pt x="12" y="52"/>
                  </a:lnTo>
                  <a:lnTo>
                    <a:pt x="9" y="41"/>
                  </a:lnTo>
                  <a:lnTo>
                    <a:pt x="7" y="34"/>
                  </a:lnTo>
                  <a:lnTo>
                    <a:pt x="3" y="28"/>
                  </a:lnTo>
                  <a:lnTo>
                    <a:pt x="0" y="21"/>
                  </a:lnTo>
                  <a:lnTo>
                    <a:pt x="4" y="12"/>
                  </a:lnTo>
                  <a:lnTo>
                    <a:pt x="13" y="4"/>
                  </a:lnTo>
                  <a:lnTo>
                    <a:pt x="38" y="4"/>
                  </a:lnTo>
                  <a:lnTo>
                    <a:pt x="47" y="9"/>
                  </a:lnTo>
                  <a:lnTo>
                    <a:pt x="53" y="3"/>
                  </a:lnTo>
                  <a:lnTo>
                    <a:pt x="58" y="3"/>
                  </a:lnTo>
                  <a:lnTo>
                    <a:pt x="59" y="4"/>
                  </a:lnTo>
                  <a:lnTo>
                    <a:pt x="62" y="4"/>
                  </a:lnTo>
                  <a:lnTo>
                    <a:pt x="6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0" name="Taiwan">
              <a:extLst>
                <a:ext uri="{FF2B5EF4-FFF2-40B4-BE49-F238E27FC236}">
                  <a16:creationId xmlns:a16="http://schemas.microsoft.com/office/drawing/2014/main" id="{9398507D-112C-11BB-2F18-D36CEC8ECE7F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9317" y="3976620"/>
              <a:ext cx="41563" cy="84933"/>
            </a:xfrm>
            <a:custGeom>
              <a:avLst/>
              <a:gdLst>
                <a:gd name="T0" fmla="*/ 17 w 23"/>
                <a:gd name="T1" fmla="*/ 0 h 47"/>
                <a:gd name="T2" fmla="*/ 23 w 23"/>
                <a:gd name="T3" fmla="*/ 1 h 47"/>
                <a:gd name="T4" fmla="*/ 23 w 23"/>
                <a:gd name="T5" fmla="*/ 8 h 47"/>
                <a:gd name="T6" fmla="*/ 10 w 23"/>
                <a:gd name="T7" fmla="*/ 47 h 47"/>
                <a:gd name="T8" fmla="*/ 8 w 23"/>
                <a:gd name="T9" fmla="*/ 47 h 47"/>
                <a:gd name="T10" fmla="*/ 1 w 23"/>
                <a:gd name="T11" fmla="*/ 35 h 47"/>
                <a:gd name="T12" fmla="*/ 0 w 23"/>
                <a:gd name="T13" fmla="*/ 23 h 47"/>
                <a:gd name="T14" fmla="*/ 10 w 23"/>
                <a:gd name="T15" fmla="*/ 2 h 47"/>
                <a:gd name="T16" fmla="*/ 10 w 23"/>
                <a:gd name="T17" fmla="*/ 1 h 47"/>
                <a:gd name="T18" fmla="*/ 11 w 23"/>
                <a:gd name="T19" fmla="*/ 1 h 47"/>
                <a:gd name="T20" fmla="*/ 17 w 23"/>
                <a:gd name="T21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" h="47">
                  <a:moveTo>
                    <a:pt x="17" y="0"/>
                  </a:moveTo>
                  <a:lnTo>
                    <a:pt x="23" y="1"/>
                  </a:lnTo>
                  <a:lnTo>
                    <a:pt x="23" y="8"/>
                  </a:lnTo>
                  <a:lnTo>
                    <a:pt x="10" y="47"/>
                  </a:lnTo>
                  <a:lnTo>
                    <a:pt x="8" y="47"/>
                  </a:lnTo>
                  <a:lnTo>
                    <a:pt x="1" y="35"/>
                  </a:lnTo>
                  <a:lnTo>
                    <a:pt x="0" y="23"/>
                  </a:lnTo>
                  <a:lnTo>
                    <a:pt x="10" y="2"/>
                  </a:lnTo>
                  <a:lnTo>
                    <a:pt x="10" y="1"/>
                  </a:lnTo>
                  <a:lnTo>
                    <a:pt x="11" y="1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1" name="Unknown">
              <a:extLst>
                <a:ext uri="{FF2B5EF4-FFF2-40B4-BE49-F238E27FC236}">
                  <a16:creationId xmlns:a16="http://schemas.microsoft.com/office/drawing/2014/main" id="{4927FFCE-603C-B211-B478-9B11E2839E7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2976" y="3862775"/>
              <a:ext cx="43369" cy="21685"/>
            </a:xfrm>
            <a:custGeom>
              <a:avLst/>
              <a:gdLst>
                <a:gd name="T0" fmla="*/ 10 w 24"/>
                <a:gd name="T1" fmla="*/ 0 h 12"/>
                <a:gd name="T2" fmla="*/ 24 w 24"/>
                <a:gd name="T3" fmla="*/ 5 h 12"/>
                <a:gd name="T4" fmla="*/ 24 w 24"/>
                <a:gd name="T5" fmla="*/ 6 h 12"/>
                <a:gd name="T6" fmla="*/ 10 w 24"/>
                <a:gd name="T7" fmla="*/ 12 h 12"/>
                <a:gd name="T8" fmla="*/ 0 w 24"/>
                <a:gd name="T9" fmla="*/ 5 h 12"/>
                <a:gd name="T10" fmla="*/ 0 w 24"/>
                <a:gd name="T11" fmla="*/ 3 h 12"/>
                <a:gd name="T12" fmla="*/ 10 w 24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12">
                  <a:moveTo>
                    <a:pt x="10" y="0"/>
                  </a:moveTo>
                  <a:lnTo>
                    <a:pt x="24" y="5"/>
                  </a:lnTo>
                  <a:lnTo>
                    <a:pt x="24" y="6"/>
                  </a:lnTo>
                  <a:lnTo>
                    <a:pt x="10" y="12"/>
                  </a:lnTo>
                  <a:lnTo>
                    <a:pt x="0" y="5"/>
                  </a:lnTo>
                  <a:lnTo>
                    <a:pt x="0" y="3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2" name="Kuwait">
              <a:extLst>
                <a:ext uri="{FF2B5EF4-FFF2-40B4-BE49-F238E27FC236}">
                  <a16:creationId xmlns:a16="http://schemas.microsoft.com/office/drawing/2014/main" id="{D2AD539A-C1DA-BE31-2366-C7D83D874F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2731" y="3846511"/>
              <a:ext cx="45177" cy="43369"/>
            </a:xfrm>
            <a:custGeom>
              <a:avLst/>
              <a:gdLst>
                <a:gd name="T0" fmla="*/ 10 w 25"/>
                <a:gd name="T1" fmla="*/ 0 h 24"/>
                <a:gd name="T2" fmla="*/ 21 w 25"/>
                <a:gd name="T3" fmla="*/ 0 h 24"/>
                <a:gd name="T4" fmla="*/ 21 w 25"/>
                <a:gd name="T5" fmla="*/ 2 h 24"/>
                <a:gd name="T6" fmla="*/ 24 w 25"/>
                <a:gd name="T7" fmla="*/ 6 h 24"/>
                <a:gd name="T8" fmla="*/ 24 w 25"/>
                <a:gd name="T9" fmla="*/ 8 h 24"/>
                <a:gd name="T10" fmla="*/ 18 w 25"/>
                <a:gd name="T11" fmla="*/ 12 h 24"/>
                <a:gd name="T12" fmla="*/ 21 w 25"/>
                <a:gd name="T13" fmla="*/ 12 h 24"/>
                <a:gd name="T14" fmla="*/ 25 w 25"/>
                <a:gd name="T15" fmla="*/ 23 h 24"/>
                <a:gd name="T16" fmla="*/ 25 w 25"/>
                <a:gd name="T17" fmla="*/ 24 h 24"/>
                <a:gd name="T18" fmla="*/ 15 w 25"/>
                <a:gd name="T19" fmla="*/ 24 h 24"/>
                <a:gd name="T20" fmla="*/ 12 w 25"/>
                <a:gd name="T21" fmla="*/ 18 h 24"/>
                <a:gd name="T22" fmla="*/ 2 w 25"/>
                <a:gd name="T23" fmla="*/ 15 h 24"/>
                <a:gd name="T24" fmla="*/ 0 w 25"/>
                <a:gd name="T25" fmla="*/ 14 h 24"/>
                <a:gd name="T26" fmla="*/ 2 w 25"/>
                <a:gd name="T27" fmla="*/ 14 h 24"/>
                <a:gd name="T28" fmla="*/ 10 w 25"/>
                <a:gd name="T2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" h="24">
                  <a:moveTo>
                    <a:pt x="10" y="0"/>
                  </a:moveTo>
                  <a:lnTo>
                    <a:pt x="21" y="0"/>
                  </a:lnTo>
                  <a:lnTo>
                    <a:pt x="21" y="2"/>
                  </a:lnTo>
                  <a:lnTo>
                    <a:pt x="24" y="6"/>
                  </a:lnTo>
                  <a:lnTo>
                    <a:pt x="24" y="8"/>
                  </a:lnTo>
                  <a:lnTo>
                    <a:pt x="18" y="12"/>
                  </a:lnTo>
                  <a:lnTo>
                    <a:pt x="21" y="12"/>
                  </a:lnTo>
                  <a:lnTo>
                    <a:pt x="25" y="23"/>
                  </a:lnTo>
                  <a:lnTo>
                    <a:pt x="25" y="24"/>
                  </a:lnTo>
                  <a:lnTo>
                    <a:pt x="15" y="24"/>
                  </a:lnTo>
                  <a:lnTo>
                    <a:pt x="12" y="18"/>
                  </a:lnTo>
                  <a:lnTo>
                    <a:pt x="2" y="15"/>
                  </a:lnTo>
                  <a:lnTo>
                    <a:pt x="0" y="14"/>
                  </a:lnTo>
                  <a:lnTo>
                    <a:pt x="2" y="14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3" name="Qatar">
              <a:extLst>
                <a:ext uri="{FF2B5EF4-FFF2-40B4-BE49-F238E27FC236}">
                  <a16:creationId xmlns:a16="http://schemas.microsoft.com/office/drawing/2014/main" id="{5642D2C5-15AE-2FAD-6FC8-BDB36313FC6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2118" y="3951321"/>
              <a:ext cx="21685" cy="43369"/>
            </a:xfrm>
            <a:custGeom>
              <a:avLst/>
              <a:gdLst>
                <a:gd name="T0" fmla="*/ 6 w 12"/>
                <a:gd name="T1" fmla="*/ 0 h 24"/>
                <a:gd name="T2" fmla="*/ 12 w 12"/>
                <a:gd name="T3" fmla="*/ 3 h 24"/>
                <a:gd name="T4" fmla="*/ 12 w 12"/>
                <a:gd name="T5" fmla="*/ 5 h 24"/>
                <a:gd name="T6" fmla="*/ 10 w 12"/>
                <a:gd name="T7" fmla="*/ 22 h 24"/>
                <a:gd name="T8" fmla="*/ 4 w 12"/>
                <a:gd name="T9" fmla="*/ 24 h 24"/>
                <a:gd name="T10" fmla="*/ 0 w 12"/>
                <a:gd name="T11" fmla="*/ 21 h 24"/>
                <a:gd name="T12" fmla="*/ 0 w 12"/>
                <a:gd name="T13" fmla="*/ 9 h 24"/>
                <a:gd name="T14" fmla="*/ 6 w 12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4">
                  <a:moveTo>
                    <a:pt x="6" y="0"/>
                  </a:moveTo>
                  <a:lnTo>
                    <a:pt x="12" y="3"/>
                  </a:lnTo>
                  <a:lnTo>
                    <a:pt x="12" y="5"/>
                  </a:lnTo>
                  <a:lnTo>
                    <a:pt x="10" y="22"/>
                  </a:lnTo>
                  <a:lnTo>
                    <a:pt x="4" y="24"/>
                  </a:lnTo>
                  <a:lnTo>
                    <a:pt x="0" y="21"/>
                  </a:lnTo>
                  <a:lnTo>
                    <a:pt x="0" y="9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4" name="Asian Island">
              <a:extLst>
                <a:ext uri="{FF2B5EF4-FFF2-40B4-BE49-F238E27FC236}">
                  <a16:creationId xmlns:a16="http://schemas.microsoft.com/office/drawing/2014/main" id="{F1CF3C35-F79A-A5C6-64D1-245EF3EFFBBE}"/>
                </a:ext>
              </a:extLst>
            </p:cNvPr>
            <p:cNvSpPr>
              <a:spLocks/>
            </p:cNvSpPr>
            <p:nvPr/>
          </p:nvSpPr>
          <p:spPr bwMode="auto">
            <a:xfrm>
              <a:off x="9855591" y="4377787"/>
              <a:ext cx="10843" cy="12650"/>
            </a:xfrm>
            <a:custGeom>
              <a:avLst/>
              <a:gdLst>
                <a:gd name="T0" fmla="*/ 0 w 6"/>
                <a:gd name="T1" fmla="*/ 0 h 7"/>
                <a:gd name="T2" fmla="*/ 2 w 6"/>
                <a:gd name="T3" fmla="*/ 0 h 7"/>
                <a:gd name="T4" fmla="*/ 6 w 6"/>
                <a:gd name="T5" fmla="*/ 3 h 7"/>
                <a:gd name="T6" fmla="*/ 6 w 6"/>
                <a:gd name="T7" fmla="*/ 4 h 7"/>
                <a:gd name="T8" fmla="*/ 5 w 6"/>
                <a:gd name="T9" fmla="*/ 7 h 7"/>
                <a:gd name="T10" fmla="*/ 0 w 6"/>
                <a:gd name="T11" fmla="*/ 1 h 7"/>
                <a:gd name="T12" fmla="*/ 0 w 6"/>
                <a:gd name="T1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7">
                  <a:moveTo>
                    <a:pt x="0" y="0"/>
                  </a:moveTo>
                  <a:lnTo>
                    <a:pt x="2" y="0"/>
                  </a:lnTo>
                  <a:lnTo>
                    <a:pt x="6" y="3"/>
                  </a:lnTo>
                  <a:lnTo>
                    <a:pt x="6" y="4"/>
                  </a:lnTo>
                  <a:lnTo>
                    <a:pt x="5" y="7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5" name="Asian Island">
              <a:extLst>
                <a:ext uri="{FF2B5EF4-FFF2-40B4-BE49-F238E27FC236}">
                  <a16:creationId xmlns:a16="http://schemas.microsoft.com/office/drawing/2014/main" id="{1774133D-E9F1-CB34-B005-7D3DCCACCD8E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9816" y="4318154"/>
              <a:ext cx="10843" cy="9036"/>
            </a:xfrm>
            <a:custGeom>
              <a:avLst/>
              <a:gdLst>
                <a:gd name="T0" fmla="*/ 0 w 6"/>
                <a:gd name="T1" fmla="*/ 0 h 5"/>
                <a:gd name="T2" fmla="*/ 6 w 6"/>
                <a:gd name="T3" fmla="*/ 0 h 5"/>
                <a:gd name="T4" fmla="*/ 6 w 6"/>
                <a:gd name="T5" fmla="*/ 2 h 5"/>
                <a:gd name="T6" fmla="*/ 1 w 6"/>
                <a:gd name="T7" fmla="*/ 5 h 5"/>
                <a:gd name="T8" fmla="*/ 0 w 6"/>
                <a:gd name="T9" fmla="*/ 5 h 5"/>
                <a:gd name="T10" fmla="*/ 0 w 6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5">
                  <a:moveTo>
                    <a:pt x="0" y="0"/>
                  </a:moveTo>
                  <a:lnTo>
                    <a:pt x="6" y="0"/>
                  </a:lnTo>
                  <a:lnTo>
                    <a:pt x="6" y="2"/>
                  </a:lnTo>
                  <a:lnTo>
                    <a:pt x="1" y="5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6" name="Asian Island">
              <a:extLst>
                <a:ext uri="{FF2B5EF4-FFF2-40B4-BE49-F238E27FC236}">
                  <a16:creationId xmlns:a16="http://schemas.microsoft.com/office/drawing/2014/main" id="{FA5ECD21-3891-5E37-B2A2-0F6ADC677D77}"/>
                </a:ext>
              </a:extLst>
            </p:cNvPr>
            <p:cNvSpPr>
              <a:spLocks/>
            </p:cNvSpPr>
            <p:nvPr/>
          </p:nvSpPr>
          <p:spPr bwMode="auto">
            <a:xfrm>
              <a:off x="9765238" y="4368752"/>
              <a:ext cx="18071" cy="16264"/>
            </a:xfrm>
            <a:custGeom>
              <a:avLst/>
              <a:gdLst>
                <a:gd name="T0" fmla="*/ 0 w 10"/>
                <a:gd name="T1" fmla="*/ 0 h 9"/>
                <a:gd name="T2" fmla="*/ 7 w 10"/>
                <a:gd name="T3" fmla="*/ 0 h 9"/>
                <a:gd name="T4" fmla="*/ 10 w 10"/>
                <a:gd name="T5" fmla="*/ 8 h 9"/>
                <a:gd name="T6" fmla="*/ 10 w 10"/>
                <a:gd name="T7" fmla="*/ 9 h 9"/>
                <a:gd name="T8" fmla="*/ 9 w 10"/>
                <a:gd name="T9" fmla="*/ 9 h 9"/>
                <a:gd name="T10" fmla="*/ 6 w 10"/>
                <a:gd name="T11" fmla="*/ 3 h 9"/>
                <a:gd name="T12" fmla="*/ 0 w 10"/>
                <a:gd name="T13" fmla="*/ 2 h 9"/>
                <a:gd name="T14" fmla="*/ 0 w 10"/>
                <a:gd name="T15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9">
                  <a:moveTo>
                    <a:pt x="0" y="0"/>
                  </a:moveTo>
                  <a:lnTo>
                    <a:pt x="7" y="0"/>
                  </a:lnTo>
                  <a:lnTo>
                    <a:pt x="10" y="8"/>
                  </a:lnTo>
                  <a:lnTo>
                    <a:pt x="10" y="9"/>
                  </a:lnTo>
                  <a:lnTo>
                    <a:pt x="9" y="9"/>
                  </a:lnTo>
                  <a:lnTo>
                    <a:pt x="6" y="3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7" name="Asian Island">
              <a:extLst>
                <a:ext uri="{FF2B5EF4-FFF2-40B4-BE49-F238E27FC236}">
                  <a16:creationId xmlns:a16="http://schemas.microsoft.com/office/drawing/2014/main" id="{420247F0-9D6D-8885-2317-C8A15954B80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5814" y="5893913"/>
              <a:ext cx="23493" cy="18071"/>
            </a:xfrm>
            <a:custGeom>
              <a:avLst/>
              <a:gdLst>
                <a:gd name="T0" fmla="*/ 4 w 13"/>
                <a:gd name="T1" fmla="*/ 0 h 10"/>
                <a:gd name="T2" fmla="*/ 7 w 13"/>
                <a:gd name="T3" fmla="*/ 3 h 10"/>
                <a:gd name="T4" fmla="*/ 6 w 13"/>
                <a:gd name="T5" fmla="*/ 7 h 10"/>
                <a:gd name="T6" fmla="*/ 13 w 13"/>
                <a:gd name="T7" fmla="*/ 7 h 10"/>
                <a:gd name="T8" fmla="*/ 10 w 13"/>
                <a:gd name="T9" fmla="*/ 10 h 10"/>
                <a:gd name="T10" fmla="*/ 3 w 13"/>
                <a:gd name="T11" fmla="*/ 10 h 10"/>
                <a:gd name="T12" fmla="*/ 0 w 13"/>
                <a:gd name="T13" fmla="*/ 5 h 10"/>
                <a:gd name="T14" fmla="*/ 4 w 13"/>
                <a:gd name="T1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0">
                  <a:moveTo>
                    <a:pt x="4" y="0"/>
                  </a:moveTo>
                  <a:lnTo>
                    <a:pt x="7" y="3"/>
                  </a:lnTo>
                  <a:lnTo>
                    <a:pt x="6" y="7"/>
                  </a:lnTo>
                  <a:lnTo>
                    <a:pt x="13" y="7"/>
                  </a:lnTo>
                  <a:lnTo>
                    <a:pt x="10" y="10"/>
                  </a:lnTo>
                  <a:lnTo>
                    <a:pt x="3" y="10"/>
                  </a:lnTo>
                  <a:lnTo>
                    <a:pt x="0" y="5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8" name="Asian Island">
              <a:extLst>
                <a:ext uri="{FF2B5EF4-FFF2-40B4-BE49-F238E27FC236}">
                  <a16:creationId xmlns:a16="http://schemas.microsoft.com/office/drawing/2014/main" id="{F3534BEF-AC49-091A-347E-2F4B9FC75E2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1235" y="5910176"/>
              <a:ext cx="39755" cy="23493"/>
            </a:xfrm>
            <a:custGeom>
              <a:avLst/>
              <a:gdLst>
                <a:gd name="T0" fmla="*/ 18 w 22"/>
                <a:gd name="T1" fmla="*/ 0 h 13"/>
                <a:gd name="T2" fmla="*/ 22 w 22"/>
                <a:gd name="T3" fmla="*/ 0 h 13"/>
                <a:gd name="T4" fmla="*/ 22 w 22"/>
                <a:gd name="T5" fmla="*/ 1 h 13"/>
                <a:gd name="T6" fmla="*/ 19 w 22"/>
                <a:gd name="T7" fmla="*/ 7 h 13"/>
                <a:gd name="T8" fmla="*/ 15 w 22"/>
                <a:gd name="T9" fmla="*/ 7 h 13"/>
                <a:gd name="T10" fmla="*/ 19 w 22"/>
                <a:gd name="T11" fmla="*/ 12 h 13"/>
                <a:gd name="T12" fmla="*/ 18 w 22"/>
                <a:gd name="T13" fmla="*/ 12 h 13"/>
                <a:gd name="T14" fmla="*/ 10 w 22"/>
                <a:gd name="T15" fmla="*/ 10 h 13"/>
                <a:gd name="T16" fmla="*/ 9 w 22"/>
                <a:gd name="T17" fmla="*/ 12 h 13"/>
                <a:gd name="T18" fmla="*/ 7 w 22"/>
                <a:gd name="T19" fmla="*/ 12 h 13"/>
                <a:gd name="T20" fmla="*/ 6 w 22"/>
                <a:gd name="T21" fmla="*/ 10 h 13"/>
                <a:gd name="T22" fmla="*/ 3 w 22"/>
                <a:gd name="T23" fmla="*/ 13 h 13"/>
                <a:gd name="T24" fmla="*/ 1 w 22"/>
                <a:gd name="T25" fmla="*/ 13 h 13"/>
                <a:gd name="T26" fmla="*/ 0 w 22"/>
                <a:gd name="T27" fmla="*/ 10 h 13"/>
                <a:gd name="T28" fmla="*/ 1 w 22"/>
                <a:gd name="T29" fmla="*/ 3 h 13"/>
                <a:gd name="T30" fmla="*/ 3 w 22"/>
                <a:gd name="T31" fmla="*/ 3 h 13"/>
                <a:gd name="T32" fmla="*/ 13 w 22"/>
                <a:gd name="T33" fmla="*/ 1 h 13"/>
                <a:gd name="T34" fmla="*/ 16 w 22"/>
                <a:gd name="T35" fmla="*/ 1 h 13"/>
                <a:gd name="T36" fmla="*/ 18 w 22"/>
                <a:gd name="T3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2" h="13">
                  <a:moveTo>
                    <a:pt x="18" y="0"/>
                  </a:moveTo>
                  <a:lnTo>
                    <a:pt x="22" y="0"/>
                  </a:lnTo>
                  <a:lnTo>
                    <a:pt x="22" y="1"/>
                  </a:lnTo>
                  <a:lnTo>
                    <a:pt x="19" y="7"/>
                  </a:lnTo>
                  <a:lnTo>
                    <a:pt x="15" y="7"/>
                  </a:lnTo>
                  <a:lnTo>
                    <a:pt x="19" y="12"/>
                  </a:lnTo>
                  <a:lnTo>
                    <a:pt x="18" y="12"/>
                  </a:lnTo>
                  <a:lnTo>
                    <a:pt x="10" y="10"/>
                  </a:lnTo>
                  <a:lnTo>
                    <a:pt x="9" y="12"/>
                  </a:lnTo>
                  <a:lnTo>
                    <a:pt x="7" y="12"/>
                  </a:lnTo>
                  <a:lnTo>
                    <a:pt x="6" y="10"/>
                  </a:lnTo>
                  <a:lnTo>
                    <a:pt x="3" y="13"/>
                  </a:lnTo>
                  <a:lnTo>
                    <a:pt x="1" y="13"/>
                  </a:lnTo>
                  <a:lnTo>
                    <a:pt x="0" y="10"/>
                  </a:lnTo>
                  <a:lnTo>
                    <a:pt x="1" y="3"/>
                  </a:lnTo>
                  <a:lnTo>
                    <a:pt x="3" y="3"/>
                  </a:lnTo>
                  <a:lnTo>
                    <a:pt x="13" y="1"/>
                  </a:lnTo>
                  <a:lnTo>
                    <a:pt x="16" y="1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399" name="Brunei">
              <a:extLst>
                <a:ext uri="{FF2B5EF4-FFF2-40B4-BE49-F238E27FC236}">
                  <a16:creationId xmlns:a16="http://schemas.microsoft.com/office/drawing/2014/main" id="{7B62A10A-C366-38A2-D8ED-85E8F6C17D3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16558" y="4468141"/>
              <a:ext cx="34334" cy="27107"/>
            </a:xfrm>
            <a:custGeom>
              <a:avLst/>
              <a:gdLst>
                <a:gd name="T0" fmla="*/ 12 w 19"/>
                <a:gd name="T1" fmla="*/ 0 h 15"/>
                <a:gd name="T2" fmla="*/ 13 w 19"/>
                <a:gd name="T3" fmla="*/ 0 h 15"/>
                <a:gd name="T4" fmla="*/ 16 w 19"/>
                <a:gd name="T5" fmla="*/ 3 h 15"/>
                <a:gd name="T6" fmla="*/ 19 w 19"/>
                <a:gd name="T7" fmla="*/ 9 h 15"/>
                <a:gd name="T8" fmla="*/ 19 w 19"/>
                <a:gd name="T9" fmla="*/ 11 h 15"/>
                <a:gd name="T10" fmla="*/ 18 w 19"/>
                <a:gd name="T11" fmla="*/ 11 h 15"/>
                <a:gd name="T12" fmla="*/ 13 w 19"/>
                <a:gd name="T13" fmla="*/ 6 h 15"/>
                <a:gd name="T14" fmla="*/ 9 w 19"/>
                <a:gd name="T15" fmla="*/ 15 h 15"/>
                <a:gd name="T16" fmla="*/ 7 w 19"/>
                <a:gd name="T17" fmla="*/ 15 h 15"/>
                <a:gd name="T18" fmla="*/ 0 w 19"/>
                <a:gd name="T19" fmla="*/ 8 h 15"/>
                <a:gd name="T20" fmla="*/ 0 w 19"/>
                <a:gd name="T21" fmla="*/ 6 h 15"/>
                <a:gd name="T22" fmla="*/ 12 w 19"/>
                <a:gd name="T23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" h="15">
                  <a:moveTo>
                    <a:pt x="12" y="0"/>
                  </a:moveTo>
                  <a:lnTo>
                    <a:pt x="13" y="0"/>
                  </a:lnTo>
                  <a:lnTo>
                    <a:pt x="16" y="3"/>
                  </a:lnTo>
                  <a:lnTo>
                    <a:pt x="19" y="9"/>
                  </a:lnTo>
                  <a:lnTo>
                    <a:pt x="19" y="11"/>
                  </a:lnTo>
                  <a:lnTo>
                    <a:pt x="18" y="11"/>
                  </a:lnTo>
                  <a:lnTo>
                    <a:pt x="13" y="6"/>
                  </a:lnTo>
                  <a:lnTo>
                    <a:pt x="9" y="15"/>
                  </a:lnTo>
                  <a:lnTo>
                    <a:pt x="7" y="15"/>
                  </a:lnTo>
                  <a:lnTo>
                    <a:pt x="0" y="8"/>
                  </a:lnTo>
                  <a:lnTo>
                    <a:pt x="0" y="6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0" name="Philippines">
              <a:extLst>
                <a:ext uri="{FF2B5EF4-FFF2-40B4-BE49-F238E27FC236}">
                  <a16:creationId xmlns:a16="http://schemas.microsoft.com/office/drawing/2014/main" id="{FD1708B8-3229-3266-0A5D-C6FCBB730BA5}"/>
                </a:ext>
              </a:extLst>
            </p:cNvPr>
            <p:cNvSpPr>
              <a:spLocks/>
            </p:cNvSpPr>
            <p:nvPr/>
          </p:nvSpPr>
          <p:spPr bwMode="auto">
            <a:xfrm>
              <a:off x="8590647" y="4144676"/>
              <a:ext cx="224076" cy="328885"/>
            </a:xfrm>
            <a:custGeom>
              <a:avLst/>
              <a:gdLst/>
              <a:ahLst/>
              <a:cxnLst/>
              <a:rect l="l" t="t" r="r" b="b"/>
              <a:pathLst>
                <a:path w="225862" h="331507">
                  <a:moveTo>
                    <a:pt x="65572" y="324221"/>
                  </a:moveTo>
                  <a:lnTo>
                    <a:pt x="74680" y="324221"/>
                  </a:lnTo>
                  <a:lnTo>
                    <a:pt x="74680" y="326043"/>
                  </a:lnTo>
                  <a:lnTo>
                    <a:pt x="65572" y="331507"/>
                  </a:lnTo>
                  <a:lnTo>
                    <a:pt x="63751" y="331507"/>
                  </a:lnTo>
                  <a:lnTo>
                    <a:pt x="63751" y="329686"/>
                  </a:lnTo>
                  <a:close/>
                  <a:moveTo>
                    <a:pt x="92894" y="302364"/>
                  </a:moveTo>
                  <a:lnTo>
                    <a:pt x="94715" y="302364"/>
                  </a:lnTo>
                  <a:lnTo>
                    <a:pt x="100180" y="307829"/>
                  </a:lnTo>
                  <a:lnTo>
                    <a:pt x="103823" y="307829"/>
                  </a:lnTo>
                  <a:lnTo>
                    <a:pt x="100180" y="309650"/>
                  </a:lnTo>
                  <a:lnTo>
                    <a:pt x="89251" y="309650"/>
                  </a:lnTo>
                  <a:lnTo>
                    <a:pt x="89251" y="307829"/>
                  </a:lnTo>
                  <a:close/>
                  <a:moveTo>
                    <a:pt x="109288" y="289614"/>
                  </a:moveTo>
                  <a:lnTo>
                    <a:pt x="125682" y="289614"/>
                  </a:lnTo>
                  <a:lnTo>
                    <a:pt x="125682" y="291436"/>
                  </a:lnTo>
                  <a:lnTo>
                    <a:pt x="114753" y="296900"/>
                  </a:lnTo>
                  <a:lnTo>
                    <a:pt x="109288" y="291436"/>
                  </a:lnTo>
                  <a:close/>
                  <a:moveTo>
                    <a:pt x="200361" y="200362"/>
                  </a:moveTo>
                  <a:lnTo>
                    <a:pt x="204004" y="200362"/>
                  </a:lnTo>
                  <a:lnTo>
                    <a:pt x="204004" y="216755"/>
                  </a:lnTo>
                  <a:lnTo>
                    <a:pt x="204005" y="216755"/>
                  </a:lnTo>
                  <a:lnTo>
                    <a:pt x="216755" y="229505"/>
                  </a:lnTo>
                  <a:lnTo>
                    <a:pt x="220398" y="240434"/>
                  </a:lnTo>
                  <a:lnTo>
                    <a:pt x="216755" y="242256"/>
                  </a:lnTo>
                  <a:lnTo>
                    <a:pt x="220398" y="245899"/>
                  </a:lnTo>
                  <a:lnTo>
                    <a:pt x="225862" y="269578"/>
                  </a:lnTo>
                  <a:lnTo>
                    <a:pt x="216755" y="296900"/>
                  </a:lnTo>
                  <a:lnTo>
                    <a:pt x="214933" y="296900"/>
                  </a:lnTo>
                  <a:lnTo>
                    <a:pt x="209469" y="275042"/>
                  </a:lnTo>
                  <a:lnTo>
                    <a:pt x="198540" y="285971"/>
                  </a:lnTo>
                  <a:lnTo>
                    <a:pt x="198540" y="291435"/>
                  </a:lnTo>
                  <a:lnTo>
                    <a:pt x="205826" y="302364"/>
                  </a:lnTo>
                  <a:lnTo>
                    <a:pt x="198540" y="315114"/>
                  </a:lnTo>
                  <a:lnTo>
                    <a:pt x="193076" y="304185"/>
                  </a:lnTo>
                  <a:lnTo>
                    <a:pt x="183968" y="309650"/>
                  </a:lnTo>
                  <a:lnTo>
                    <a:pt x="167575" y="300543"/>
                  </a:lnTo>
                  <a:lnTo>
                    <a:pt x="165754" y="300543"/>
                  </a:lnTo>
                  <a:lnTo>
                    <a:pt x="162111" y="284149"/>
                  </a:lnTo>
                  <a:lnTo>
                    <a:pt x="162111" y="280506"/>
                  </a:lnTo>
                  <a:lnTo>
                    <a:pt x="165754" y="273221"/>
                  </a:lnTo>
                  <a:lnTo>
                    <a:pt x="154825" y="262292"/>
                  </a:lnTo>
                  <a:lnTo>
                    <a:pt x="149360" y="273221"/>
                  </a:lnTo>
                  <a:lnTo>
                    <a:pt x="147539" y="273221"/>
                  </a:lnTo>
                  <a:lnTo>
                    <a:pt x="143896" y="267756"/>
                  </a:lnTo>
                  <a:lnTo>
                    <a:pt x="138431" y="275042"/>
                  </a:lnTo>
                  <a:lnTo>
                    <a:pt x="136610" y="275042"/>
                  </a:lnTo>
                  <a:lnTo>
                    <a:pt x="132967" y="267756"/>
                  </a:lnTo>
                  <a:lnTo>
                    <a:pt x="131145" y="267756"/>
                  </a:lnTo>
                  <a:lnTo>
                    <a:pt x="122038" y="284149"/>
                  </a:lnTo>
                  <a:lnTo>
                    <a:pt x="122038" y="285971"/>
                  </a:lnTo>
                  <a:lnTo>
                    <a:pt x="114752" y="285971"/>
                  </a:lnTo>
                  <a:lnTo>
                    <a:pt x="114752" y="284149"/>
                  </a:lnTo>
                  <a:lnTo>
                    <a:pt x="111109" y="278685"/>
                  </a:lnTo>
                  <a:lnTo>
                    <a:pt x="122038" y="256827"/>
                  </a:lnTo>
                  <a:lnTo>
                    <a:pt x="136610" y="251363"/>
                  </a:lnTo>
                  <a:lnTo>
                    <a:pt x="147539" y="240434"/>
                  </a:lnTo>
                  <a:lnTo>
                    <a:pt x="149360" y="240434"/>
                  </a:lnTo>
                  <a:lnTo>
                    <a:pt x="156646" y="242256"/>
                  </a:lnTo>
                  <a:lnTo>
                    <a:pt x="156646" y="256827"/>
                  </a:lnTo>
                  <a:lnTo>
                    <a:pt x="165754" y="253185"/>
                  </a:lnTo>
                  <a:lnTo>
                    <a:pt x="167575" y="245899"/>
                  </a:lnTo>
                  <a:lnTo>
                    <a:pt x="176682" y="245899"/>
                  </a:lnTo>
                  <a:lnTo>
                    <a:pt x="178504" y="234970"/>
                  </a:lnTo>
                  <a:lnTo>
                    <a:pt x="182147" y="234970"/>
                  </a:lnTo>
                  <a:lnTo>
                    <a:pt x="194897" y="231327"/>
                  </a:lnTo>
                  <a:lnTo>
                    <a:pt x="194897" y="216755"/>
                  </a:lnTo>
                  <a:lnTo>
                    <a:pt x="200361" y="216755"/>
                  </a:lnTo>
                  <a:lnTo>
                    <a:pt x="200361" y="213113"/>
                  </a:lnTo>
                  <a:lnTo>
                    <a:pt x="198539" y="207648"/>
                  </a:lnTo>
                  <a:lnTo>
                    <a:pt x="198539" y="205826"/>
                  </a:lnTo>
                  <a:close/>
                  <a:moveTo>
                    <a:pt x="142074" y="185790"/>
                  </a:moveTo>
                  <a:lnTo>
                    <a:pt x="143896" y="185790"/>
                  </a:lnTo>
                  <a:lnTo>
                    <a:pt x="153003" y="189433"/>
                  </a:lnTo>
                  <a:lnTo>
                    <a:pt x="153003" y="194897"/>
                  </a:lnTo>
                  <a:lnTo>
                    <a:pt x="143896" y="213112"/>
                  </a:lnTo>
                  <a:lnTo>
                    <a:pt x="143896" y="229506"/>
                  </a:lnTo>
                  <a:lnTo>
                    <a:pt x="142074" y="234970"/>
                  </a:lnTo>
                  <a:lnTo>
                    <a:pt x="125680" y="218577"/>
                  </a:lnTo>
                  <a:lnTo>
                    <a:pt x="125680" y="211290"/>
                  </a:lnTo>
                  <a:lnTo>
                    <a:pt x="127502" y="211290"/>
                  </a:lnTo>
                  <a:lnTo>
                    <a:pt x="131145" y="207648"/>
                  </a:lnTo>
                  <a:lnTo>
                    <a:pt x="136609" y="189433"/>
                  </a:lnTo>
                  <a:close/>
                  <a:moveTo>
                    <a:pt x="162110" y="180326"/>
                  </a:moveTo>
                  <a:lnTo>
                    <a:pt x="165753" y="180326"/>
                  </a:lnTo>
                  <a:lnTo>
                    <a:pt x="165753" y="200362"/>
                  </a:lnTo>
                  <a:lnTo>
                    <a:pt x="157272" y="212612"/>
                  </a:lnTo>
                  <a:lnTo>
                    <a:pt x="165754" y="205827"/>
                  </a:lnTo>
                  <a:lnTo>
                    <a:pt x="178504" y="205827"/>
                  </a:lnTo>
                  <a:lnTo>
                    <a:pt x="178504" y="207648"/>
                  </a:lnTo>
                  <a:lnTo>
                    <a:pt x="176683" y="218578"/>
                  </a:lnTo>
                  <a:lnTo>
                    <a:pt x="171218" y="218578"/>
                  </a:lnTo>
                  <a:lnTo>
                    <a:pt x="167575" y="222221"/>
                  </a:lnTo>
                  <a:lnTo>
                    <a:pt x="160289" y="222221"/>
                  </a:lnTo>
                  <a:lnTo>
                    <a:pt x="156748" y="213368"/>
                  </a:lnTo>
                  <a:lnTo>
                    <a:pt x="149360" y="224041"/>
                  </a:lnTo>
                  <a:lnTo>
                    <a:pt x="147538" y="224041"/>
                  </a:lnTo>
                  <a:lnTo>
                    <a:pt x="147538" y="213112"/>
                  </a:lnTo>
                  <a:close/>
                  <a:moveTo>
                    <a:pt x="52823" y="174861"/>
                  </a:moveTo>
                  <a:lnTo>
                    <a:pt x="54644" y="174861"/>
                  </a:lnTo>
                  <a:lnTo>
                    <a:pt x="54644" y="178504"/>
                  </a:lnTo>
                  <a:lnTo>
                    <a:pt x="60109" y="200361"/>
                  </a:lnTo>
                  <a:lnTo>
                    <a:pt x="60109" y="202183"/>
                  </a:lnTo>
                  <a:lnTo>
                    <a:pt x="58287" y="202183"/>
                  </a:lnTo>
                  <a:lnTo>
                    <a:pt x="41894" y="213112"/>
                  </a:lnTo>
                  <a:lnTo>
                    <a:pt x="41894" y="218577"/>
                  </a:lnTo>
                  <a:lnTo>
                    <a:pt x="20036" y="236791"/>
                  </a:lnTo>
                  <a:lnTo>
                    <a:pt x="3643" y="247720"/>
                  </a:lnTo>
                  <a:lnTo>
                    <a:pt x="0" y="247720"/>
                  </a:lnTo>
                  <a:lnTo>
                    <a:pt x="0" y="245899"/>
                  </a:lnTo>
                  <a:lnTo>
                    <a:pt x="5464" y="234970"/>
                  </a:lnTo>
                  <a:lnTo>
                    <a:pt x="47358" y="200361"/>
                  </a:lnTo>
                  <a:lnTo>
                    <a:pt x="52823" y="178504"/>
                  </a:lnTo>
                  <a:close/>
                  <a:moveTo>
                    <a:pt x="111109" y="163932"/>
                  </a:moveTo>
                  <a:lnTo>
                    <a:pt x="114752" y="163932"/>
                  </a:lnTo>
                  <a:lnTo>
                    <a:pt x="125681" y="169396"/>
                  </a:lnTo>
                  <a:lnTo>
                    <a:pt x="142075" y="173039"/>
                  </a:lnTo>
                  <a:lnTo>
                    <a:pt x="142075" y="183968"/>
                  </a:lnTo>
                  <a:lnTo>
                    <a:pt x="138432" y="183968"/>
                  </a:lnTo>
                  <a:lnTo>
                    <a:pt x="114752" y="202183"/>
                  </a:lnTo>
                  <a:lnTo>
                    <a:pt x="114752" y="200361"/>
                  </a:lnTo>
                  <a:close/>
                  <a:moveTo>
                    <a:pt x="171218" y="147540"/>
                  </a:moveTo>
                  <a:lnTo>
                    <a:pt x="193076" y="147540"/>
                  </a:lnTo>
                  <a:lnTo>
                    <a:pt x="193076" y="151183"/>
                  </a:lnTo>
                  <a:lnTo>
                    <a:pt x="198540" y="156647"/>
                  </a:lnTo>
                  <a:lnTo>
                    <a:pt x="198540" y="173040"/>
                  </a:lnTo>
                  <a:lnTo>
                    <a:pt x="205826" y="185791"/>
                  </a:lnTo>
                  <a:lnTo>
                    <a:pt x="204005" y="185791"/>
                  </a:lnTo>
                  <a:lnTo>
                    <a:pt x="193076" y="183969"/>
                  </a:lnTo>
                  <a:lnTo>
                    <a:pt x="189433" y="183969"/>
                  </a:lnTo>
                  <a:lnTo>
                    <a:pt x="187739" y="180921"/>
                  </a:lnTo>
                  <a:lnTo>
                    <a:pt x="193076" y="205826"/>
                  </a:lnTo>
                  <a:lnTo>
                    <a:pt x="193076" y="207648"/>
                  </a:lnTo>
                  <a:lnTo>
                    <a:pt x="187612" y="207648"/>
                  </a:lnTo>
                  <a:lnTo>
                    <a:pt x="187612" y="211291"/>
                  </a:lnTo>
                  <a:lnTo>
                    <a:pt x="183969" y="211291"/>
                  </a:lnTo>
                  <a:lnTo>
                    <a:pt x="178504" y="205826"/>
                  </a:lnTo>
                  <a:lnTo>
                    <a:pt x="176683" y="189433"/>
                  </a:lnTo>
                  <a:lnTo>
                    <a:pt x="173040" y="191255"/>
                  </a:lnTo>
                  <a:lnTo>
                    <a:pt x="173040" y="189433"/>
                  </a:lnTo>
                  <a:lnTo>
                    <a:pt x="171218" y="174861"/>
                  </a:lnTo>
                  <a:lnTo>
                    <a:pt x="171218" y="173040"/>
                  </a:lnTo>
                  <a:lnTo>
                    <a:pt x="187342" y="180206"/>
                  </a:lnTo>
                  <a:lnTo>
                    <a:pt x="171218" y="151183"/>
                  </a:lnTo>
                  <a:close/>
                  <a:moveTo>
                    <a:pt x="143896" y="145718"/>
                  </a:moveTo>
                  <a:lnTo>
                    <a:pt x="147539" y="145718"/>
                  </a:lnTo>
                  <a:lnTo>
                    <a:pt x="162111" y="162112"/>
                  </a:lnTo>
                  <a:lnTo>
                    <a:pt x="165754" y="167576"/>
                  </a:lnTo>
                  <a:lnTo>
                    <a:pt x="162111" y="167576"/>
                  </a:lnTo>
                  <a:lnTo>
                    <a:pt x="162111" y="169398"/>
                  </a:lnTo>
                  <a:lnTo>
                    <a:pt x="153003" y="158469"/>
                  </a:lnTo>
                  <a:lnTo>
                    <a:pt x="143896" y="162112"/>
                  </a:lnTo>
                  <a:lnTo>
                    <a:pt x="142074" y="162112"/>
                  </a:lnTo>
                  <a:lnTo>
                    <a:pt x="143896" y="147539"/>
                  </a:lnTo>
                  <a:close/>
                  <a:moveTo>
                    <a:pt x="116574" y="145718"/>
                  </a:moveTo>
                  <a:lnTo>
                    <a:pt x="120217" y="145718"/>
                  </a:lnTo>
                  <a:lnTo>
                    <a:pt x="120217" y="147539"/>
                  </a:lnTo>
                  <a:lnTo>
                    <a:pt x="116574" y="158469"/>
                  </a:lnTo>
                  <a:lnTo>
                    <a:pt x="114752" y="158469"/>
                  </a:lnTo>
                  <a:lnTo>
                    <a:pt x="114752" y="151182"/>
                  </a:lnTo>
                  <a:close/>
                  <a:moveTo>
                    <a:pt x="109288" y="123860"/>
                  </a:moveTo>
                  <a:lnTo>
                    <a:pt x="116574" y="123860"/>
                  </a:lnTo>
                  <a:lnTo>
                    <a:pt x="116574" y="127503"/>
                  </a:lnTo>
                  <a:lnTo>
                    <a:pt x="120217" y="127503"/>
                  </a:lnTo>
                  <a:lnTo>
                    <a:pt x="120217" y="132967"/>
                  </a:lnTo>
                  <a:lnTo>
                    <a:pt x="116574" y="134789"/>
                  </a:lnTo>
                  <a:lnTo>
                    <a:pt x="109288" y="127503"/>
                  </a:lnTo>
                  <a:close/>
                  <a:moveTo>
                    <a:pt x="87429" y="123860"/>
                  </a:moveTo>
                  <a:lnTo>
                    <a:pt x="92893" y="123860"/>
                  </a:lnTo>
                  <a:lnTo>
                    <a:pt x="92893" y="127503"/>
                  </a:lnTo>
                  <a:lnTo>
                    <a:pt x="103822" y="132967"/>
                  </a:lnTo>
                  <a:lnTo>
                    <a:pt x="103822" y="153003"/>
                  </a:lnTo>
                  <a:lnTo>
                    <a:pt x="98357" y="158468"/>
                  </a:lnTo>
                  <a:lnTo>
                    <a:pt x="94715" y="158468"/>
                  </a:lnTo>
                  <a:lnTo>
                    <a:pt x="94715" y="156646"/>
                  </a:lnTo>
                  <a:lnTo>
                    <a:pt x="81965" y="132967"/>
                  </a:lnTo>
                  <a:lnTo>
                    <a:pt x="76500" y="129324"/>
                  </a:lnTo>
                  <a:lnTo>
                    <a:pt x="74679" y="129324"/>
                  </a:lnTo>
                  <a:lnTo>
                    <a:pt x="74679" y="127503"/>
                  </a:lnTo>
                  <a:lnTo>
                    <a:pt x="81965" y="127503"/>
                  </a:lnTo>
                  <a:close/>
                  <a:moveTo>
                    <a:pt x="114753" y="85610"/>
                  </a:moveTo>
                  <a:lnTo>
                    <a:pt x="116574" y="85610"/>
                  </a:lnTo>
                  <a:lnTo>
                    <a:pt x="116574" y="96539"/>
                  </a:lnTo>
                  <a:lnTo>
                    <a:pt x="114753" y="96539"/>
                  </a:lnTo>
                  <a:lnTo>
                    <a:pt x="111109" y="89253"/>
                  </a:lnTo>
                  <a:close/>
                  <a:moveTo>
                    <a:pt x="83787" y="0"/>
                  </a:moveTo>
                  <a:lnTo>
                    <a:pt x="109287" y="5464"/>
                  </a:lnTo>
                  <a:lnTo>
                    <a:pt x="114752" y="5464"/>
                  </a:lnTo>
                  <a:lnTo>
                    <a:pt x="116574" y="0"/>
                  </a:lnTo>
                  <a:lnTo>
                    <a:pt x="122038" y="1821"/>
                  </a:lnTo>
                  <a:lnTo>
                    <a:pt x="120217" y="27322"/>
                  </a:lnTo>
                  <a:lnTo>
                    <a:pt x="127502" y="40072"/>
                  </a:lnTo>
                  <a:lnTo>
                    <a:pt x="127502" y="43715"/>
                  </a:lnTo>
                  <a:lnTo>
                    <a:pt x="120217" y="61930"/>
                  </a:lnTo>
                  <a:lnTo>
                    <a:pt x="109287" y="69216"/>
                  </a:lnTo>
                  <a:lnTo>
                    <a:pt x="103823" y="80144"/>
                  </a:lnTo>
                  <a:lnTo>
                    <a:pt x="109287" y="102002"/>
                  </a:lnTo>
                  <a:lnTo>
                    <a:pt x="114752" y="112931"/>
                  </a:lnTo>
                  <a:lnTo>
                    <a:pt x="120217" y="112931"/>
                  </a:lnTo>
                  <a:lnTo>
                    <a:pt x="120217" y="107466"/>
                  </a:lnTo>
                  <a:lnTo>
                    <a:pt x="131145" y="102002"/>
                  </a:lnTo>
                  <a:lnTo>
                    <a:pt x="132967" y="102002"/>
                  </a:lnTo>
                  <a:lnTo>
                    <a:pt x="132967" y="105645"/>
                  </a:lnTo>
                  <a:lnTo>
                    <a:pt x="142074" y="118395"/>
                  </a:lnTo>
                  <a:lnTo>
                    <a:pt x="143896" y="112931"/>
                  </a:lnTo>
                  <a:lnTo>
                    <a:pt x="147539" y="112931"/>
                  </a:lnTo>
                  <a:lnTo>
                    <a:pt x="160289" y="118395"/>
                  </a:lnTo>
                  <a:lnTo>
                    <a:pt x="160289" y="122038"/>
                  </a:lnTo>
                  <a:lnTo>
                    <a:pt x="154824" y="123860"/>
                  </a:lnTo>
                  <a:lnTo>
                    <a:pt x="160289" y="129324"/>
                  </a:lnTo>
                  <a:lnTo>
                    <a:pt x="160289" y="134789"/>
                  </a:lnTo>
                  <a:lnTo>
                    <a:pt x="165753" y="138431"/>
                  </a:lnTo>
                  <a:lnTo>
                    <a:pt x="165753" y="151182"/>
                  </a:lnTo>
                  <a:lnTo>
                    <a:pt x="162110" y="151182"/>
                  </a:lnTo>
                  <a:lnTo>
                    <a:pt x="156646" y="143896"/>
                  </a:lnTo>
                  <a:lnTo>
                    <a:pt x="160289" y="143896"/>
                  </a:lnTo>
                  <a:lnTo>
                    <a:pt x="147539" y="138431"/>
                  </a:lnTo>
                  <a:lnTo>
                    <a:pt x="131145" y="118395"/>
                  </a:lnTo>
                  <a:lnTo>
                    <a:pt x="127502" y="118395"/>
                  </a:lnTo>
                  <a:lnTo>
                    <a:pt x="132967" y="132967"/>
                  </a:lnTo>
                  <a:lnTo>
                    <a:pt x="132967" y="134789"/>
                  </a:lnTo>
                  <a:lnTo>
                    <a:pt x="131145" y="134789"/>
                  </a:lnTo>
                  <a:lnTo>
                    <a:pt x="114752" y="116574"/>
                  </a:lnTo>
                  <a:lnTo>
                    <a:pt x="105644" y="116574"/>
                  </a:lnTo>
                  <a:lnTo>
                    <a:pt x="100180" y="123860"/>
                  </a:lnTo>
                  <a:lnTo>
                    <a:pt x="94716" y="123860"/>
                  </a:lnTo>
                  <a:lnTo>
                    <a:pt x="89251" y="122038"/>
                  </a:lnTo>
                  <a:lnTo>
                    <a:pt x="83787" y="122038"/>
                  </a:lnTo>
                  <a:lnTo>
                    <a:pt x="83787" y="118395"/>
                  </a:lnTo>
                  <a:lnTo>
                    <a:pt x="81965" y="111109"/>
                  </a:lnTo>
                  <a:lnTo>
                    <a:pt x="87430" y="100181"/>
                  </a:lnTo>
                  <a:lnTo>
                    <a:pt x="83787" y="96538"/>
                  </a:lnTo>
                  <a:lnTo>
                    <a:pt x="81965" y="105645"/>
                  </a:lnTo>
                  <a:lnTo>
                    <a:pt x="78322" y="105645"/>
                  </a:lnTo>
                  <a:lnTo>
                    <a:pt x="69215" y="89252"/>
                  </a:lnTo>
                  <a:lnTo>
                    <a:pt x="60108" y="61930"/>
                  </a:lnTo>
                  <a:lnTo>
                    <a:pt x="60108" y="60108"/>
                  </a:lnTo>
                  <a:lnTo>
                    <a:pt x="74679" y="60108"/>
                  </a:lnTo>
                  <a:lnTo>
                    <a:pt x="81965" y="182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1" name="Thailand">
              <a:extLst>
                <a:ext uri="{FF2B5EF4-FFF2-40B4-BE49-F238E27FC236}">
                  <a16:creationId xmlns:a16="http://schemas.microsoft.com/office/drawing/2014/main" id="{3ADD1E72-5A88-E5DD-92CC-046A7FD42A7A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1654" y="4090464"/>
              <a:ext cx="184321" cy="365026"/>
            </a:xfrm>
            <a:custGeom>
              <a:avLst/>
              <a:gdLst/>
              <a:ahLst/>
              <a:cxnLst/>
              <a:rect l="l" t="t" r="r" b="b"/>
              <a:pathLst>
                <a:path w="185790" h="367936">
                  <a:moveTo>
                    <a:pt x="18215" y="218576"/>
                  </a:moveTo>
                  <a:lnTo>
                    <a:pt x="20036" y="218576"/>
                  </a:lnTo>
                  <a:lnTo>
                    <a:pt x="20036" y="227684"/>
                  </a:lnTo>
                  <a:lnTo>
                    <a:pt x="12750" y="227684"/>
                  </a:lnTo>
                  <a:lnTo>
                    <a:pt x="12750" y="224041"/>
                  </a:lnTo>
                  <a:close/>
                  <a:moveTo>
                    <a:pt x="61930" y="0"/>
                  </a:moveTo>
                  <a:lnTo>
                    <a:pt x="61930" y="5465"/>
                  </a:lnTo>
                  <a:lnTo>
                    <a:pt x="67395" y="9107"/>
                  </a:lnTo>
                  <a:lnTo>
                    <a:pt x="69216" y="9107"/>
                  </a:lnTo>
                  <a:lnTo>
                    <a:pt x="69216" y="25501"/>
                  </a:lnTo>
                  <a:lnTo>
                    <a:pt x="81966" y="27322"/>
                  </a:lnTo>
                  <a:lnTo>
                    <a:pt x="81966" y="30965"/>
                  </a:lnTo>
                  <a:lnTo>
                    <a:pt x="78323" y="76502"/>
                  </a:lnTo>
                  <a:lnTo>
                    <a:pt x="98360" y="61930"/>
                  </a:lnTo>
                  <a:lnTo>
                    <a:pt x="118396" y="67394"/>
                  </a:lnTo>
                  <a:lnTo>
                    <a:pt x="123860" y="65573"/>
                  </a:lnTo>
                  <a:lnTo>
                    <a:pt x="129325" y="60108"/>
                  </a:lnTo>
                  <a:lnTo>
                    <a:pt x="136611" y="56466"/>
                  </a:lnTo>
                  <a:lnTo>
                    <a:pt x="145718" y="56466"/>
                  </a:lnTo>
                  <a:lnTo>
                    <a:pt x="160290" y="78323"/>
                  </a:lnTo>
                  <a:lnTo>
                    <a:pt x="169397" y="111110"/>
                  </a:lnTo>
                  <a:lnTo>
                    <a:pt x="185790" y="127503"/>
                  </a:lnTo>
                  <a:lnTo>
                    <a:pt x="185790" y="154825"/>
                  </a:lnTo>
                  <a:lnTo>
                    <a:pt x="180326" y="160289"/>
                  </a:lnTo>
                  <a:lnTo>
                    <a:pt x="134789" y="160289"/>
                  </a:lnTo>
                  <a:lnTo>
                    <a:pt x="114753" y="173039"/>
                  </a:lnTo>
                  <a:lnTo>
                    <a:pt x="109288" y="187611"/>
                  </a:lnTo>
                  <a:lnTo>
                    <a:pt x="114753" y="200361"/>
                  </a:lnTo>
                  <a:lnTo>
                    <a:pt x="123860" y="211290"/>
                  </a:lnTo>
                  <a:lnTo>
                    <a:pt x="125682" y="224040"/>
                  </a:lnTo>
                  <a:lnTo>
                    <a:pt x="123860" y="227683"/>
                  </a:lnTo>
                  <a:lnTo>
                    <a:pt x="123860" y="224040"/>
                  </a:lnTo>
                  <a:lnTo>
                    <a:pt x="118396" y="213112"/>
                  </a:lnTo>
                  <a:lnTo>
                    <a:pt x="98360" y="202183"/>
                  </a:lnTo>
                  <a:lnTo>
                    <a:pt x="78323" y="202183"/>
                  </a:lnTo>
                  <a:lnTo>
                    <a:pt x="74681" y="200361"/>
                  </a:lnTo>
                  <a:lnTo>
                    <a:pt x="74681" y="182147"/>
                  </a:lnTo>
                  <a:lnTo>
                    <a:pt x="61930" y="178504"/>
                  </a:lnTo>
                  <a:lnTo>
                    <a:pt x="56466" y="182147"/>
                  </a:lnTo>
                  <a:lnTo>
                    <a:pt x="52823" y="211290"/>
                  </a:lnTo>
                  <a:lnTo>
                    <a:pt x="36430" y="260470"/>
                  </a:lnTo>
                  <a:lnTo>
                    <a:pt x="40073" y="280506"/>
                  </a:lnTo>
                  <a:lnTo>
                    <a:pt x="52823" y="280506"/>
                  </a:lnTo>
                  <a:lnTo>
                    <a:pt x="69216" y="327864"/>
                  </a:lnTo>
                  <a:lnTo>
                    <a:pt x="78323" y="335150"/>
                  </a:lnTo>
                  <a:lnTo>
                    <a:pt x="92895" y="338793"/>
                  </a:lnTo>
                  <a:lnTo>
                    <a:pt x="109288" y="355186"/>
                  </a:lnTo>
                  <a:lnTo>
                    <a:pt x="109288" y="357007"/>
                  </a:lnTo>
                  <a:lnTo>
                    <a:pt x="103824" y="362472"/>
                  </a:lnTo>
                  <a:lnTo>
                    <a:pt x="92895" y="362472"/>
                  </a:lnTo>
                  <a:lnTo>
                    <a:pt x="85609" y="367936"/>
                  </a:lnTo>
                  <a:lnTo>
                    <a:pt x="81966" y="367936"/>
                  </a:lnTo>
                  <a:lnTo>
                    <a:pt x="78323" y="349722"/>
                  </a:lnTo>
                  <a:lnTo>
                    <a:pt x="61930" y="346079"/>
                  </a:lnTo>
                  <a:lnTo>
                    <a:pt x="61930" y="349722"/>
                  </a:lnTo>
                  <a:lnTo>
                    <a:pt x="23679" y="306006"/>
                  </a:lnTo>
                  <a:lnTo>
                    <a:pt x="14572" y="307828"/>
                  </a:lnTo>
                  <a:lnTo>
                    <a:pt x="14572" y="289613"/>
                  </a:lnTo>
                  <a:lnTo>
                    <a:pt x="23679" y="260470"/>
                  </a:lnTo>
                  <a:lnTo>
                    <a:pt x="25501" y="244077"/>
                  </a:lnTo>
                  <a:lnTo>
                    <a:pt x="45537" y="218576"/>
                  </a:lnTo>
                  <a:lnTo>
                    <a:pt x="30965" y="189433"/>
                  </a:lnTo>
                  <a:lnTo>
                    <a:pt x="30965" y="167575"/>
                  </a:lnTo>
                  <a:lnTo>
                    <a:pt x="14572" y="154825"/>
                  </a:lnTo>
                  <a:lnTo>
                    <a:pt x="12751" y="145717"/>
                  </a:lnTo>
                  <a:lnTo>
                    <a:pt x="23679" y="116574"/>
                  </a:lnTo>
                  <a:lnTo>
                    <a:pt x="18215" y="111110"/>
                  </a:lnTo>
                  <a:lnTo>
                    <a:pt x="18215" y="92895"/>
                  </a:lnTo>
                  <a:lnTo>
                    <a:pt x="7286" y="78323"/>
                  </a:lnTo>
                  <a:lnTo>
                    <a:pt x="0" y="60108"/>
                  </a:lnTo>
                  <a:lnTo>
                    <a:pt x="7286" y="30965"/>
                  </a:lnTo>
                  <a:lnTo>
                    <a:pt x="7286" y="27322"/>
                  </a:lnTo>
                  <a:lnTo>
                    <a:pt x="25501" y="25501"/>
                  </a:lnTo>
                  <a:lnTo>
                    <a:pt x="52823" y="9107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2" name="Andaman &amp; Nicobar Islands">
              <a:extLst>
                <a:ext uri="{FF2B5EF4-FFF2-40B4-BE49-F238E27FC236}">
                  <a16:creationId xmlns:a16="http://schemas.microsoft.com/office/drawing/2014/main" id="{99B50069-4407-DB8B-5EBD-44FA77A45519}"/>
                </a:ext>
              </a:extLst>
            </p:cNvPr>
            <p:cNvSpPr>
              <a:spLocks/>
            </p:cNvSpPr>
            <p:nvPr/>
          </p:nvSpPr>
          <p:spPr bwMode="auto">
            <a:xfrm>
              <a:off x="8006968" y="4265750"/>
              <a:ext cx="14457" cy="50598"/>
            </a:xfrm>
            <a:custGeom>
              <a:avLst/>
              <a:gdLst>
                <a:gd name="T0" fmla="*/ 6 w 8"/>
                <a:gd name="T1" fmla="*/ 0 h 28"/>
                <a:gd name="T2" fmla="*/ 8 w 8"/>
                <a:gd name="T3" fmla="*/ 0 h 28"/>
                <a:gd name="T4" fmla="*/ 8 w 8"/>
                <a:gd name="T5" fmla="*/ 1 h 28"/>
                <a:gd name="T6" fmla="*/ 3 w 8"/>
                <a:gd name="T7" fmla="*/ 28 h 28"/>
                <a:gd name="T8" fmla="*/ 0 w 8"/>
                <a:gd name="T9" fmla="*/ 23 h 28"/>
                <a:gd name="T10" fmla="*/ 6 w 8"/>
                <a:gd name="T11" fmla="*/ 1 h 28"/>
                <a:gd name="T12" fmla="*/ 6 w 8"/>
                <a:gd name="T13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8">
                  <a:moveTo>
                    <a:pt x="6" y="0"/>
                  </a:moveTo>
                  <a:lnTo>
                    <a:pt x="8" y="0"/>
                  </a:lnTo>
                  <a:lnTo>
                    <a:pt x="8" y="1"/>
                  </a:lnTo>
                  <a:lnTo>
                    <a:pt x="3" y="28"/>
                  </a:lnTo>
                  <a:lnTo>
                    <a:pt x="0" y="23"/>
                  </a:lnTo>
                  <a:lnTo>
                    <a:pt x="6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3" name="Indonesia">
              <a:extLst>
                <a:ext uri="{FF2B5EF4-FFF2-40B4-BE49-F238E27FC236}">
                  <a16:creationId xmlns:a16="http://schemas.microsoft.com/office/drawing/2014/main" id="{FF566523-C40F-D207-D0E5-4BABC1E8AC25}"/>
                </a:ext>
              </a:extLst>
            </p:cNvPr>
            <p:cNvSpPr>
              <a:spLocks/>
            </p:cNvSpPr>
            <p:nvPr/>
          </p:nvSpPr>
          <p:spPr bwMode="auto">
            <a:xfrm>
              <a:off x="8034073" y="4415735"/>
              <a:ext cx="1127607" cy="430083"/>
            </a:xfrm>
            <a:custGeom>
              <a:avLst/>
              <a:gdLst/>
              <a:ahLst/>
              <a:cxnLst/>
              <a:rect l="l" t="t" r="r" b="b"/>
              <a:pathLst>
                <a:path w="1136596" h="433511">
                  <a:moveTo>
                    <a:pt x="708552" y="420760"/>
                  </a:moveTo>
                  <a:lnTo>
                    <a:pt x="710373" y="420760"/>
                  </a:lnTo>
                  <a:lnTo>
                    <a:pt x="710373" y="422582"/>
                  </a:lnTo>
                  <a:lnTo>
                    <a:pt x="708552" y="431690"/>
                  </a:lnTo>
                  <a:lnTo>
                    <a:pt x="704909" y="431690"/>
                  </a:lnTo>
                  <a:lnTo>
                    <a:pt x="697622" y="433511"/>
                  </a:lnTo>
                  <a:lnTo>
                    <a:pt x="697622" y="431690"/>
                  </a:lnTo>
                  <a:close/>
                  <a:moveTo>
                    <a:pt x="621121" y="393437"/>
                  </a:moveTo>
                  <a:lnTo>
                    <a:pt x="630228" y="393437"/>
                  </a:lnTo>
                  <a:lnTo>
                    <a:pt x="642978" y="404366"/>
                  </a:lnTo>
                  <a:lnTo>
                    <a:pt x="650264" y="413474"/>
                  </a:lnTo>
                  <a:lnTo>
                    <a:pt x="650264" y="415296"/>
                  </a:lnTo>
                  <a:lnTo>
                    <a:pt x="637514" y="420760"/>
                  </a:lnTo>
                  <a:lnTo>
                    <a:pt x="621121" y="408010"/>
                  </a:lnTo>
                  <a:lnTo>
                    <a:pt x="608370" y="408010"/>
                  </a:lnTo>
                  <a:lnTo>
                    <a:pt x="604727" y="398902"/>
                  </a:lnTo>
                  <a:lnTo>
                    <a:pt x="604727" y="397080"/>
                  </a:lnTo>
                  <a:lnTo>
                    <a:pt x="613835" y="397080"/>
                  </a:lnTo>
                  <a:close/>
                  <a:moveTo>
                    <a:pt x="790516" y="371580"/>
                  </a:moveTo>
                  <a:lnTo>
                    <a:pt x="801445" y="371580"/>
                  </a:lnTo>
                  <a:lnTo>
                    <a:pt x="801445" y="375223"/>
                  </a:lnTo>
                  <a:lnTo>
                    <a:pt x="799624" y="380688"/>
                  </a:lnTo>
                  <a:lnTo>
                    <a:pt x="799624" y="382509"/>
                  </a:lnTo>
                  <a:lnTo>
                    <a:pt x="750444" y="398902"/>
                  </a:lnTo>
                  <a:lnTo>
                    <a:pt x="743159" y="413474"/>
                  </a:lnTo>
                  <a:lnTo>
                    <a:pt x="723123" y="420760"/>
                  </a:lnTo>
                  <a:lnTo>
                    <a:pt x="714015" y="420760"/>
                  </a:lnTo>
                  <a:lnTo>
                    <a:pt x="714015" y="417117"/>
                  </a:lnTo>
                  <a:lnTo>
                    <a:pt x="717658" y="402545"/>
                  </a:lnTo>
                  <a:lnTo>
                    <a:pt x="717658" y="398902"/>
                  </a:lnTo>
                  <a:lnTo>
                    <a:pt x="743159" y="387974"/>
                  </a:lnTo>
                  <a:lnTo>
                    <a:pt x="748623" y="377045"/>
                  </a:lnTo>
                  <a:lnTo>
                    <a:pt x="759552" y="377045"/>
                  </a:lnTo>
                  <a:close/>
                  <a:moveTo>
                    <a:pt x="734052" y="366116"/>
                  </a:moveTo>
                  <a:lnTo>
                    <a:pt x="739517" y="366116"/>
                  </a:lnTo>
                  <a:lnTo>
                    <a:pt x="744982" y="369759"/>
                  </a:lnTo>
                  <a:lnTo>
                    <a:pt x="750446" y="369759"/>
                  </a:lnTo>
                  <a:lnTo>
                    <a:pt x="750446" y="371581"/>
                  </a:lnTo>
                  <a:lnTo>
                    <a:pt x="739517" y="375224"/>
                  </a:lnTo>
                  <a:lnTo>
                    <a:pt x="737695" y="375224"/>
                  </a:lnTo>
                  <a:lnTo>
                    <a:pt x="734052" y="369759"/>
                  </a:lnTo>
                  <a:close/>
                  <a:moveTo>
                    <a:pt x="728588" y="366116"/>
                  </a:moveTo>
                  <a:lnTo>
                    <a:pt x="732231" y="366116"/>
                  </a:lnTo>
                  <a:lnTo>
                    <a:pt x="732231" y="369759"/>
                  </a:lnTo>
                  <a:lnTo>
                    <a:pt x="728588" y="377045"/>
                  </a:lnTo>
                  <a:lnTo>
                    <a:pt x="728588" y="380688"/>
                  </a:lnTo>
                  <a:lnTo>
                    <a:pt x="726766" y="380688"/>
                  </a:lnTo>
                  <a:lnTo>
                    <a:pt x="723123" y="375224"/>
                  </a:lnTo>
                  <a:close/>
                  <a:moveTo>
                    <a:pt x="710373" y="366116"/>
                  </a:moveTo>
                  <a:lnTo>
                    <a:pt x="714016" y="369759"/>
                  </a:lnTo>
                  <a:lnTo>
                    <a:pt x="715838" y="366116"/>
                  </a:lnTo>
                  <a:lnTo>
                    <a:pt x="717659" y="366116"/>
                  </a:lnTo>
                  <a:lnTo>
                    <a:pt x="717659" y="369759"/>
                  </a:lnTo>
                  <a:lnTo>
                    <a:pt x="715838" y="377045"/>
                  </a:lnTo>
                  <a:lnTo>
                    <a:pt x="708551" y="377045"/>
                  </a:lnTo>
                  <a:lnTo>
                    <a:pt x="710373" y="369759"/>
                  </a:lnTo>
                  <a:close/>
                  <a:moveTo>
                    <a:pt x="697624" y="364294"/>
                  </a:moveTo>
                  <a:lnTo>
                    <a:pt x="699445" y="364294"/>
                  </a:lnTo>
                  <a:lnTo>
                    <a:pt x="703088" y="371580"/>
                  </a:lnTo>
                  <a:lnTo>
                    <a:pt x="699445" y="371580"/>
                  </a:lnTo>
                  <a:lnTo>
                    <a:pt x="692159" y="382510"/>
                  </a:lnTo>
                  <a:lnTo>
                    <a:pt x="683052" y="382510"/>
                  </a:lnTo>
                  <a:lnTo>
                    <a:pt x="677587" y="386153"/>
                  </a:lnTo>
                  <a:lnTo>
                    <a:pt x="670301" y="386153"/>
                  </a:lnTo>
                  <a:lnTo>
                    <a:pt x="664837" y="387974"/>
                  </a:lnTo>
                  <a:lnTo>
                    <a:pt x="655730" y="387974"/>
                  </a:lnTo>
                  <a:lnTo>
                    <a:pt x="626586" y="386153"/>
                  </a:lnTo>
                  <a:lnTo>
                    <a:pt x="626586" y="382510"/>
                  </a:lnTo>
                  <a:lnTo>
                    <a:pt x="624764" y="382510"/>
                  </a:lnTo>
                  <a:lnTo>
                    <a:pt x="626586" y="375223"/>
                  </a:lnTo>
                  <a:lnTo>
                    <a:pt x="626586" y="371580"/>
                  </a:lnTo>
                  <a:lnTo>
                    <a:pt x="642979" y="366116"/>
                  </a:lnTo>
                  <a:lnTo>
                    <a:pt x="644801" y="366116"/>
                  </a:lnTo>
                  <a:lnTo>
                    <a:pt x="664837" y="377045"/>
                  </a:lnTo>
                  <a:lnTo>
                    <a:pt x="677587" y="371580"/>
                  </a:lnTo>
                  <a:lnTo>
                    <a:pt x="686695" y="377045"/>
                  </a:lnTo>
                  <a:lnTo>
                    <a:pt x="697624" y="369759"/>
                  </a:lnTo>
                  <a:close/>
                  <a:moveTo>
                    <a:pt x="581049" y="364294"/>
                  </a:moveTo>
                  <a:lnTo>
                    <a:pt x="582870" y="364294"/>
                  </a:lnTo>
                  <a:lnTo>
                    <a:pt x="588335" y="371580"/>
                  </a:lnTo>
                  <a:lnTo>
                    <a:pt x="591978" y="371580"/>
                  </a:lnTo>
                  <a:lnTo>
                    <a:pt x="593799" y="369759"/>
                  </a:lnTo>
                  <a:lnTo>
                    <a:pt x="597442" y="369759"/>
                  </a:lnTo>
                  <a:lnTo>
                    <a:pt x="597442" y="375223"/>
                  </a:lnTo>
                  <a:lnTo>
                    <a:pt x="602906" y="369759"/>
                  </a:lnTo>
                  <a:lnTo>
                    <a:pt x="604728" y="369759"/>
                  </a:lnTo>
                  <a:lnTo>
                    <a:pt x="610192" y="380688"/>
                  </a:lnTo>
                  <a:lnTo>
                    <a:pt x="610192" y="382510"/>
                  </a:lnTo>
                  <a:lnTo>
                    <a:pt x="597442" y="386153"/>
                  </a:lnTo>
                  <a:lnTo>
                    <a:pt x="593799" y="382510"/>
                  </a:lnTo>
                  <a:lnTo>
                    <a:pt x="559191" y="391617"/>
                  </a:lnTo>
                  <a:lnTo>
                    <a:pt x="557370" y="391617"/>
                  </a:lnTo>
                  <a:lnTo>
                    <a:pt x="552451" y="381780"/>
                  </a:lnTo>
                  <a:lnTo>
                    <a:pt x="551905" y="386153"/>
                  </a:lnTo>
                  <a:lnTo>
                    <a:pt x="531868" y="386153"/>
                  </a:lnTo>
                  <a:lnTo>
                    <a:pt x="535511" y="375224"/>
                  </a:lnTo>
                  <a:lnTo>
                    <a:pt x="540976" y="366116"/>
                  </a:lnTo>
                  <a:lnTo>
                    <a:pt x="542797" y="366116"/>
                  </a:lnTo>
                  <a:lnTo>
                    <a:pt x="551905" y="371581"/>
                  </a:lnTo>
                  <a:lnTo>
                    <a:pt x="553726" y="371581"/>
                  </a:lnTo>
                  <a:lnTo>
                    <a:pt x="553161" y="376103"/>
                  </a:lnTo>
                  <a:lnTo>
                    <a:pt x="559191" y="371580"/>
                  </a:lnTo>
                  <a:lnTo>
                    <a:pt x="571941" y="371580"/>
                  </a:lnTo>
                  <a:lnTo>
                    <a:pt x="581049" y="380688"/>
                  </a:lnTo>
                  <a:lnTo>
                    <a:pt x="582870" y="377045"/>
                  </a:lnTo>
                  <a:lnTo>
                    <a:pt x="577406" y="371580"/>
                  </a:lnTo>
                  <a:lnTo>
                    <a:pt x="581049" y="366116"/>
                  </a:lnTo>
                  <a:close/>
                  <a:moveTo>
                    <a:pt x="786875" y="349722"/>
                  </a:moveTo>
                  <a:lnTo>
                    <a:pt x="788697" y="349722"/>
                  </a:lnTo>
                  <a:lnTo>
                    <a:pt x="794161" y="355187"/>
                  </a:lnTo>
                  <a:lnTo>
                    <a:pt x="794161" y="358830"/>
                  </a:lnTo>
                  <a:lnTo>
                    <a:pt x="783232" y="364295"/>
                  </a:lnTo>
                  <a:lnTo>
                    <a:pt x="777767" y="364295"/>
                  </a:lnTo>
                  <a:lnTo>
                    <a:pt x="775946" y="366116"/>
                  </a:lnTo>
                  <a:lnTo>
                    <a:pt x="770481" y="366116"/>
                  </a:lnTo>
                  <a:lnTo>
                    <a:pt x="770481" y="355187"/>
                  </a:lnTo>
                  <a:close/>
                  <a:moveTo>
                    <a:pt x="901628" y="342436"/>
                  </a:moveTo>
                  <a:lnTo>
                    <a:pt x="907092" y="342436"/>
                  </a:lnTo>
                  <a:lnTo>
                    <a:pt x="907092" y="353365"/>
                  </a:lnTo>
                  <a:lnTo>
                    <a:pt x="899806" y="366116"/>
                  </a:lnTo>
                  <a:lnTo>
                    <a:pt x="896163" y="366116"/>
                  </a:lnTo>
                  <a:lnTo>
                    <a:pt x="894341" y="358830"/>
                  </a:lnTo>
                  <a:close/>
                  <a:moveTo>
                    <a:pt x="457189" y="336972"/>
                  </a:moveTo>
                  <a:lnTo>
                    <a:pt x="486334" y="336972"/>
                  </a:lnTo>
                  <a:lnTo>
                    <a:pt x="488155" y="342437"/>
                  </a:lnTo>
                  <a:lnTo>
                    <a:pt x="484512" y="342437"/>
                  </a:lnTo>
                  <a:lnTo>
                    <a:pt x="480869" y="344258"/>
                  </a:lnTo>
                  <a:lnTo>
                    <a:pt x="459011" y="344258"/>
                  </a:lnTo>
                  <a:lnTo>
                    <a:pt x="457189" y="338794"/>
                  </a:lnTo>
                  <a:close/>
                  <a:moveTo>
                    <a:pt x="515476" y="335150"/>
                  </a:moveTo>
                  <a:lnTo>
                    <a:pt x="520941" y="336972"/>
                  </a:lnTo>
                  <a:lnTo>
                    <a:pt x="524584" y="336972"/>
                  </a:lnTo>
                  <a:lnTo>
                    <a:pt x="520941" y="342436"/>
                  </a:lnTo>
                  <a:lnTo>
                    <a:pt x="519119" y="342436"/>
                  </a:lnTo>
                  <a:lnTo>
                    <a:pt x="515476" y="336972"/>
                  </a:lnTo>
                  <a:close/>
                  <a:moveTo>
                    <a:pt x="302364" y="313293"/>
                  </a:moveTo>
                  <a:lnTo>
                    <a:pt x="318758" y="315115"/>
                  </a:lnTo>
                  <a:lnTo>
                    <a:pt x="329686" y="313293"/>
                  </a:lnTo>
                  <a:lnTo>
                    <a:pt x="333329" y="318758"/>
                  </a:lnTo>
                  <a:lnTo>
                    <a:pt x="351544" y="320579"/>
                  </a:lnTo>
                  <a:lnTo>
                    <a:pt x="367937" y="335151"/>
                  </a:lnTo>
                  <a:lnTo>
                    <a:pt x="400724" y="336972"/>
                  </a:lnTo>
                  <a:lnTo>
                    <a:pt x="413474" y="324222"/>
                  </a:lnTo>
                  <a:lnTo>
                    <a:pt x="415296" y="324222"/>
                  </a:lnTo>
                  <a:lnTo>
                    <a:pt x="420760" y="331508"/>
                  </a:lnTo>
                  <a:lnTo>
                    <a:pt x="426224" y="329687"/>
                  </a:lnTo>
                  <a:lnTo>
                    <a:pt x="451725" y="336972"/>
                  </a:lnTo>
                  <a:lnTo>
                    <a:pt x="464475" y="353366"/>
                  </a:lnTo>
                  <a:lnTo>
                    <a:pt x="497262" y="358830"/>
                  </a:lnTo>
                  <a:lnTo>
                    <a:pt x="499083" y="358830"/>
                  </a:lnTo>
                  <a:lnTo>
                    <a:pt x="498400" y="364977"/>
                  </a:lnTo>
                  <a:lnTo>
                    <a:pt x="499083" y="364294"/>
                  </a:lnTo>
                  <a:lnTo>
                    <a:pt x="520940" y="364294"/>
                  </a:lnTo>
                  <a:lnTo>
                    <a:pt x="526404" y="369759"/>
                  </a:lnTo>
                  <a:lnTo>
                    <a:pt x="526404" y="371580"/>
                  </a:lnTo>
                  <a:lnTo>
                    <a:pt x="519118" y="386152"/>
                  </a:lnTo>
                  <a:lnTo>
                    <a:pt x="515476" y="386152"/>
                  </a:lnTo>
                  <a:lnTo>
                    <a:pt x="508190" y="375223"/>
                  </a:lnTo>
                  <a:lnTo>
                    <a:pt x="499083" y="371580"/>
                  </a:lnTo>
                  <a:lnTo>
                    <a:pt x="497667" y="371580"/>
                  </a:lnTo>
                  <a:lnTo>
                    <a:pt x="497262" y="375223"/>
                  </a:lnTo>
                  <a:lnTo>
                    <a:pt x="499083" y="382509"/>
                  </a:lnTo>
                  <a:lnTo>
                    <a:pt x="499083" y="386152"/>
                  </a:lnTo>
                  <a:lnTo>
                    <a:pt x="468118" y="371580"/>
                  </a:lnTo>
                  <a:lnTo>
                    <a:pt x="457189" y="375223"/>
                  </a:lnTo>
                  <a:lnTo>
                    <a:pt x="442618" y="371580"/>
                  </a:lnTo>
                  <a:lnTo>
                    <a:pt x="431689" y="375223"/>
                  </a:lnTo>
                  <a:lnTo>
                    <a:pt x="409831" y="369759"/>
                  </a:lnTo>
                  <a:lnTo>
                    <a:pt x="384331" y="358830"/>
                  </a:lnTo>
                  <a:lnTo>
                    <a:pt x="362473" y="355187"/>
                  </a:lnTo>
                  <a:lnTo>
                    <a:pt x="357009" y="360652"/>
                  </a:lnTo>
                  <a:lnTo>
                    <a:pt x="318758" y="349723"/>
                  </a:lnTo>
                  <a:lnTo>
                    <a:pt x="306007" y="344258"/>
                  </a:lnTo>
                  <a:lnTo>
                    <a:pt x="306007" y="342437"/>
                  </a:lnTo>
                  <a:lnTo>
                    <a:pt x="307829" y="342437"/>
                  </a:lnTo>
                  <a:lnTo>
                    <a:pt x="280507" y="336972"/>
                  </a:lnTo>
                  <a:lnTo>
                    <a:pt x="280507" y="335151"/>
                  </a:lnTo>
                  <a:lnTo>
                    <a:pt x="278685" y="331508"/>
                  </a:lnTo>
                  <a:lnTo>
                    <a:pt x="278685" y="329687"/>
                  </a:lnTo>
                  <a:lnTo>
                    <a:pt x="289614" y="329687"/>
                  </a:lnTo>
                  <a:lnTo>
                    <a:pt x="296900" y="315115"/>
                  </a:lnTo>
                  <a:close/>
                  <a:moveTo>
                    <a:pt x="972664" y="302364"/>
                  </a:moveTo>
                  <a:lnTo>
                    <a:pt x="974485" y="302364"/>
                  </a:lnTo>
                  <a:lnTo>
                    <a:pt x="978128" y="304186"/>
                  </a:lnTo>
                  <a:lnTo>
                    <a:pt x="978128" y="326044"/>
                  </a:lnTo>
                  <a:lnTo>
                    <a:pt x="975326" y="325484"/>
                  </a:lnTo>
                  <a:lnTo>
                    <a:pt x="978128" y="329688"/>
                  </a:lnTo>
                  <a:lnTo>
                    <a:pt x="978128" y="331509"/>
                  </a:lnTo>
                  <a:lnTo>
                    <a:pt x="974485" y="331509"/>
                  </a:lnTo>
                  <a:lnTo>
                    <a:pt x="969022" y="338794"/>
                  </a:lnTo>
                  <a:lnTo>
                    <a:pt x="967200" y="338794"/>
                  </a:lnTo>
                  <a:lnTo>
                    <a:pt x="963557" y="331508"/>
                  </a:lnTo>
                  <a:lnTo>
                    <a:pt x="963557" y="329687"/>
                  </a:lnTo>
                  <a:lnTo>
                    <a:pt x="967200" y="331508"/>
                  </a:lnTo>
                  <a:lnTo>
                    <a:pt x="963557" y="324222"/>
                  </a:lnTo>
                  <a:lnTo>
                    <a:pt x="963557" y="320579"/>
                  </a:lnTo>
                  <a:lnTo>
                    <a:pt x="967199" y="320579"/>
                  </a:lnTo>
                  <a:lnTo>
                    <a:pt x="967199" y="315115"/>
                  </a:lnTo>
                  <a:lnTo>
                    <a:pt x="969021" y="317392"/>
                  </a:lnTo>
                  <a:lnTo>
                    <a:pt x="969021" y="313293"/>
                  </a:lnTo>
                  <a:lnTo>
                    <a:pt x="967199" y="313293"/>
                  </a:lnTo>
                  <a:lnTo>
                    <a:pt x="967199" y="309650"/>
                  </a:lnTo>
                  <a:close/>
                  <a:moveTo>
                    <a:pt x="945342" y="298721"/>
                  </a:moveTo>
                  <a:lnTo>
                    <a:pt x="945342" y="302364"/>
                  </a:lnTo>
                  <a:lnTo>
                    <a:pt x="939878" y="313294"/>
                  </a:lnTo>
                  <a:lnTo>
                    <a:pt x="939878" y="315115"/>
                  </a:lnTo>
                  <a:lnTo>
                    <a:pt x="938056" y="315115"/>
                  </a:lnTo>
                  <a:lnTo>
                    <a:pt x="938056" y="302364"/>
                  </a:lnTo>
                  <a:lnTo>
                    <a:pt x="939878" y="302364"/>
                  </a:lnTo>
                  <a:close/>
                  <a:moveTo>
                    <a:pt x="699444" y="275042"/>
                  </a:moveTo>
                  <a:lnTo>
                    <a:pt x="703087" y="276864"/>
                  </a:lnTo>
                  <a:lnTo>
                    <a:pt x="704908" y="287793"/>
                  </a:lnTo>
                  <a:lnTo>
                    <a:pt x="703087" y="293257"/>
                  </a:lnTo>
                  <a:lnTo>
                    <a:pt x="704908" y="302364"/>
                  </a:lnTo>
                  <a:lnTo>
                    <a:pt x="697622" y="309650"/>
                  </a:lnTo>
                  <a:lnTo>
                    <a:pt x="693979" y="309650"/>
                  </a:lnTo>
                  <a:lnTo>
                    <a:pt x="692158" y="302368"/>
                  </a:lnTo>
                  <a:lnTo>
                    <a:pt x="692158" y="304186"/>
                  </a:lnTo>
                  <a:lnTo>
                    <a:pt x="681230" y="302365"/>
                  </a:lnTo>
                  <a:lnTo>
                    <a:pt x="681230" y="304186"/>
                  </a:lnTo>
                  <a:lnTo>
                    <a:pt x="677587" y="304186"/>
                  </a:lnTo>
                  <a:lnTo>
                    <a:pt x="672122" y="298722"/>
                  </a:lnTo>
                  <a:lnTo>
                    <a:pt x="675765" y="293257"/>
                  </a:lnTo>
                  <a:lnTo>
                    <a:pt x="677587" y="293257"/>
                  </a:lnTo>
                  <a:lnTo>
                    <a:pt x="681229" y="302363"/>
                  </a:lnTo>
                  <a:lnTo>
                    <a:pt x="683051" y="287793"/>
                  </a:lnTo>
                  <a:lnTo>
                    <a:pt x="683051" y="285971"/>
                  </a:lnTo>
                  <a:lnTo>
                    <a:pt x="692158" y="285971"/>
                  </a:lnTo>
                  <a:lnTo>
                    <a:pt x="692158" y="302358"/>
                  </a:lnTo>
                  <a:lnTo>
                    <a:pt x="693979" y="291436"/>
                  </a:lnTo>
                  <a:lnTo>
                    <a:pt x="699444" y="276864"/>
                  </a:lnTo>
                  <a:close/>
                  <a:moveTo>
                    <a:pt x="699443" y="269577"/>
                  </a:moveTo>
                  <a:lnTo>
                    <a:pt x="704908" y="269577"/>
                  </a:lnTo>
                  <a:lnTo>
                    <a:pt x="704908" y="275042"/>
                  </a:lnTo>
                  <a:close/>
                  <a:moveTo>
                    <a:pt x="540976" y="251363"/>
                  </a:moveTo>
                  <a:lnTo>
                    <a:pt x="542797" y="253185"/>
                  </a:lnTo>
                  <a:lnTo>
                    <a:pt x="546440" y="265936"/>
                  </a:lnTo>
                  <a:lnTo>
                    <a:pt x="540976" y="271400"/>
                  </a:lnTo>
                  <a:lnTo>
                    <a:pt x="537333" y="271400"/>
                  </a:lnTo>
                  <a:lnTo>
                    <a:pt x="535511" y="258649"/>
                  </a:lnTo>
                  <a:lnTo>
                    <a:pt x="540976" y="253185"/>
                  </a:lnTo>
                  <a:close/>
                  <a:moveTo>
                    <a:pt x="770480" y="245899"/>
                  </a:moveTo>
                  <a:lnTo>
                    <a:pt x="788696" y="245899"/>
                  </a:lnTo>
                  <a:lnTo>
                    <a:pt x="799625" y="251364"/>
                  </a:lnTo>
                  <a:lnTo>
                    <a:pt x="801446" y="251364"/>
                  </a:lnTo>
                  <a:lnTo>
                    <a:pt x="801446" y="258650"/>
                  </a:lnTo>
                  <a:lnTo>
                    <a:pt x="790517" y="265936"/>
                  </a:lnTo>
                  <a:lnTo>
                    <a:pt x="783231" y="265936"/>
                  </a:lnTo>
                  <a:lnTo>
                    <a:pt x="775945" y="258650"/>
                  </a:lnTo>
                  <a:lnTo>
                    <a:pt x="770480" y="247721"/>
                  </a:lnTo>
                  <a:close/>
                  <a:moveTo>
                    <a:pt x="823303" y="240434"/>
                  </a:moveTo>
                  <a:lnTo>
                    <a:pt x="856090" y="240434"/>
                  </a:lnTo>
                  <a:lnTo>
                    <a:pt x="877947" y="245899"/>
                  </a:lnTo>
                  <a:lnTo>
                    <a:pt x="879769" y="245899"/>
                  </a:lnTo>
                  <a:lnTo>
                    <a:pt x="888876" y="260471"/>
                  </a:lnTo>
                  <a:lnTo>
                    <a:pt x="888876" y="264114"/>
                  </a:lnTo>
                  <a:lnTo>
                    <a:pt x="885233" y="265935"/>
                  </a:lnTo>
                  <a:lnTo>
                    <a:pt x="859733" y="256828"/>
                  </a:lnTo>
                  <a:lnTo>
                    <a:pt x="848804" y="258649"/>
                  </a:lnTo>
                  <a:lnTo>
                    <a:pt x="839696" y="253185"/>
                  </a:lnTo>
                  <a:lnTo>
                    <a:pt x="832411" y="258649"/>
                  </a:lnTo>
                  <a:lnTo>
                    <a:pt x="828768" y="258649"/>
                  </a:lnTo>
                  <a:lnTo>
                    <a:pt x="828768" y="258650"/>
                  </a:lnTo>
                  <a:lnTo>
                    <a:pt x="826947" y="258650"/>
                  </a:lnTo>
                  <a:lnTo>
                    <a:pt x="821482" y="265936"/>
                  </a:lnTo>
                  <a:lnTo>
                    <a:pt x="817839" y="265936"/>
                  </a:lnTo>
                  <a:lnTo>
                    <a:pt x="817839" y="258650"/>
                  </a:lnTo>
                  <a:lnTo>
                    <a:pt x="821482" y="258650"/>
                  </a:lnTo>
                  <a:lnTo>
                    <a:pt x="826947" y="256828"/>
                  </a:lnTo>
                  <a:lnTo>
                    <a:pt x="823303" y="253185"/>
                  </a:lnTo>
                  <a:lnTo>
                    <a:pt x="817839" y="258649"/>
                  </a:lnTo>
                  <a:lnTo>
                    <a:pt x="816017" y="258649"/>
                  </a:lnTo>
                  <a:lnTo>
                    <a:pt x="816017" y="251363"/>
                  </a:lnTo>
                  <a:lnTo>
                    <a:pt x="823303" y="242256"/>
                  </a:lnTo>
                  <a:close/>
                  <a:moveTo>
                    <a:pt x="336972" y="234970"/>
                  </a:moveTo>
                  <a:lnTo>
                    <a:pt x="340615" y="234970"/>
                  </a:lnTo>
                  <a:lnTo>
                    <a:pt x="351544" y="236792"/>
                  </a:lnTo>
                  <a:lnTo>
                    <a:pt x="351544" y="247721"/>
                  </a:lnTo>
                  <a:lnTo>
                    <a:pt x="347901" y="251364"/>
                  </a:lnTo>
                  <a:lnTo>
                    <a:pt x="336972" y="247721"/>
                  </a:lnTo>
                  <a:lnTo>
                    <a:pt x="335150" y="247721"/>
                  </a:lnTo>
                  <a:lnTo>
                    <a:pt x="335150" y="245900"/>
                  </a:lnTo>
                  <a:close/>
                  <a:moveTo>
                    <a:pt x="868841" y="213113"/>
                  </a:moveTo>
                  <a:lnTo>
                    <a:pt x="874305" y="213113"/>
                  </a:lnTo>
                  <a:lnTo>
                    <a:pt x="874305" y="224043"/>
                  </a:lnTo>
                  <a:lnTo>
                    <a:pt x="867019" y="225864"/>
                  </a:lnTo>
                  <a:lnTo>
                    <a:pt x="867019" y="224043"/>
                  </a:lnTo>
                  <a:lnTo>
                    <a:pt x="861554" y="218578"/>
                  </a:lnTo>
                  <a:lnTo>
                    <a:pt x="861554" y="214935"/>
                  </a:lnTo>
                  <a:lnTo>
                    <a:pt x="867019" y="214935"/>
                  </a:lnTo>
                  <a:close/>
                  <a:moveTo>
                    <a:pt x="732230" y="213113"/>
                  </a:moveTo>
                  <a:lnTo>
                    <a:pt x="739516" y="213113"/>
                  </a:lnTo>
                  <a:lnTo>
                    <a:pt x="748624" y="214935"/>
                  </a:lnTo>
                  <a:lnTo>
                    <a:pt x="755909" y="214935"/>
                  </a:lnTo>
                  <a:lnTo>
                    <a:pt x="755909" y="214933"/>
                  </a:lnTo>
                  <a:lnTo>
                    <a:pt x="781410" y="214933"/>
                  </a:lnTo>
                  <a:lnTo>
                    <a:pt x="781410" y="218576"/>
                  </a:lnTo>
                  <a:lnTo>
                    <a:pt x="777767" y="218576"/>
                  </a:lnTo>
                  <a:lnTo>
                    <a:pt x="761374" y="224041"/>
                  </a:lnTo>
                  <a:lnTo>
                    <a:pt x="759552" y="224041"/>
                  </a:lnTo>
                  <a:lnTo>
                    <a:pt x="759552" y="220398"/>
                  </a:lnTo>
                  <a:lnTo>
                    <a:pt x="755910" y="218577"/>
                  </a:lnTo>
                  <a:lnTo>
                    <a:pt x="755910" y="218578"/>
                  </a:lnTo>
                  <a:lnTo>
                    <a:pt x="754089" y="218578"/>
                  </a:lnTo>
                  <a:lnTo>
                    <a:pt x="739516" y="224042"/>
                  </a:lnTo>
                  <a:lnTo>
                    <a:pt x="737695" y="224042"/>
                  </a:lnTo>
                  <a:lnTo>
                    <a:pt x="732230" y="214935"/>
                  </a:lnTo>
                  <a:close/>
                  <a:moveTo>
                    <a:pt x="1007272" y="209470"/>
                  </a:moveTo>
                  <a:lnTo>
                    <a:pt x="1029131" y="213113"/>
                  </a:lnTo>
                  <a:lnTo>
                    <a:pt x="1030952" y="218578"/>
                  </a:lnTo>
                  <a:lnTo>
                    <a:pt x="1029131" y="218578"/>
                  </a:lnTo>
                  <a:lnTo>
                    <a:pt x="999986" y="214935"/>
                  </a:lnTo>
                  <a:lnTo>
                    <a:pt x="999986" y="213113"/>
                  </a:lnTo>
                  <a:close/>
                  <a:moveTo>
                    <a:pt x="805088" y="207648"/>
                  </a:moveTo>
                  <a:lnTo>
                    <a:pt x="812374" y="207648"/>
                  </a:lnTo>
                  <a:lnTo>
                    <a:pt x="823303" y="209470"/>
                  </a:lnTo>
                  <a:lnTo>
                    <a:pt x="823303" y="213113"/>
                  </a:lnTo>
                  <a:lnTo>
                    <a:pt x="806910" y="214934"/>
                  </a:lnTo>
                  <a:lnTo>
                    <a:pt x="805088" y="214934"/>
                  </a:lnTo>
                  <a:lnTo>
                    <a:pt x="805088" y="209470"/>
                  </a:lnTo>
                  <a:lnTo>
                    <a:pt x="801445" y="209470"/>
                  </a:lnTo>
                  <a:close/>
                  <a:moveTo>
                    <a:pt x="295079" y="207648"/>
                  </a:moveTo>
                  <a:lnTo>
                    <a:pt x="296900" y="207648"/>
                  </a:lnTo>
                  <a:lnTo>
                    <a:pt x="296900" y="209470"/>
                  </a:lnTo>
                  <a:lnTo>
                    <a:pt x="306007" y="231327"/>
                  </a:lnTo>
                  <a:lnTo>
                    <a:pt x="316936" y="231327"/>
                  </a:lnTo>
                  <a:lnTo>
                    <a:pt x="316936" y="247720"/>
                  </a:lnTo>
                  <a:lnTo>
                    <a:pt x="313293" y="247720"/>
                  </a:lnTo>
                  <a:lnTo>
                    <a:pt x="300543" y="242256"/>
                  </a:lnTo>
                  <a:lnTo>
                    <a:pt x="291436" y="225863"/>
                  </a:lnTo>
                  <a:lnTo>
                    <a:pt x="278685" y="220398"/>
                  </a:lnTo>
                  <a:lnTo>
                    <a:pt x="284150" y="209470"/>
                  </a:lnTo>
                  <a:lnTo>
                    <a:pt x="291436" y="213113"/>
                  </a:lnTo>
                  <a:close/>
                  <a:moveTo>
                    <a:pt x="703087" y="202184"/>
                  </a:moveTo>
                  <a:lnTo>
                    <a:pt x="704908" y="204006"/>
                  </a:lnTo>
                  <a:lnTo>
                    <a:pt x="704908" y="207648"/>
                  </a:lnTo>
                  <a:lnTo>
                    <a:pt x="710372" y="204005"/>
                  </a:lnTo>
                  <a:lnTo>
                    <a:pt x="714015" y="204005"/>
                  </a:lnTo>
                  <a:lnTo>
                    <a:pt x="714015" y="209470"/>
                  </a:lnTo>
                  <a:lnTo>
                    <a:pt x="710372" y="213113"/>
                  </a:lnTo>
                  <a:lnTo>
                    <a:pt x="704908" y="213113"/>
                  </a:lnTo>
                  <a:lnTo>
                    <a:pt x="703542" y="209015"/>
                  </a:lnTo>
                  <a:lnTo>
                    <a:pt x="699444" y="213113"/>
                  </a:lnTo>
                  <a:lnTo>
                    <a:pt x="697622" y="213113"/>
                  </a:lnTo>
                  <a:lnTo>
                    <a:pt x="697622" y="204006"/>
                  </a:lnTo>
                  <a:close/>
                  <a:moveTo>
                    <a:pt x="123860" y="196719"/>
                  </a:moveTo>
                  <a:lnTo>
                    <a:pt x="132968" y="196719"/>
                  </a:lnTo>
                  <a:lnTo>
                    <a:pt x="138432" y="214934"/>
                  </a:lnTo>
                  <a:lnTo>
                    <a:pt x="127503" y="209470"/>
                  </a:lnTo>
                  <a:lnTo>
                    <a:pt x="123860" y="209470"/>
                  </a:lnTo>
                  <a:close/>
                  <a:moveTo>
                    <a:pt x="996343" y="191255"/>
                  </a:moveTo>
                  <a:lnTo>
                    <a:pt x="1007272" y="191255"/>
                  </a:lnTo>
                  <a:lnTo>
                    <a:pt x="1018201" y="202185"/>
                  </a:lnTo>
                  <a:lnTo>
                    <a:pt x="1018201" y="204006"/>
                  </a:lnTo>
                  <a:lnTo>
                    <a:pt x="1010915" y="204006"/>
                  </a:lnTo>
                  <a:lnTo>
                    <a:pt x="996343" y="193077"/>
                  </a:lnTo>
                  <a:close/>
                  <a:moveTo>
                    <a:pt x="923484" y="182147"/>
                  </a:moveTo>
                  <a:lnTo>
                    <a:pt x="934413" y="182147"/>
                  </a:lnTo>
                  <a:lnTo>
                    <a:pt x="947163" y="191255"/>
                  </a:lnTo>
                  <a:lnTo>
                    <a:pt x="963557" y="191255"/>
                  </a:lnTo>
                  <a:lnTo>
                    <a:pt x="969021" y="204005"/>
                  </a:lnTo>
                  <a:lnTo>
                    <a:pt x="969021" y="231327"/>
                  </a:lnTo>
                  <a:lnTo>
                    <a:pt x="972664" y="236791"/>
                  </a:lnTo>
                  <a:lnTo>
                    <a:pt x="972664" y="234970"/>
                  </a:lnTo>
                  <a:lnTo>
                    <a:pt x="978128" y="234970"/>
                  </a:lnTo>
                  <a:lnTo>
                    <a:pt x="983593" y="251363"/>
                  </a:lnTo>
                  <a:lnTo>
                    <a:pt x="990879" y="253184"/>
                  </a:lnTo>
                  <a:lnTo>
                    <a:pt x="999986" y="253184"/>
                  </a:lnTo>
                  <a:lnTo>
                    <a:pt x="1018201" y="225862"/>
                  </a:lnTo>
                  <a:lnTo>
                    <a:pt x="1034594" y="225862"/>
                  </a:lnTo>
                  <a:lnTo>
                    <a:pt x="1040058" y="214934"/>
                  </a:lnTo>
                  <a:lnTo>
                    <a:pt x="1052809" y="207648"/>
                  </a:lnTo>
                  <a:lnTo>
                    <a:pt x="1056452" y="207648"/>
                  </a:lnTo>
                  <a:lnTo>
                    <a:pt x="1096524" y="225862"/>
                  </a:lnTo>
                  <a:lnTo>
                    <a:pt x="1131132" y="234970"/>
                  </a:lnTo>
                  <a:lnTo>
                    <a:pt x="1134775" y="234970"/>
                  </a:lnTo>
                  <a:lnTo>
                    <a:pt x="1134775" y="293257"/>
                  </a:lnTo>
                  <a:lnTo>
                    <a:pt x="1131132" y="336972"/>
                  </a:lnTo>
                  <a:lnTo>
                    <a:pt x="1136596" y="391616"/>
                  </a:lnTo>
                  <a:lnTo>
                    <a:pt x="1136596" y="393437"/>
                  </a:lnTo>
                  <a:lnTo>
                    <a:pt x="1134775" y="393437"/>
                  </a:lnTo>
                  <a:lnTo>
                    <a:pt x="1103810" y="366115"/>
                  </a:lnTo>
                  <a:lnTo>
                    <a:pt x="1083774" y="369758"/>
                  </a:lnTo>
                  <a:lnTo>
                    <a:pt x="1080131" y="371580"/>
                  </a:lnTo>
                  <a:lnTo>
                    <a:pt x="1080131" y="375223"/>
                  </a:lnTo>
                  <a:lnTo>
                    <a:pt x="1050987" y="375223"/>
                  </a:lnTo>
                  <a:lnTo>
                    <a:pt x="1050987" y="371580"/>
                  </a:lnTo>
                  <a:lnTo>
                    <a:pt x="1052809" y="371580"/>
                  </a:lnTo>
                  <a:lnTo>
                    <a:pt x="1063737" y="349722"/>
                  </a:lnTo>
                  <a:lnTo>
                    <a:pt x="1074666" y="347901"/>
                  </a:lnTo>
                  <a:lnTo>
                    <a:pt x="1078309" y="349722"/>
                  </a:lnTo>
                  <a:lnTo>
                    <a:pt x="1078309" y="347901"/>
                  </a:lnTo>
                  <a:lnTo>
                    <a:pt x="1074666" y="347901"/>
                  </a:lnTo>
                  <a:lnTo>
                    <a:pt x="1074666" y="344258"/>
                  </a:lnTo>
                  <a:lnTo>
                    <a:pt x="1080131" y="344258"/>
                  </a:lnTo>
                  <a:lnTo>
                    <a:pt x="1069202" y="338793"/>
                  </a:lnTo>
                  <a:lnTo>
                    <a:pt x="1069202" y="336972"/>
                  </a:lnTo>
                  <a:lnTo>
                    <a:pt x="1074666" y="331507"/>
                  </a:lnTo>
                  <a:lnTo>
                    <a:pt x="1058273" y="302364"/>
                  </a:lnTo>
                  <a:lnTo>
                    <a:pt x="1025487" y="287792"/>
                  </a:lnTo>
                  <a:lnTo>
                    <a:pt x="989057" y="282328"/>
                  </a:lnTo>
                  <a:lnTo>
                    <a:pt x="979950" y="271399"/>
                  </a:lnTo>
                  <a:lnTo>
                    <a:pt x="969021" y="271399"/>
                  </a:lnTo>
                  <a:lnTo>
                    <a:pt x="956271" y="260470"/>
                  </a:lnTo>
                  <a:lnTo>
                    <a:pt x="956271" y="253184"/>
                  </a:lnTo>
                  <a:lnTo>
                    <a:pt x="950806" y="269578"/>
                  </a:lnTo>
                  <a:lnTo>
                    <a:pt x="945342" y="269578"/>
                  </a:lnTo>
                  <a:lnTo>
                    <a:pt x="941699" y="271399"/>
                  </a:lnTo>
                  <a:lnTo>
                    <a:pt x="938056" y="271399"/>
                  </a:lnTo>
                  <a:lnTo>
                    <a:pt x="932592" y="253184"/>
                  </a:lnTo>
                  <a:lnTo>
                    <a:pt x="916198" y="245899"/>
                  </a:lnTo>
                  <a:lnTo>
                    <a:pt x="912555" y="245899"/>
                  </a:lnTo>
                  <a:lnTo>
                    <a:pt x="912555" y="240434"/>
                  </a:lnTo>
                  <a:lnTo>
                    <a:pt x="916198" y="240434"/>
                  </a:lnTo>
                  <a:lnTo>
                    <a:pt x="932592" y="236791"/>
                  </a:lnTo>
                  <a:lnTo>
                    <a:pt x="941699" y="231327"/>
                  </a:lnTo>
                  <a:lnTo>
                    <a:pt x="952628" y="234970"/>
                  </a:lnTo>
                  <a:lnTo>
                    <a:pt x="956271" y="231327"/>
                  </a:lnTo>
                  <a:lnTo>
                    <a:pt x="956271" y="224041"/>
                  </a:lnTo>
                  <a:lnTo>
                    <a:pt x="923484" y="229505"/>
                  </a:lnTo>
                  <a:lnTo>
                    <a:pt x="916198" y="225862"/>
                  </a:lnTo>
                  <a:lnTo>
                    <a:pt x="907091" y="213112"/>
                  </a:lnTo>
                  <a:lnTo>
                    <a:pt x="888876" y="209469"/>
                  </a:lnTo>
                  <a:lnTo>
                    <a:pt x="888876" y="207648"/>
                  </a:lnTo>
                  <a:lnTo>
                    <a:pt x="890698" y="204005"/>
                  </a:lnTo>
                  <a:lnTo>
                    <a:pt x="883412" y="204005"/>
                  </a:lnTo>
                  <a:lnTo>
                    <a:pt x="883412" y="196719"/>
                  </a:lnTo>
                  <a:lnTo>
                    <a:pt x="890698" y="196719"/>
                  </a:lnTo>
                  <a:lnTo>
                    <a:pt x="890698" y="204004"/>
                  </a:lnTo>
                  <a:lnTo>
                    <a:pt x="894341" y="196719"/>
                  </a:lnTo>
                  <a:close/>
                  <a:moveTo>
                    <a:pt x="801445" y="182147"/>
                  </a:moveTo>
                  <a:lnTo>
                    <a:pt x="806910" y="182147"/>
                  </a:lnTo>
                  <a:lnTo>
                    <a:pt x="816017" y="196719"/>
                  </a:lnTo>
                  <a:lnTo>
                    <a:pt x="812374" y="196719"/>
                  </a:lnTo>
                  <a:lnTo>
                    <a:pt x="806910" y="193076"/>
                  </a:lnTo>
                  <a:lnTo>
                    <a:pt x="805088" y="193076"/>
                  </a:lnTo>
                  <a:lnTo>
                    <a:pt x="801445" y="185790"/>
                  </a:lnTo>
                  <a:close/>
                  <a:moveTo>
                    <a:pt x="262292" y="180326"/>
                  </a:moveTo>
                  <a:lnTo>
                    <a:pt x="264113" y="187612"/>
                  </a:lnTo>
                  <a:lnTo>
                    <a:pt x="256827" y="187612"/>
                  </a:lnTo>
                  <a:lnTo>
                    <a:pt x="256827" y="185791"/>
                  </a:lnTo>
                  <a:close/>
                  <a:moveTo>
                    <a:pt x="883412" y="174861"/>
                  </a:moveTo>
                  <a:lnTo>
                    <a:pt x="896162" y="180326"/>
                  </a:lnTo>
                  <a:lnTo>
                    <a:pt x="896162" y="182147"/>
                  </a:lnTo>
                  <a:lnTo>
                    <a:pt x="888876" y="185790"/>
                  </a:lnTo>
                  <a:lnTo>
                    <a:pt x="885233" y="185790"/>
                  </a:lnTo>
                  <a:lnTo>
                    <a:pt x="874304" y="180326"/>
                  </a:lnTo>
                  <a:lnTo>
                    <a:pt x="874304" y="178504"/>
                  </a:lnTo>
                  <a:lnTo>
                    <a:pt x="877947" y="178504"/>
                  </a:lnTo>
                  <a:close/>
                  <a:moveTo>
                    <a:pt x="256827" y="145718"/>
                  </a:moveTo>
                  <a:lnTo>
                    <a:pt x="258649" y="145718"/>
                  </a:lnTo>
                  <a:lnTo>
                    <a:pt x="264113" y="147540"/>
                  </a:lnTo>
                  <a:lnTo>
                    <a:pt x="264113" y="156647"/>
                  </a:lnTo>
                  <a:lnTo>
                    <a:pt x="262292" y="156647"/>
                  </a:lnTo>
                  <a:lnTo>
                    <a:pt x="262292" y="153004"/>
                  </a:lnTo>
                  <a:close/>
                  <a:moveTo>
                    <a:pt x="245899" y="136611"/>
                  </a:moveTo>
                  <a:lnTo>
                    <a:pt x="251363" y="136611"/>
                  </a:lnTo>
                  <a:lnTo>
                    <a:pt x="251363" y="140255"/>
                  </a:lnTo>
                  <a:lnTo>
                    <a:pt x="244077" y="142076"/>
                  </a:lnTo>
                  <a:lnTo>
                    <a:pt x="240434" y="142076"/>
                  </a:lnTo>
                  <a:lnTo>
                    <a:pt x="240434" y="140255"/>
                  </a:lnTo>
                  <a:close/>
                  <a:moveTo>
                    <a:pt x="94716" y="136611"/>
                  </a:moveTo>
                  <a:lnTo>
                    <a:pt x="107467" y="151183"/>
                  </a:lnTo>
                  <a:lnTo>
                    <a:pt x="107467" y="162112"/>
                  </a:lnTo>
                  <a:lnTo>
                    <a:pt x="105646" y="162112"/>
                  </a:lnTo>
                  <a:lnTo>
                    <a:pt x="87430" y="142076"/>
                  </a:lnTo>
                  <a:lnTo>
                    <a:pt x="87430" y="140254"/>
                  </a:lnTo>
                  <a:close/>
                  <a:moveTo>
                    <a:pt x="202183" y="134789"/>
                  </a:moveTo>
                  <a:lnTo>
                    <a:pt x="213112" y="134789"/>
                  </a:lnTo>
                  <a:lnTo>
                    <a:pt x="216755" y="136611"/>
                  </a:lnTo>
                  <a:lnTo>
                    <a:pt x="216755" y="142075"/>
                  </a:lnTo>
                  <a:lnTo>
                    <a:pt x="213112" y="142075"/>
                  </a:lnTo>
                  <a:lnTo>
                    <a:pt x="202183" y="136611"/>
                  </a:lnTo>
                  <a:close/>
                  <a:moveTo>
                    <a:pt x="748624" y="131146"/>
                  </a:moveTo>
                  <a:lnTo>
                    <a:pt x="754088" y="142075"/>
                  </a:lnTo>
                  <a:lnTo>
                    <a:pt x="732231" y="167576"/>
                  </a:lnTo>
                  <a:lnTo>
                    <a:pt x="704909" y="167576"/>
                  </a:lnTo>
                  <a:lnTo>
                    <a:pt x="686694" y="163933"/>
                  </a:lnTo>
                  <a:lnTo>
                    <a:pt x="639336" y="163933"/>
                  </a:lnTo>
                  <a:lnTo>
                    <a:pt x="637514" y="169397"/>
                  </a:lnTo>
                  <a:lnTo>
                    <a:pt x="635693" y="191255"/>
                  </a:lnTo>
                  <a:lnTo>
                    <a:pt x="644800" y="207648"/>
                  </a:lnTo>
                  <a:lnTo>
                    <a:pt x="653907" y="207648"/>
                  </a:lnTo>
                  <a:lnTo>
                    <a:pt x="666658" y="193076"/>
                  </a:lnTo>
                  <a:lnTo>
                    <a:pt x="670301" y="193076"/>
                  </a:lnTo>
                  <a:lnTo>
                    <a:pt x="672122" y="196719"/>
                  </a:lnTo>
                  <a:lnTo>
                    <a:pt x="677587" y="196719"/>
                  </a:lnTo>
                  <a:lnTo>
                    <a:pt x="677587" y="191255"/>
                  </a:lnTo>
                  <a:lnTo>
                    <a:pt x="697623" y="191255"/>
                  </a:lnTo>
                  <a:lnTo>
                    <a:pt x="703087" y="185790"/>
                  </a:lnTo>
                  <a:lnTo>
                    <a:pt x="710373" y="185790"/>
                  </a:lnTo>
                  <a:lnTo>
                    <a:pt x="710373" y="187612"/>
                  </a:lnTo>
                  <a:lnTo>
                    <a:pt x="714016" y="196719"/>
                  </a:lnTo>
                  <a:lnTo>
                    <a:pt x="710373" y="196719"/>
                  </a:lnTo>
                  <a:lnTo>
                    <a:pt x="697623" y="198541"/>
                  </a:lnTo>
                  <a:lnTo>
                    <a:pt x="686694" y="213112"/>
                  </a:lnTo>
                  <a:lnTo>
                    <a:pt x="670301" y="218577"/>
                  </a:lnTo>
                  <a:lnTo>
                    <a:pt x="664836" y="218577"/>
                  </a:lnTo>
                  <a:lnTo>
                    <a:pt x="688515" y="251363"/>
                  </a:lnTo>
                  <a:lnTo>
                    <a:pt x="686694" y="258649"/>
                  </a:lnTo>
                  <a:lnTo>
                    <a:pt x="692158" y="269578"/>
                  </a:lnTo>
                  <a:lnTo>
                    <a:pt x="697623" y="269578"/>
                  </a:lnTo>
                  <a:lnTo>
                    <a:pt x="697623" y="276864"/>
                  </a:lnTo>
                  <a:lnTo>
                    <a:pt x="683051" y="282328"/>
                  </a:lnTo>
                  <a:lnTo>
                    <a:pt x="675765" y="291436"/>
                  </a:lnTo>
                  <a:lnTo>
                    <a:pt x="666658" y="291436"/>
                  </a:lnTo>
                  <a:lnTo>
                    <a:pt x="666658" y="271399"/>
                  </a:lnTo>
                  <a:lnTo>
                    <a:pt x="653907" y="260471"/>
                  </a:lnTo>
                  <a:lnTo>
                    <a:pt x="650264" y="256828"/>
                  </a:lnTo>
                  <a:lnTo>
                    <a:pt x="650264" y="253185"/>
                  </a:lnTo>
                  <a:lnTo>
                    <a:pt x="653907" y="240434"/>
                  </a:lnTo>
                  <a:lnTo>
                    <a:pt x="648443" y="236791"/>
                  </a:lnTo>
                  <a:lnTo>
                    <a:pt x="637514" y="247720"/>
                  </a:lnTo>
                  <a:lnTo>
                    <a:pt x="639336" y="253185"/>
                  </a:lnTo>
                  <a:lnTo>
                    <a:pt x="639336" y="307829"/>
                  </a:lnTo>
                  <a:lnTo>
                    <a:pt x="635693" y="307829"/>
                  </a:lnTo>
                  <a:lnTo>
                    <a:pt x="626585" y="309650"/>
                  </a:lnTo>
                  <a:lnTo>
                    <a:pt x="621121" y="309650"/>
                  </a:lnTo>
                  <a:lnTo>
                    <a:pt x="613835" y="302364"/>
                  </a:lnTo>
                  <a:lnTo>
                    <a:pt x="613835" y="298721"/>
                  </a:lnTo>
                  <a:lnTo>
                    <a:pt x="621121" y="269578"/>
                  </a:lnTo>
                  <a:lnTo>
                    <a:pt x="615657" y="258649"/>
                  </a:lnTo>
                  <a:lnTo>
                    <a:pt x="604728" y="258649"/>
                  </a:lnTo>
                  <a:lnTo>
                    <a:pt x="602906" y="240434"/>
                  </a:lnTo>
                  <a:lnTo>
                    <a:pt x="613835" y="218577"/>
                  </a:lnTo>
                  <a:lnTo>
                    <a:pt x="613835" y="204005"/>
                  </a:lnTo>
                  <a:lnTo>
                    <a:pt x="621121" y="187612"/>
                  </a:lnTo>
                  <a:lnTo>
                    <a:pt x="621121" y="174862"/>
                  </a:lnTo>
                  <a:lnTo>
                    <a:pt x="630228" y="156647"/>
                  </a:lnTo>
                  <a:lnTo>
                    <a:pt x="635693" y="153004"/>
                  </a:lnTo>
                  <a:lnTo>
                    <a:pt x="642979" y="153004"/>
                  </a:lnTo>
                  <a:lnTo>
                    <a:pt x="644800" y="145718"/>
                  </a:lnTo>
                  <a:lnTo>
                    <a:pt x="648443" y="145718"/>
                  </a:lnTo>
                  <a:lnTo>
                    <a:pt x="653907" y="142075"/>
                  </a:lnTo>
                  <a:lnTo>
                    <a:pt x="697623" y="153004"/>
                  </a:lnTo>
                  <a:lnTo>
                    <a:pt x="721302" y="153004"/>
                  </a:lnTo>
                  <a:close/>
                  <a:moveTo>
                    <a:pt x="817839" y="120217"/>
                  </a:moveTo>
                  <a:lnTo>
                    <a:pt x="821254" y="144124"/>
                  </a:lnTo>
                  <a:lnTo>
                    <a:pt x="812374" y="153004"/>
                  </a:lnTo>
                  <a:lnTo>
                    <a:pt x="821481" y="145718"/>
                  </a:lnTo>
                  <a:lnTo>
                    <a:pt x="821254" y="144124"/>
                  </a:lnTo>
                  <a:lnTo>
                    <a:pt x="828767" y="136611"/>
                  </a:lnTo>
                  <a:lnTo>
                    <a:pt x="837875" y="142075"/>
                  </a:lnTo>
                  <a:lnTo>
                    <a:pt x="837875" y="151182"/>
                  </a:lnTo>
                  <a:lnTo>
                    <a:pt x="828767" y="156647"/>
                  </a:lnTo>
                  <a:lnTo>
                    <a:pt x="839696" y="167576"/>
                  </a:lnTo>
                  <a:lnTo>
                    <a:pt x="839696" y="169397"/>
                  </a:lnTo>
                  <a:lnTo>
                    <a:pt x="837875" y="169397"/>
                  </a:lnTo>
                  <a:lnTo>
                    <a:pt x="821481" y="163933"/>
                  </a:lnTo>
                  <a:lnTo>
                    <a:pt x="817839" y="167576"/>
                  </a:lnTo>
                  <a:lnTo>
                    <a:pt x="817839" y="180326"/>
                  </a:lnTo>
                  <a:lnTo>
                    <a:pt x="826946" y="196719"/>
                  </a:lnTo>
                  <a:lnTo>
                    <a:pt x="823303" y="196719"/>
                  </a:lnTo>
                  <a:lnTo>
                    <a:pt x="812374" y="180326"/>
                  </a:lnTo>
                  <a:lnTo>
                    <a:pt x="801445" y="147539"/>
                  </a:lnTo>
                  <a:lnTo>
                    <a:pt x="806910" y="131146"/>
                  </a:lnTo>
                  <a:close/>
                  <a:moveTo>
                    <a:pt x="832411" y="109288"/>
                  </a:moveTo>
                  <a:lnTo>
                    <a:pt x="834232" y="109288"/>
                  </a:lnTo>
                  <a:lnTo>
                    <a:pt x="837875" y="120218"/>
                  </a:lnTo>
                  <a:lnTo>
                    <a:pt x="834232" y="120218"/>
                  </a:lnTo>
                  <a:lnTo>
                    <a:pt x="826946" y="125682"/>
                  </a:lnTo>
                  <a:lnTo>
                    <a:pt x="823303" y="118396"/>
                  </a:lnTo>
                  <a:lnTo>
                    <a:pt x="823303" y="114753"/>
                  </a:lnTo>
                  <a:close/>
                  <a:moveTo>
                    <a:pt x="56466" y="103825"/>
                  </a:moveTo>
                  <a:lnTo>
                    <a:pt x="71038" y="118398"/>
                  </a:lnTo>
                  <a:lnTo>
                    <a:pt x="71038" y="120219"/>
                  </a:lnTo>
                  <a:lnTo>
                    <a:pt x="54644" y="109290"/>
                  </a:lnTo>
                  <a:lnTo>
                    <a:pt x="54644" y="107468"/>
                  </a:lnTo>
                  <a:close/>
                  <a:moveTo>
                    <a:pt x="530047" y="69216"/>
                  </a:moveTo>
                  <a:lnTo>
                    <a:pt x="559191" y="69216"/>
                  </a:lnTo>
                  <a:lnTo>
                    <a:pt x="571941" y="74681"/>
                  </a:lnTo>
                  <a:lnTo>
                    <a:pt x="571941" y="78324"/>
                  </a:lnTo>
                  <a:lnTo>
                    <a:pt x="570119" y="78324"/>
                  </a:lnTo>
                  <a:lnTo>
                    <a:pt x="577405" y="85609"/>
                  </a:lnTo>
                  <a:lnTo>
                    <a:pt x="577405" y="89252"/>
                  </a:lnTo>
                  <a:lnTo>
                    <a:pt x="564655" y="91074"/>
                  </a:lnTo>
                  <a:lnTo>
                    <a:pt x="582870" y="118396"/>
                  </a:lnTo>
                  <a:lnTo>
                    <a:pt x="582870" y="120217"/>
                  </a:lnTo>
                  <a:lnTo>
                    <a:pt x="581048" y="129325"/>
                  </a:lnTo>
                  <a:lnTo>
                    <a:pt x="604727" y="153004"/>
                  </a:lnTo>
                  <a:lnTo>
                    <a:pt x="604727" y="156647"/>
                  </a:lnTo>
                  <a:lnTo>
                    <a:pt x="591977" y="156647"/>
                  </a:lnTo>
                  <a:lnTo>
                    <a:pt x="582870" y="151182"/>
                  </a:lnTo>
                  <a:lnTo>
                    <a:pt x="582870" y="156647"/>
                  </a:lnTo>
                  <a:lnTo>
                    <a:pt x="571941" y="167576"/>
                  </a:lnTo>
                  <a:lnTo>
                    <a:pt x="570119" y="185790"/>
                  </a:lnTo>
                  <a:lnTo>
                    <a:pt x="561012" y="202183"/>
                  </a:lnTo>
                  <a:lnTo>
                    <a:pt x="542797" y="218577"/>
                  </a:lnTo>
                  <a:lnTo>
                    <a:pt x="551905" y="225863"/>
                  </a:lnTo>
                  <a:lnTo>
                    <a:pt x="551905" y="229505"/>
                  </a:lnTo>
                  <a:lnTo>
                    <a:pt x="535511" y="258649"/>
                  </a:lnTo>
                  <a:lnTo>
                    <a:pt x="508189" y="271399"/>
                  </a:lnTo>
                  <a:lnTo>
                    <a:pt x="502725" y="271399"/>
                  </a:lnTo>
                  <a:lnTo>
                    <a:pt x="497261" y="258649"/>
                  </a:lnTo>
                  <a:lnTo>
                    <a:pt x="493618" y="256827"/>
                  </a:lnTo>
                  <a:lnTo>
                    <a:pt x="488153" y="256827"/>
                  </a:lnTo>
                  <a:lnTo>
                    <a:pt x="486332" y="258649"/>
                  </a:lnTo>
                  <a:lnTo>
                    <a:pt x="479046" y="258649"/>
                  </a:lnTo>
                  <a:lnTo>
                    <a:pt x="479046" y="251363"/>
                  </a:lnTo>
                  <a:lnTo>
                    <a:pt x="464474" y="247720"/>
                  </a:lnTo>
                  <a:lnTo>
                    <a:pt x="453545" y="256827"/>
                  </a:lnTo>
                  <a:lnTo>
                    <a:pt x="437152" y="258649"/>
                  </a:lnTo>
                  <a:lnTo>
                    <a:pt x="435331" y="258649"/>
                  </a:lnTo>
                  <a:lnTo>
                    <a:pt x="431688" y="242256"/>
                  </a:lnTo>
                  <a:lnTo>
                    <a:pt x="418937" y="247720"/>
                  </a:lnTo>
                  <a:lnTo>
                    <a:pt x="400723" y="245899"/>
                  </a:lnTo>
                  <a:lnTo>
                    <a:pt x="397080" y="245899"/>
                  </a:lnTo>
                  <a:lnTo>
                    <a:pt x="389794" y="204005"/>
                  </a:lnTo>
                  <a:lnTo>
                    <a:pt x="384329" y="191255"/>
                  </a:lnTo>
                  <a:lnTo>
                    <a:pt x="373401" y="185790"/>
                  </a:lnTo>
                  <a:lnTo>
                    <a:pt x="364293" y="162111"/>
                  </a:lnTo>
                  <a:lnTo>
                    <a:pt x="369758" y="136611"/>
                  </a:lnTo>
                  <a:lnTo>
                    <a:pt x="378865" y="125682"/>
                  </a:lnTo>
                  <a:lnTo>
                    <a:pt x="380686" y="123860"/>
                  </a:lnTo>
                  <a:lnTo>
                    <a:pt x="384329" y="123860"/>
                  </a:lnTo>
                  <a:lnTo>
                    <a:pt x="384329" y="125682"/>
                  </a:lnTo>
                  <a:lnTo>
                    <a:pt x="395258" y="145718"/>
                  </a:lnTo>
                  <a:lnTo>
                    <a:pt x="406187" y="151182"/>
                  </a:lnTo>
                  <a:lnTo>
                    <a:pt x="429866" y="151182"/>
                  </a:lnTo>
                  <a:lnTo>
                    <a:pt x="446259" y="136611"/>
                  </a:lnTo>
                  <a:lnTo>
                    <a:pt x="459010" y="136611"/>
                  </a:lnTo>
                  <a:lnTo>
                    <a:pt x="473581" y="145718"/>
                  </a:lnTo>
                  <a:lnTo>
                    <a:pt x="491796" y="140254"/>
                  </a:lnTo>
                  <a:lnTo>
                    <a:pt x="497261" y="136611"/>
                  </a:lnTo>
                  <a:lnTo>
                    <a:pt x="502725" y="129325"/>
                  </a:lnTo>
                  <a:lnTo>
                    <a:pt x="530047" y="72859"/>
                  </a:lnTo>
                  <a:close/>
                  <a:moveTo>
                    <a:pt x="40072" y="40073"/>
                  </a:moveTo>
                  <a:lnTo>
                    <a:pt x="54644" y="40073"/>
                  </a:lnTo>
                  <a:lnTo>
                    <a:pt x="71037" y="47359"/>
                  </a:lnTo>
                  <a:lnTo>
                    <a:pt x="98359" y="51002"/>
                  </a:lnTo>
                  <a:lnTo>
                    <a:pt x="100181" y="51002"/>
                  </a:lnTo>
                  <a:lnTo>
                    <a:pt x="116574" y="74681"/>
                  </a:lnTo>
                  <a:lnTo>
                    <a:pt x="143896" y="91074"/>
                  </a:lnTo>
                  <a:lnTo>
                    <a:pt x="171218" y="120218"/>
                  </a:lnTo>
                  <a:lnTo>
                    <a:pt x="176682" y="123861"/>
                  </a:lnTo>
                  <a:lnTo>
                    <a:pt x="178504" y="120218"/>
                  </a:lnTo>
                  <a:lnTo>
                    <a:pt x="180325" y="120218"/>
                  </a:lnTo>
                  <a:lnTo>
                    <a:pt x="189433" y="131147"/>
                  </a:lnTo>
                  <a:lnTo>
                    <a:pt x="196087" y="133999"/>
                  </a:lnTo>
                  <a:lnTo>
                    <a:pt x="189433" y="125682"/>
                  </a:lnTo>
                  <a:lnTo>
                    <a:pt x="189433" y="123860"/>
                  </a:lnTo>
                  <a:lnTo>
                    <a:pt x="200362" y="123860"/>
                  </a:lnTo>
                  <a:lnTo>
                    <a:pt x="200362" y="125682"/>
                  </a:lnTo>
                  <a:lnTo>
                    <a:pt x="196719" y="131146"/>
                  </a:lnTo>
                  <a:lnTo>
                    <a:pt x="196719" y="134270"/>
                  </a:lnTo>
                  <a:lnTo>
                    <a:pt x="202183" y="136611"/>
                  </a:lnTo>
                  <a:lnTo>
                    <a:pt x="207647" y="142076"/>
                  </a:lnTo>
                  <a:lnTo>
                    <a:pt x="211290" y="142076"/>
                  </a:lnTo>
                  <a:lnTo>
                    <a:pt x="216755" y="147540"/>
                  </a:lnTo>
                  <a:lnTo>
                    <a:pt x="229505" y="147540"/>
                  </a:lnTo>
                  <a:lnTo>
                    <a:pt x="229505" y="163933"/>
                  </a:lnTo>
                  <a:lnTo>
                    <a:pt x="234969" y="162112"/>
                  </a:lnTo>
                  <a:lnTo>
                    <a:pt x="244077" y="167576"/>
                  </a:lnTo>
                  <a:lnTo>
                    <a:pt x="245898" y="173041"/>
                  </a:lnTo>
                  <a:lnTo>
                    <a:pt x="245898" y="174862"/>
                  </a:lnTo>
                  <a:lnTo>
                    <a:pt x="240434" y="178505"/>
                  </a:lnTo>
                  <a:lnTo>
                    <a:pt x="244077" y="180326"/>
                  </a:lnTo>
                  <a:lnTo>
                    <a:pt x="240434" y="191255"/>
                  </a:lnTo>
                  <a:lnTo>
                    <a:pt x="240434" y="193077"/>
                  </a:lnTo>
                  <a:lnTo>
                    <a:pt x="258648" y="198541"/>
                  </a:lnTo>
                  <a:lnTo>
                    <a:pt x="264113" y="218577"/>
                  </a:lnTo>
                  <a:lnTo>
                    <a:pt x="273220" y="220399"/>
                  </a:lnTo>
                  <a:lnTo>
                    <a:pt x="273220" y="224042"/>
                  </a:lnTo>
                  <a:lnTo>
                    <a:pt x="269577" y="229506"/>
                  </a:lnTo>
                  <a:lnTo>
                    <a:pt x="289613" y="231328"/>
                  </a:lnTo>
                  <a:lnTo>
                    <a:pt x="300542" y="245899"/>
                  </a:lnTo>
                  <a:lnTo>
                    <a:pt x="295078" y="313294"/>
                  </a:lnTo>
                  <a:lnTo>
                    <a:pt x="291435" y="313294"/>
                  </a:lnTo>
                  <a:lnTo>
                    <a:pt x="284149" y="307829"/>
                  </a:lnTo>
                  <a:lnTo>
                    <a:pt x="278685" y="313294"/>
                  </a:lnTo>
                  <a:lnTo>
                    <a:pt x="275042" y="313294"/>
                  </a:lnTo>
                  <a:lnTo>
                    <a:pt x="269577" y="307829"/>
                  </a:lnTo>
                  <a:lnTo>
                    <a:pt x="267756" y="307829"/>
                  </a:lnTo>
                  <a:lnTo>
                    <a:pt x="267756" y="315115"/>
                  </a:lnTo>
                  <a:lnTo>
                    <a:pt x="264113" y="315115"/>
                  </a:lnTo>
                  <a:lnTo>
                    <a:pt x="244077" y="293258"/>
                  </a:lnTo>
                  <a:lnTo>
                    <a:pt x="213112" y="271400"/>
                  </a:lnTo>
                  <a:lnTo>
                    <a:pt x="205826" y="258650"/>
                  </a:lnTo>
                  <a:lnTo>
                    <a:pt x="178504" y="229506"/>
                  </a:lnTo>
                  <a:lnTo>
                    <a:pt x="160289" y="191255"/>
                  </a:lnTo>
                  <a:lnTo>
                    <a:pt x="149360" y="174862"/>
                  </a:lnTo>
                  <a:lnTo>
                    <a:pt x="138432" y="169398"/>
                  </a:lnTo>
                  <a:lnTo>
                    <a:pt x="138432" y="167576"/>
                  </a:lnTo>
                  <a:lnTo>
                    <a:pt x="134789" y="167576"/>
                  </a:lnTo>
                  <a:lnTo>
                    <a:pt x="123860" y="134790"/>
                  </a:lnTo>
                  <a:lnTo>
                    <a:pt x="118395" y="125682"/>
                  </a:lnTo>
                  <a:lnTo>
                    <a:pt x="100181" y="120218"/>
                  </a:lnTo>
                  <a:lnTo>
                    <a:pt x="100181" y="118396"/>
                  </a:lnTo>
                  <a:lnTo>
                    <a:pt x="98359" y="107468"/>
                  </a:lnTo>
                  <a:lnTo>
                    <a:pt x="87430" y="91074"/>
                  </a:lnTo>
                  <a:lnTo>
                    <a:pt x="76502" y="85610"/>
                  </a:lnTo>
                  <a:lnTo>
                    <a:pt x="49180" y="61931"/>
                  </a:lnTo>
                  <a:lnTo>
                    <a:pt x="40072" y="41895"/>
                  </a:lnTo>
                  <a:close/>
                  <a:moveTo>
                    <a:pt x="5465" y="0"/>
                  </a:moveTo>
                  <a:lnTo>
                    <a:pt x="9108" y="0"/>
                  </a:lnTo>
                  <a:lnTo>
                    <a:pt x="9108" y="1821"/>
                  </a:lnTo>
                  <a:lnTo>
                    <a:pt x="5465" y="12751"/>
                  </a:lnTo>
                  <a:lnTo>
                    <a:pt x="3643" y="12751"/>
                  </a:lnTo>
                  <a:lnTo>
                    <a:pt x="0" y="1821"/>
                  </a:lnTo>
                  <a:lnTo>
                    <a:pt x="3643" y="182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4" name="Socotra">
              <a:extLst>
                <a:ext uri="{FF2B5EF4-FFF2-40B4-BE49-F238E27FC236}">
                  <a16:creationId xmlns:a16="http://schemas.microsoft.com/office/drawing/2014/main" id="{ED960BE1-E6E7-0804-2494-6365335DBAB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5366" y="4287434"/>
              <a:ext cx="27107" cy="14457"/>
            </a:xfrm>
            <a:custGeom>
              <a:avLst/>
              <a:gdLst>
                <a:gd name="T0" fmla="*/ 3 w 15"/>
                <a:gd name="T1" fmla="*/ 0 h 8"/>
                <a:gd name="T2" fmla="*/ 6 w 15"/>
                <a:gd name="T3" fmla="*/ 0 h 8"/>
                <a:gd name="T4" fmla="*/ 11 w 15"/>
                <a:gd name="T5" fmla="*/ 1 h 8"/>
                <a:gd name="T6" fmla="*/ 15 w 15"/>
                <a:gd name="T7" fmla="*/ 1 h 8"/>
                <a:gd name="T8" fmla="*/ 15 w 15"/>
                <a:gd name="T9" fmla="*/ 2 h 8"/>
                <a:gd name="T10" fmla="*/ 14 w 15"/>
                <a:gd name="T11" fmla="*/ 4 h 8"/>
                <a:gd name="T12" fmla="*/ 14 w 15"/>
                <a:gd name="T13" fmla="*/ 5 h 8"/>
                <a:gd name="T14" fmla="*/ 9 w 15"/>
                <a:gd name="T15" fmla="*/ 8 h 8"/>
                <a:gd name="T16" fmla="*/ 2 w 15"/>
                <a:gd name="T17" fmla="*/ 4 h 8"/>
                <a:gd name="T18" fmla="*/ 0 w 15"/>
                <a:gd name="T19" fmla="*/ 4 h 8"/>
                <a:gd name="T20" fmla="*/ 3 w 15"/>
                <a:gd name="T2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" h="8">
                  <a:moveTo>
                    <a:pt x="3" y="0"/>
                  </a:moveTo>
                  <a:lnTo>
                    <a:pt x="6" y="0"/>
                  </a:lnTo>
                  <a:lnTo>
                    <a:pt x="11" y="1"/>
                  </a:lnTo>
                  <a:lnTo>
                    <a:pt x="15" y="1"/>
                  </a:lnTo>
                  <a:lnTo>
                    <a:pt x="15" y="2"/>
                  </a:lnTo>
                  <a:lnTo>
                    <a:pt x="14" y="4"/>
                  </a:lnTo>
                  <a:lnTo>
                    <a:pt x="14" y="5"/>
                  </a:lnTo>
                  <a:lnTo>
                    <a:pt x="9" y="8"/>
                  </a:lnTo>
                  <a:lnTo>
                    <a:pt x="2" y="4"/>
                  </a:lnTo>
                  <a:lnTo>
                    <a:pt x="0" y="4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5" name="Bahrain">
              <a:extLst>
                <a:ext uri="{FF2B5EF4-FFF2-40B4-BE49-F238E27FC236}">
                  <a16:creationId xmlns:a16="http://schemas.microsoft.com/office/drawing/2014/main" id="{84AA7D79-D3C0-8E1C-9BC4-E05044C12C0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3084" y="3945900"/>
              <a:ext cx="9036" cy="10843"/>
            </a:xfrm>
            <a:custGeom>
              <a:avLst/>
              <a:gdLst>
                <a:gd name="T0" fmla="*/ 0 w 5"/>
                <a:gd name="T1" fmla="*/ 0 h 6"/>
                <a:gd name="T2" fmla="*/ 2 w 5"/>
                <a:gd name="T3" fmla="*/ 0 h 6"/>
                <a:gd name="T4" fmla="*/ 3 w 5"/>
                <a:gd name="T5" fmla="*/ 2 h 6"/>
                <a:gd name="T6" fmla="*/ 5 w 5"/>
                <a:gd name="T7" fmla="*/ 2 h 6"/>
                <a:gd name="T8" fmla="*/ 2 w 5"/>
                <a:gd name="T9" fmla="*/ 6 h 6"/>
                <a:gd name="T10" fmla="*/ 0 w 5"/>
                <a:gd name="T11" fmla="*/ 6 h 6"/>
                <a:gd name="T12" fmla="*/ 0 w 5"/>
                <a:gd name="T1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6">
                  <a:moveTo>
                    <a:pt x="0" y="0"/>
                  </a:moveTo>
                  <a:lnTo>
                    <a:pt x="2" y="0"/>
                  </a:lnTo>
                  <a:lnTo>
                    <a:pt x="3" y="2"/>
                  </a:lnTo>
                  <a:lnTo>
                    <a:pt x="5" y="2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6" name="Oman">
              <a:extLst>
                <a:ext uri="{FF2B5EF4-FFF2-40B4-BE49-F238E27FC236}">
                  <a16:creationId xmlns:a16="http://schemas.microsoft.com/office/drawing/2014/main" id="{D19CF17F-1CDF-C531-EC4B-AA5271A49AA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1032" y="3983847"/>
              <a:ext cx="187935" cy="209619"/>
            </a:xfrm>
            <a:custGeom>
              <a:avLst/>
              <a:gdLst>
                <a:gd name="T0" fmla="*/ 49 w 104"/>
                <a:gd name="T1" fmla="*/ 0 h 116"/>
                <a:gd name="T2" fmla="*/ 58 w 104"/>
                <a:gd name="T3" fmla="*/ 0 h 116"/>
                <a:gd name="T4" fmla="*/ 65 w 104"/>
                <a:gd name="T5" fmla="*/ 10 h 116"/>
                <a:gd name="T6" fmla="*/ 88 w 104"/>
                <a:gd name="T7" fmla="*/ 19 h 116"/>
                <a:gd name="T8" fmla="*/ 97 w 104"/>
                <a:gd name="T9" fmla="*/ 30 h 116"/>
                <a:gd name="T10" fmla="*/ 102 w 104"/>
                <a:gd name="T11" fmla="*/ 34 h 116"/>
                <a:gd name="T12" fmla="*/ 104 w 104"/>
                <a:gd name="T13" fmla="*/ 36 h 116"/>
                <a:gd name="T14" fmla="*/ 101 w 104"/>
                <a:gd name="T15" fmla="*/ 43 h 116"/>
                <a:gd name="T16" fmla="*/ 86 w 104"/>
                <a:gd name="T17" fmla="*/ 64 h 116"/>
                <a:gd name="T18" fmla="*/ 85 w 104"/>
                <a:gd name="T19" fmla="*/ 64 h 116"/>
                <a:gd name="T20" fmla="*/ 82 w 104"/>
                <a:gd name="T21" fmla="*/ 62 h 116"/>
                <a:gd name="T22" fmla="*/ 79 w 104"/>
                <a:gd name="T23" fmla="*/ 64 h 116"/>
                <a:gd name="T24" fmla="*/ 76 w 104"/>
                <a:gd name="T25" fmla="*/ 70 h 116"/>
                <a:gd name="T26" fmla="*/ 77 w 104"/>
                <a:gd name="T27" fmla="*/ 83 h 116"/>
                <a:gd name="T28" fmla="*/ 76 w 104"/>
                <a:gd name="T29" fmla="*/ 83 h 116"/>
                <a:gd name="T30" fmla="*/ 64 w 104"/>
                <a:gd name="T31" fmla="*/ 87 h 116"/>
                <a:gd name="T32" fmla="*/ 58 w 104"/>
                <a:gd name="T33" fmla="*/ 98 h 116"/>
                <a:gd name="T34" fmla="*/ 48 w 104"/>
                <a:gd name="T35" fmla="*/ 101 h 116"/>
                <a:gd name="T36" fmla="*/ 40 w 104"/>
                <a:gd name="T37" fmla="*/ 111 h 116"/>
                <a:gd name="T38" fmla="*/ 28 w 104"/>
                <a:gd name="T39" fmla="*/ 111 h 116"/>
                <a:gd name="T40" fmla="*/ 14 w 104"/>
                <a:gd name="T41" fmla="*/ 116 h 116"/>
                <a:gd name="T42" fmla="*/ 0 w 104"/>
                <a:gd name="T43" fmla="*/ 83 h 116"/>
                <a:gd name="T44" fmla="*/ 39 w 104"/>
                <a:gd name="T45" fmla="*/ 68 h 116"/>
                <a:gd name="T46" fmla="*/ 49 w 104"/>
                <a:gd name="T47" fmla="*/ 41 h 116"/>
                <a:gd name="T48" fmla="*/ 42 w 104"/>
                <a:gd name="T49" fmla="*/ 31 h 116"/>
                <a:gd name="T50" fmla="*/ 45 w 104"/>
                <a:gd name="T51" fmla="*/ 15 h 116"/>
                <a:gd name="T52" fmla="*/ 45 w 104"/>
                <a:gd name="T53" fmla="*/ 13 h 116"/>
                <a:gd name="T54" fmla="*/ 46 w 104"/>
                <a:gd name="T55" fmla="*/ 13 h 116"/>
                <a:gd name="T56" fmla="*/ 52 w 104"/>
                <a:gd name="T57" fmla="*/ 12 h 116"/>
                <a:gd name="T58" fmla="*/ 49 w 104"/>
                <a:gd name="T59" fmla="*/ 1 h 116"/>
                <a:gd name="T60" fmla="*/ 49 w 104"/>
                <a:gd name="T61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16">
                  <a:moveTo>
                    <a:pt x="49" y="0"/>
                  </a:moveTo>
                  <a:lnTo>
                    <a:pt x="58" y="0"/>
                  </a:lnTo>
                  <a:lnTo>
                    <a:pt x="65" y="10"/>
                  </a:lnTo>
                  <a:lnTo>
                    <a:pt x="88" y="19"/>
                  </a:lnTo>
                  <a:lnTo>
                    <a:pt x="97" y="30"/>
                  </a:lnTo>
                  <a:lnTo>
                    <a:pt x="102" y="34"/>
                  </a:lnTo>
                  <a:lnTo>
                    <a:pt x="104" y="36"/>
                  </a:lnTo>
                  <a:lnTo>
                    <a:pt x="101" y="43"/>
                  </a:lnTo>
                  <a:lnTo>
                    <a:pt x="86" y="64"/>
                  </a:lnTo>
                  <a:lnTo>
                    <a:pt x="85" y="64"/>
                  </a:lnTo>
                  <a:lnTo>
                    <a:pt x="82" y="62"/>
                  </a:lnTo>
                  <a:lnTo>
                    <a:pt x="79" y="64"/>
                  </a:lnTo>
                  <a:lnTo>
                    <a:pt x="76" y="70"/>
                  </a:lnTo>
                  <a:lnTo>
                    <a:pt x="77" y="83"/>
                  </a:lnTo>
                  <a:lnTo>
                    <a:pt x="76" y="83"/>
                  </a:lnTo>
                  <a:lnTo>
                    <a:pt x="64" y="87"/>
                  </a:lnTo>
                  <a:lnTo>
                    <a:pt x="58" y="98"/>
                  </a:lnTo>
                  <a:lnTo>
                    <a:pt x="48" y="101"/>
                  </a:lnTo>
                  <a:lnTo>
                    <a:pt x="40" y="111"/>
                  </a:lnTo>
                  <a:lnTo>
                    <a:pt x="28" y="111"/>
                  </a:lnTo>
                  <a:lnTo>
                    <a:pt x="14" y="116"/>
                  </a:lnTo>
                  <a:lnTo>
                    <a:pt x="0" y="83"/>
                  </a:lnTo>
                  <a:lnTo>
                    <a:pt x="39" y="68"/>
                  </a:lnTo>
                  <a:lnTo>
                    <a:pt x="49" y="41"/>
                  </a:lnTo>
                  <a:lnTo>
                    <a:pt x="42" y="31"/>
                  </a:lnTo>
                  <a:lnTo>
                    <a:pt x="45" y="15"/>
                  </a:lnTo>
                  <a:lnTo>
                    <a:pt x="45" y="13"/>
                  </a:lnTo>
                  <a:lnTo>
                    <a:pt x="46" y="13"/>
                  </a:lnTo>
                  <a:lnTo>
                    <a:pt x="52" y="12"/>
                  </a:lnTo>
                  <a:lnTo>
                    <a:pt x="49" y="1"/>
                  </a:lnTo>
                  <a:lnTo>
                    <a:pt x="4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7" name="Musandam Peninsula">
              <a:extLst>
                <a:ext uri="{FF2B5EF4-FFF2-40B4-BE49-F238E27FC236}">
                  <a16:creationId xmlns:a16="http://schemas.microsoft.com/office/drawing/2014/main" id="{05728CEA-66E5-39C4-E39A-6B44CF25FA4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8613" y="3945900"/>
              <a:ext cx="7228" cy="21685"/>
            </a:xfrm>
            <a:custGeom>
              <a:avLst/>
              <a:gdLst>
                <a:gd name="T0" fmla="*/ 3 w 4"/>
                <a:gd name="T1" fmla="*/ 0 h 12"/>
                <a:gd name="T2" fmla="*/ 4 w 4"/>
                <a:gd name="T3" fmla="*/ 0 h 12"/>
                <a:gd name="T4" fmla="*/ 4 w 4"/>
                <a:gd name="T5" fmla="*/ 2 h 12"/>
                <a:gd name="T6" fmla="*/ 3 w 4"/>
                <a:gd name="T7" fmla="*/ 11 h 12"/>
                <a:gd name="T8" fmla="*/ 3 w 4"/>
                <a:gd name="T9" fmla="*/ 12 h 12"/>
                <a:gd name="T10" fmla="*/ 0 w 4"/>
                <a:gd name="T11" fmla="*/ 11 h 12"/>
                <a:gd name="T12" fmla="*/ 0 w 4"/>
                <a:gd name="T13" fmla="*/ 5 h 12"/>
                <a:gd name="T14" fmla="*/ 3 w 4"/>
                <a:gd name="T1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12">
                  <a:moveTo>
                    <a:pt x="3" y="0"/>
                  </a:moveTo>
                  <a:lnTo>
                    <a:pt x="4" y="0"/>
                  </a:lnTo>
                  <a:lnTo>
                    <a:pt x="4" y="2"/>
                  </a:lnTo>
                  <a:lnTo>
                    <a:pt x="3" y="11"/>
                  </a:lnTo>
                  <a:lnTo>
                    <a:pt x="3" y="12"/>
                  </a:lnTo>
                  <a:lnTo>
                    <a:pt x="0" y="11"/>
                  </a:lnTo>
                  <a:lnTo>
                    <a:pt x="0" y="5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8" name="Qeshm Island">
              <a:extLst>
                <a:ext uri="{FF2B5EF4-FFF2-40B4-BE49-F238E27FC236}">
                  <a16:creationId xmlns:a16="http://schemas.microsoft.com/office/drawing/2014/main" id="{E2B137FF-DF6E-EB8E-A6FA-87E4200ABBB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8736" y="3933250"/>
              <a:ext cx="25299" cy="12650"/>
            </a:xfrm>
            <a:custGeom>
              <a:avLst/>
              <a:gdLst>
                <a:gd name="T0" fmla="*/ 8 w 14"/>
                <a:gd name="T1" fmla="*/ 0 h 7"/>
                <a:gd name="T2" fmla="*/ 14 w 14"/>
                <a:gd name="T3" fmla="*/ 0 h 7"/>
                <a:gd name="T4" fmla="*/ 2 w 14"/>
                <a:gd name="T5" fmla="*/ 6 h 7"/>
                <a:gd name="T6" fmla="*/ 2 w 14"/>
                <a:gd name="T7" fmla="*/ 7 h 7"/>
                <a:gd name="T8" fmla="*/ 0 w 14"/>
                <a:gd name="T9" fmla="*/ 6 h 7"/>
                <a:gd name="T10" fmla="*/ 8 w 14"/>
                <a:gd name="T1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7">
                  <a:moveTo>
                    <a:pt x="8" y="0"/>
                  </a:moveTo>
                  <a:lnTo>
                    <a:pt x="14" y="0"/>
                  </a:lnTo>
                  <a:lnTo>
                    <a:pt x="2" y="6"/>
                  </a:lnTo>
                  <a:lnTo>
                    <a:pt x="2" y="7"/>
                  </a:lnTo>
                  <a:lnTo>
                    <a:pt x="0" y="6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09" name="China">
              <a:extLst>
                <a:ext uri="{FF2B5EF4-FFF2-40B4-BE49-F238E27FC236}">
                  <a16:creationId xmlns:a16="http://schemas.microsoft.com/office/drawing/2014/main" id="{D649F587-7DC4-4176-89EA-0410FDAEC2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2428" y="3096580"/>
              <a:ext cx="1447457" cy="1058939"/>
            </a:xfrm>
            <a:custGeom>
              <a:avLst/>
              <a:gdLst/>
              <a:ahLst/>
              <a:cxnLst/>
              <a:rect l="l" t="t" r="r" b="b"/>
              <a:pathLst>
                <a:path w="1458996" h="1067381">
                  <a:moveTo>
                    <a:pt x="877948" y="1018201"/>
                  </a:moveTo>
                  <a:lnTo>
                    <a:pt x="888877" y="1018201"/>
                  </a:lnTo>
                  <a:lnTo>
                    <a:pt x="888877" y="1021844"/>
                  </a:lnTo>
                  <a:lnTo>
                    <a:pt x="890698" y="1029130"/>
                  </a:lnTo>
                  <a:lnTo>
                    <a:pt x="877948" y="1050988"/>
                  </a:lnTo>
                  <a:lnTo>
                    <a:pt x="859733" y="1067381"/>
                  </a:lnTo>
                  <a:lnTo>
                    <a:pt x="837876" y="1058274"/>
                  </a:lnTo>
                  <a:lnTo>
                    <a:pt x="832411" y="1038237"/>
                  </a:lnTo>
                  <a:lnTo>
                    <a:pt x="854269" y="1021844"/>
                  </a:lnTo>
                  <a:close/>
                  <a:moveTo>
                    <a:pt x="1191240" y="905270"/>
                  </a:moveTo>
                  <a:lnTo>
                    <a:pt x="1193062" y="905270"/>
                  </a:lnTo>
                  <a:lnTo>
                    <a:pt x="1196705" y="910734"/>
                  </a:lnTo>
                  <a:lnTo>
                    <a:pt x="1196705" y="912556"/>
                  </a:lnTo>
                  <a:lnTo>
                    <a:pt x="1191240" y="912556"/>
                  </a:lnTo>
                  <a:close/>
                  <a:moveTo>
                    <a:pt x="1183954" y="0"/>
                  </a:moveTo>
                  <a:lnTo>
                    <a:pt x="1191240" y="0"/>
                  </a:lnTo>
                  <a:lnTo>
                    <a:pt x="1209455" y="14572"/>
                  </a:lnTo>
                  <a:lnTo>
                    <a:pt x="1236777" y="20036"/>
                  </a:lnTo>
                  <a:lnTo>
                    <a:pt x="1240420" y="20036"/>
                  </a:lnTo>
                  <a:lnTo>
                    <a:pt x="1256813" y="43715"/>
                  </a:lnTo>
                  <a:lnTo>
                    <a:pt x="1262278" y="67394"/>
                  </a:lnTo>
                  <a:lnTo>
                    <a:pt x="1275028" y="100181"/>
                  </a:lnTo>
                  <a:lnTo>
                    <a:pt x="1282314" y="143896"/>
                  </a:lnTo>
                  <a:lnTo>
                    <a:pt x="1324208" y="151182"/>
                  </a:lnTo>
                  <a:lnTo>
                    <a:pt x="1355172" y="171218"/>
                  </a:lnTo>
                  <a:lnTo>
                    <a:pt x="1360637" y="187611"/>
                  </a:lnTo>
                  <a:lnTo>
                    <a:pt x="1360637" y="202183"/>
                  </a:lnTo>
                  <a:lnTo>
                    <a:pt x="1369744" y="213112"/>
                  </a:lnTo>
                  <a:lnTo>
                    <a:pt x="1391602" y="213112"/>
                  </a:lnTo>
                  <a:lnTo>
                    <a:pt x="1455353" y="187611"/>
                  </a:lnTo>
                  <a:lnTo>
                    <a:pt x="1458996" y="187611"/>
                  </a:lnTo>
                  <a:lnTo>
                    <a:pt x="1458996" y="189433"/>
                  </a:lnTo>
                  <a:lnTo>
                    <a:pt x="1453532" y="194897"/>
                  </a:lnTo>
                  <a:lnTo>
                    <a:pt x="1455353" y="218576"/>
                  </a:lnTo>
                  <a:lnTo>
                    <a:pt x="1444424" y="229505"/>
                  </a:lnTo>
                  <a:lnTo>
                    <a:pt x="1433496" y="271399"/>
                  </a:lnTo>
                  <a:lnTo>
                    <a:pt x="1417102" y="306006"/>
                  </a:lnTo>
                  <a:lnTo>
                    <a:pt x="1413459" y="311471"/>
                  </a:lnTo>
                  <a:lnTo>
                    <a:pt x="1409817" y="311471"/>
                  </a:lnTo>
                  <a:lnTo>
                    <a:pt x="1386137" y="302364"/>
                  </a:lnTo>
                  <a:lnTo>
                    <a:pt x="1366101" y="318757"/>
                  </a:lnTo>
                  <a:lnTo>
                    <a:pt x="1371566" y="335150"/>
                  </a:lnTo>
                  <a:lnTo>
                    <a:pt x="1371566" y="364293"/>
                  </a:lnTo>
                  <a:lnTo>
                    <a:pt x="1358815" y="380687"/>
                  </a:lnTo>
                  <a:lnTo>
                    <a:pt x="1358815" y="389794"/>
                  </a:lnTo>
                  <a:lnTo>
                    <a:pt x="1355172" y="389794"/>
                  </a:lnTo>
                  <a:lnTo>
                    <a:pt x="1344244" y="378865"/>
                  </a:lnTo>
                  <a:lnTo>
                    <a:pt x="1335136" y="397080"/>
                  </a:lnTo>
                  <a:lnTo>
                    <a:pt x="1320565" y="408009"/>
                  </a:lnTo>
                  <a:lnTo>
                    <a:pt x="1302350" y="408009"/>
                  </a:lnTo>
                  <a:lnTo>
                    <a:pt x="1302350" y="426223"/>
                  </a:lnTo>
                  <a:lnTo>
                    <a:pt x="1282314" y="429866"/>
                  </a:lnTo>
                  <a:lnTo>
                    <a:pt x="1269563" y="422580"/>
                  </a:lnTo>
                  <a:lnTo>
                    <a:pt x="1245884" y="446259"/>
                  </a:lnTo>
                  <a:lnTo>
                    <a:pt x="1220384" y="457188"/>
                  </a:lnTo>
                  <a:lnTo>
                    <a:pt x="1209455" y="473581"/>
                  </a:lnTo>
                  <a:lnTo>
                    <a:pt x="1185776" y="479046"/>
                  </a:lnTo>
                  <a:lnTo>
                    <a:pt x="1136596" y="510011"/>
                  </a:lnTo>
                  <a:lnTo>
                    <a:pt x="1134775" y="510011"/>
                  </a:lnTo>
                  <a:lnTo>
                    <a:pt x="1131132" y="508189"/>
                  </a:lnTo>
                  <a:lnTo>
                    <a:pt x="1131132" y="504546"/>
                  </a:lnTo>
                  <a:lnTo>
                    <a:pt x="1142061" y="500903"/>
                  </a:lnTo>
                  <a:lnTo>
                    <a:pt x="1142061" y="491796"/>
                  </a:lnTo>
                  <a:lnTo>
                    <a:pt x="1134775" y="486332"/>
                  </a:lnTo>
                  <a:lnTo>
                    <a:pt x="1134775" y="484510"/>
                  </a:lnTo>
                  <a:lnTo>
                    <a:pt x="1156632" y="457188"/>
                  </a:lnTo>
                  <a:lnTo>
                    <a:pt x="1147525" y="440795"/>
                  </a:lnTo>
                  <a:lnTo>
                    <a:pt x="1131132" y="442617"/>
                  </a:lnTo>
                  <a:lnTo>
                    <a:pt x="1114739" y="468117"/>
                  </a:lnTo>
                  <a:lnTo>
                    <a:pt x="1094703" y="479046"/>
                  </a:lnTo>
                  <a:lnTo>
                    <a:pt x="1085595" y="491796"/>
                  </a:lnTo>
                  <a:lnTo>
                    <a:pt x="1069202" y="500903"/>
                  </a:lnTo>
                  <a:lnTo>
                    <a:pt x="1058273" y="497261"/>
                  </a:lnTo>
                  <a:lnTo>
                    <a:pt x="1050987" y="510011"/>
                  </a:lnTo>
                  <a:lnTo>
                    <a:pt x="1047344" y="515475"/>
                  </a:lnTo>
                  <a:lnTo>
                    <a:pt x="1058273" y="526404"/>
                  </a:lnTo>
                  <a:lnTo>
                    <a:pt x="1074666" y="537333"/>
                  </a:lnTo>
                  <a:lnTo>
                    <a:pt x="1083774" y="551905"/>
                  </a:lnTo>
                  <a:lnTo>
                    <a:pt x="1094703" y="557369"/>
                  </a:lnTo>
                  <a:lnTo>
                    <a:pt x="1123846" y="537333"/>
                  </a:lnTo>
                  <a:lnTo>
                    <a:pt x="1125667" y="537333"/>
                  </a:lnTo>
                  <a:lnTo>
                    <a:pt x="1142061" y="548262"/>
                  </a:lnTo>
                  <a:lnTo>
                    <a:pt x="1167561" y="548262"/>
                  </a:lnTo>
                  <a:lnTo>
                    <a:pt x="1167561" y="551905"/>
                  </a:lnTo>
                  <a:lnTo>
                    <a:pt x="1162097" y="568298"/>
                  </a:lnTo>
                  <a:lnTo>
                    <a:pt x="1162097" y="570119"/>
                  </a:lnTo>
                  <a:lnTo>
                    <a:pt x="1158454" y="570119"/>
                  </a:lnTo>
                  <a:lnTo>
                    <a:pt x="1158454" y="568298"/>
                  </a:lnTo>
                  <a:lnTo>
                    <a:pt x="1156632" y="562833"/>
                  </a:lnTo>
                  <a:lnTo>
                    <a:pt x="1151168" y="562833"/>
                  </a:lnTo>
                  <a:lnTo>
                    <a:pt x="1145704" y="570119"/>
                  </a:lnTo>
                  <a:lnTo>
                    <a:pt x="1125667" y="573762"/>
                  </a:lnTo>
                  <a:lnTo>
                    <a:pt x="1125667" y="579227"/>
                  </a:lnTo>
                  <a:lnTo>
                    <a:pt x="1120203" y="588334"/>
                  </a:lnTo>
                  <a:lnTo>
                    <a:pt x="1118382" y="588334"/>
                  </a:lnTo>
                  <a:lnTo>
                    <a:pt x="1111096" y="586512"/>
                  </a:lnTo>
                  <a:lnTo>
                    <a:pt x="1111096" y="593798"/>
                  </a:lnTo>
                  <a:lnTo>
                    <a:pt x="1107453" y="593798"/>
                  </a:lnTo>
                  <a:lnTo>
                    <a:pt x="1096524" y="604727"/>
                  </a:lnTo>
                  <a:lnTo>
                    <a:pt x="1085595" y="624763"/>
                  </a:lnTo>
                  <a:lnTo>
                    <a:pt x="1111096" y="637514"/>
                  </a:lnTo>
                  <a:lnTo>
                    <a:pt x="1125667" y="683050"/>
                  </a:lnTo>
                  <a:lnTo>
                    <a:pt x="1151168" y="710372"/>
                  </a:lnTo>
                  <a:lnTo>
                    <a:pt x="1151168" y="714015"/>
                  </a:lnTo>
                  <a:lnTo>
                    <a:pt x="1118382" y="704908"/>
                  </a:lnTo>
                  <a:lnTo>
                    <a:pt x="1131132" y="714015"/>
                  </a:lnTo>
                  <a:lnTo>
                    <a:pt x="1151168" y="732230"/>
                  </a:lnTo>
                  <a:lnTo>
                    <a:pt x="1151168" y="735873"/>
                  </a:lnTo>
                  <a:lnTo>
                    <a:pt x="1118382" y="754088"/>
                  </a:lnTo>
                  <a:lnTo>
                    <a:pt x="1131132" y="750445"/>
                  </a:lnTo>
                  <a:lnTo>
                    <a:pt x="1151168" y="761373"/>
                  </a:lnTo>
                  <a:lnTo>
                    <a:pt x="1145704" y="766838"/>
                  </a:lnTo>
                  <a:lnTo>
                    <a:pt x="1147525" y="766838"/>
                  </a:lnTo>
                  <a:lnTo>
                    <a:pt x="1147525" y="781410"/>
                  </a:lnTo>
                  <a:lnTo>
                    <a:pt x="1140239" y="783231"/>
                  </a:lnTo>
                  <a:lnTo>
                    <a:pt x="1142061" y="786874"/>
                  </a:lnTo>
                  <a:lnTo>
                    <a:pt x="1136596" y="810553"/>
                  </a:lnTo>
                  <a:lnTo>
                    <a:pt x="1134775" y="810553"/>
                  </a:lnTo>
                  <a:lnTo>
                    <a:pt x="1129310" y="808732"/>
                  </a:lnTo>
                  <a:lnTo>
                    <a:pt x="1101988" y="854268"/>
                  </a:lnTo>
                  <a:lnTo>
                    <a:pt x="1100167" y="854268"/>
                  </a:lnTo>
                  <a:lnTo>
                    <a:pt x="1100167" y="848804"/>
                  </a:lnTo>
                  <a:lnTo>
                    <a:pt x="1094703" y="848804"/>
                  </a:lnTo>
                  <a:lnTo>
                    <a:pt x="1100167" y="859733"/>
                  </a:lnTo>
                  <a:lnTo>
                    <a:pt x="1091060" y="881590"/>
                  </a:lnTo>
                  <a:lnTo>
                    <a:pt x="1091060" y="883412"/>
                  </a:lnTo>
                  <a:lnTo>
                    <a:pt x="1089238" y="883412"/>
                  </a:lnTo>
                  <a:lnTo>
                    <a:pt x="1085595" y="881590"/>
                  </a:lnTo>
                  <a:lnTo>
                    <a:pt x="1072845" y="901626"/>
                  </a:lnTo>
                  <a:lnTo>
                    <a:pt x="1069202" y="901626"/>
                  </a:lnTo>
                  <a:lnTo>
                    <a:pt x="1058273" y="907091"/>
                  </a:lnTo>
                  <a:lnTo>
                    <a:pt x="1058273" y="916198"/>
                  </a:lnTo>
                  <a:lnTo>
                    <a:pt x="1047344" y="927127"/>
                  </a:lnTo>
                  <a:lnTo>
                    <a:pt x="1045523" y="927127"/>
                  </a:lnTo>
                  <a:lnTo>
                    <a:pt x="1032773" y="932591"/>
                  </a:lnTo>
                  <a:lnTo>
                    <a:pt x="1018201" y="945342"/>
                  </a:lnTo>
                  <a:lnTo>
                    <a:pt x="996343" y="954449"/>
                  </a:lnTo>
                  <a:lnTo>
                    <a:pt x="994522" y="954449"/>
                  </a:lnTo>
                  <a:lnTo>
                    <a:pt x="989057" y="948985"/>
                  </a:lnTo>
                  <a:lnTo>
                    <a:pt x="979950" y="956270"/>
                  </a:lnTo>
                  <a:lnTo>
                    <a:pt x="978129" y="956270"/>
                  </a:lnTo>
                  <a:lnTo>
                    <a:pt x="978129" y="954449"/>
                  </a:lnTo>
                  <a:lnTo>
                    <a:pt x="972664" y="959913"/>
                  </a:lnTo>
                  <a:lnTo>
                    <a:pt x="969021" y="956270"/>
                  </a:lnTo>
                  <a:lnTo>
                    <a:pt x="969021" y="961735"/>
                  </a:lnTo>
                  <a:lnTo>
                    <a:pt x="959914" y="961735"/>
                  </a:lnTo>
                  <a:lnTo>
                    <a:pt x="950807" y="950806"/>
                  </a:lnTo>
                  <a:lnTo>
                    <a:pt x="950807" y="965378"/>
                  </a:lnTo>
                  <a:lnTo>
                    <a:pt x="948985" y="965378"/>
                  </a:lnTo>
                  <a:lnTo>
                    <a:pt x="939878" y="956270"/>
                  </a:lnTo>
                  <a:lnTo>
                    <a:pt x="938056" y="972664"/>
                  </a:lnTo>
                  <a:lnTo>
                    <a:pt x="934413" y="972664"/>
                  </a:lnTo>
                  <a:lnTo>
                    <a:pt x="877948" y="985414"/>
                  </a:lnTo>
                  <a:lnTo>
                    <a:pt x="872483" y="996343"/>
                  </a:lnTo>
                  <a:lnTo>
                    <a:pt x="877948" y="1010914"/>
                  </a:lnTo>
                  <a:lnTo>
                    <a:pt x="877948" y="1012736"/>
                  </a:lnTo>
                  <a:lnTo>
                    <a:pt x="867019" y="1016379"/>
                  </a:lnTo>
                  <a:lnTo>
                    <a:pt x="856090" y="996343"/>
                  </a:lnTo>
                  <a:lnTo>
                    <a:pt x="856090" y="983592"/>
                  </a:lnTo>
                  <a:lnTo>
                    <a:pt x="845161" y="985414"/>
                  </a:lnTo>
                  <a:lnTo>
                    <a:pt x="832411" y="978128"/>
                  </a:lnTo>
                  <a:lnTo>
                    <a:pt x="823303" y="985414"/>
                  </a:lnTo>
                  <a:lnTo>
                    <a:pt x="823303" y="983592"/>
                  </a:lnTo>
                  <a:lnTo>
                    <a:pt x="821482" y="979950"/>
                  </a:lnTo>
                  <a:lnTo>
                    <a:pt x="817839" y="985414"/>
                  </a:lnTo>
                  <a:lnTo>
                    <a:pt x="816018" y="985414"/>
                  </a:lnTo>
                  <a:lnTo>
                    <a:pt x="803267" y="979950"/>
                  </a:lnTo>
                  <a:lnTo>
                    <a:pt x="788695" y="972664"/>
                  </a:lnTo>
                  <a:lnTo>
                    <a:pt x="783231" y="950806"/>
                  </a:lnTo>
                  <a:lnTo>
                    <a:pt x="750445" y="939877"/>
                  </a:lnTo>
                  <a:lnTo>
                    <a:pt x="719480" y="956270"/>
                  </a:lnTo>
                  <a:lnTo>
                    <a:pt x="710372" y="954449"/>
                  </a:lnTo>
                  <a:lnTo>
                    <a:pt x="703086" y="956270"/>
                  </a:lnTo>
                  <a:lnTo>
                    <a:pt x="699444" y="956270"/>
                  </a:lnTo>
                  <a:lnTo>
                    <a:pt x="686693" y="950806"/>
                  </a:lnTo>
                  <a:lnTo>
                    <a:pt x="683050" y="961735"/>
                  </a:lnTo>
                  <a:lnTo>
                    <a:pt x="681229" y="961735"/>
                  </a:lnTo>
                  <a:lnTo>
                    <a:pt x="670300" y="959913"/>
                  </a:lnTo>
                  <a:lnTo>
                    <a:pt x="666657" y="961735"/>
                  </a:lnTo>
                  <a:lnTo>
                    <a:pt x="670300" y="985414"/>
                  </a:lnTo>
                  <a:lnTo>
                    <a:pt x="666657" y="989057"/>
                  </a:lnTo>
                  <a:lnTo>
                    <a:pt x="659371" y="990878"/>
                  </a:lnTo>
                  <a:lnTo>
                    <a:pt x="655728" y="990878"/>
                  </a:lnTo>
                  <a:lnTo>
                    <a:pt x="653907" y="978128"/>
                  </a:lnTo>
                  <a:lnTo>
                    <a:pt x="652085" y="974485"/>
                  </a:lnTo>
                  <a:lnTo>
                    <a:pt x="635692" y="979950"/>
                  </a:lnTo>
                  <a:lnTo>
                    <a:pt x="624763" y="969021"/>
                  </a:lnTo>
                  <a:lnTo>
                    <a:pt x="610192" y="965378"/>
                  </a:lnTo>
                  <a:lnTo>
                    <a:pt x="615656" y="945342"/>
                  </a:lnTo>
                  <a:lnTo>
                    <a:pt x="604727" y="938056"/>
                  </a:lnTo>
                  <a:lnTo>
                    <a:pt x="602906" y="938056"/>
                  </a:lnTo>
                  <a:lnTo>
                    <a:pt x="599263" y="916198"/>
                  </a:lnTo>
                  <a:lnTo>
                    <a:pt x="588334" y="916198"/>
                  </a:lnTo>
                  <a:lnTo>
                    <a:pt x="573762" y="923484"/>
                  </a:lnTo>
                  <a:lnTo>
                    <a:pt x="570119" y="923484"/>
                  </a:lnTo>
                  <a:lnTo>
                    <a:pt x="579227" y="890698"/>
                  </a:lnTo>
                  <a:lnTo>
                    <a:pt x="597441" y="865197"/>
                  </a:lnTo>
                  <a:lnTo>
                    <a:pt x="597441" y="848804"/>
                  </a:lnTo>
                  <a:lnTo>
                    <a:pt x="591977" y="826946"/>
                  </a:lnTo>
                  <a:lnTo>
                    <a:pt x="586513" y="826946"/>
                  </a:lnTo>
                  <a:lnTo>
                    <a:pt x="579227" y="810553"/>
                  </a:lnTo>
                  <a:lnTo>
                    <a:pt x="570119" y="808732"/>
                  </a:lnTo>
                  <a:lnTo>
                    <a:pt x="564655" y="810553"/>
                  </a:lnTo>
                  <a:lnTo>
                    <a:pt x="559191" y="805089"/>
                  </a:lnTo>
                  <a:lnTo>
                    <a:pt x="540976" y="799624"/>
                  </a:lnTo>
                  <a:lnTo>
                    <a:pt x="540976" y="788695"/>
                  </a:lnTo>
                  <a:lnTo>
                    <a:pt x="537333" y="786874"/>
                  </a:lnTo>
                  <a:lnTo>
                    <a:pt x="531868" y="775945"/>
                  </a:lnTo>
                  <a:lnTo>
                    <a:pt x="515475" y="781410"/>
                  </a:lnTo>
                  <a:lnTo>
                    <a:pt x="500904" y="781410"/>
                  </a:lnTo>
                  <a:lnTo>
                    <a:pt x="462653" y="808732"/>
                  </a:lnTo>
                  <a:lnTo>
                    <a:pt x="431688" y="821482"/>
                  </a:lnTo>
                  <a:lnTo>
                    <a:pt x="429866" y="821482"/>
                  </a:lnTo>
                  <a:lnTo>
                    <a:pt x="429866" y="817839"/>
                  </a:lnTo>
                  <a:lnTo>
                    <a:pt x="424402" y="816017"/>
                  </a:lnTo>
                  <a:lnTo>
                    <a:pt x="389794" y="808732"/>
                  </a:lnTo>
                  <a:lnTo>
                    <a:pt x="364293" y="832411"/>
                  </a:lnTo>
                  <a:lnTo>
                    <a:pt x="358829" y="828768"/>
                  </a:lnTo>
                  <a:lnTo>
                    <a:pt x="358829" y="814196"/>
                  </a:lnTo>
                  <a:lnTo>
                    <a:pt x="346079" y="817839"/>
                  </a:lnTo>
                  <a:lnTo>
                    <a:pt x="327864" y="821482"/>
                  </a:lnTo>
                  <a:lnTo>
                    <a:pt x="311471" y="816017"/>
                  </a:lnTo>
                  <a:lnTo>
                    <a:pt x="306006" y="816017"/>
                  </a:lnTo>
                  <a:lnTo>
                    <a:pt x="300542" y="817839"/>
                  </a:lnTo>
                  <a:lnTo>
                    <a:pt x="291435" y="817839"/>
                  </a:lnTo>
                  <a:lnTo>
                    <a:pt x="285970" y="810553"/>
                  </a:lnTo>
                  <a:lnTo>
                    <a:pt x="273220" y="805089"/>
                  </a:lnTo>
                  <a:lnTo>
                    <a:pt x="273220" y="797803"/>
                  </a:lnTo>
                  <a:lnTo>
                    <a:pt x="251362" y="794160"/>
                  </a:lnTo>
                  <a:lnTo>
                    <a:pt x="249541" y="792338"/>
                  </a:lnTo>
                  <a:lnTo>
                    <a:pt x="251362" y="781410"/>
                  </a:lnTo>
                  <a:lnTo>
                    <a:pt x="238612" y="786874"/>
                  </a:lnTo>
                  <a:lnTo>
                    <a:pt x="234969" y="786874"/>
                  </a:lnTo>
                  <a:lnTo>
                    <a:pt x="227683" y="770481"/>
                  </a:lnTo>
                  <a:lnTo>
                    <a:pt x="207647" y="755909"/>
                  </a:lnTo>
                  <a:lnTo>
                    <a:pt x="187611" y="754088"/>
                  </a:lnTo>
                  <a:lnTo>
                    <a:pt x="183968" y="759552"/>
                  </a:lnTo>
                  <a:lnTo>
                    <a:pt x="176682" y="754088"/>
                  </a:lnTo>
                  <a:lnTo>
                    <a:pt x="140253" y="732230"/>
                  </a:lnTo>
                  <a:lnTo>
                    <a:pt x="127503" y="732230"/>
                  </a:lnTo>
                  <a:lnTo>
                    <a:pt x="122038" y="721301"/>
                  </a:lnTo>
                  <a:lnTo>
                    <a:pt x="122038" y="704908"/>
                  </a:lnTo>
                  <a:lnTo>
                    <a:pt x="114752" y="688515"/>
                  </a:lnTo>
                  <a:lnTo>
                    <a:pt x="116574" y="688515"/>
                  </a:lnTo>
                  <a:lnTo>
                    <a:pt x="122038" y="683050"/>
                  </a:lnTo>
                  <a:lnTo>
                    <a:pt x="123860" y="683050"/>
                  </a:lnTo>
                  <a:lnTo>
                    <a:pt x="129324" y="692158"/>
                  </a:lnTo>
                  <a:lnTo>
                    <a:pt x="140253" y="683050"/>
                  </a:lnTo>
                  <a:lnTo>
                    <a:pt x="138431" y="672121"/>
                  </a:lnTo>
                  <a:lnTo>
                    <a:pt x="127503" y="666657"/>
                  </a:lnTo>
                  <a:lnTo>
                    <a:pt x="127503" y="664836"/>
                  </a:lnTo>
                  <a:lnTo>
                    <a:pt x="123860" y="648442"/>
                  </a:lnTo>
                  <a:lnTo>
                    <a:pt x="123860" y="646621"/>
                  </a:lnTo>
                  <a:lnTo>
                    <a:pt x="127503" y="646621"/>
                  </a:lnTo>
                  <a:lnTo>
                    <a:pt x="140253" y="642978"/>
                  </a:lnTo>
                  <a:lnTo>
                    <a:pt x="140253" y="635692"/>
                  </a:lnTo>
                  <a:lnTo>
                    <a:pt x="151182" y="624763"/>
                  </a:lnTo>
                  <a:lnTo>
                    <a:pt x="160289" y="604727"/>
                  </a:lnTo>
                  <a:lnTo>
                    <a:pt x="154825" y="608370"/>
                  </a:lnTo>
                  <a:lnTo>
                    <a:pt x="151182" y="608370"/>
                  </a:lnTo>
                  <a:lnTo>
                    <a:pt x="151182" y="602906"/>
                  </a:lnTo>
                  <a:lnTo>
                    <a:pt x="134788" y="591977"/>
                  </a:lnTo>
                  <a:lnTo>
                    <a:pt x="98359" y="604727"/>
                  </a:lnTo>
                  <a:lnTo>
                    <a:pt x="94716" y="608370"/>
                  </a:lnTo>
                  <a:lnTo>
                    <a:pt x="94716" y="604727"/>
                  </a:lnTo>
                  <a:lnTo>
                    <a:pt x="76501" y="599263"/>
                  </a:lnTo>
                  <a:lnTo>
                    <a:pt x="71037" y="593798"/>
                  </a:lnTo>
                  <a:lnTo>
                    <a:pt x="60108" y="593798"/>
                  </a:lnTo>
                  <a:lnTo>
                    <a:pt x="54644" y="588334"/>
                  </a:lnTo>
                  <a:lnTo>
                    <a:pt x="54644" y="586512"/>
                  </a:lnTo>
                  <a:lnTo>
                    <a:pt x="56465" y="575584"/>
                  </a:lnTo>
                  <a:lnTo>
                    <a:pt x="51001" y="570119"/>
                  </a:lnTo>
                  <a:lnTo>
                    <a:pt x="43715" y="570119"/>
                  </a:lnTo>
                  <a:lnTo>
                    <a:pt x="41894" y="562833"/>
                  </a:lnTo>
                  <a:lnTo>
                    <a:pt x="25500" y="559190"/>
                  </a:lnTo>
                  <a:lnTo>
                    <a:pt x="20036" y="557369"/>
                  </a:lnTo>
                  <a:lnTo>
                    <a:pt x="20036" y="553726"/>
                  </a:lnTo>
                  <a:lnTo>
                    <a:pt x="27322" y="551905"/>
                  </a:lnTo>
                  <a:lnTo>
                    <a:pt x="32786" y="551905"/>
                  </a:lnTo>
                  <a:lnTo>
                    <a:pt x="27322" y="515475"/>
                  </a:lnTo>
                  <a:lnTo>
                    <a:pt x="9107" y="515475"/>
                  </a:lnTo>
                  <a:lnTo>
                    <a:pt x="0" y="504546"/>
                  </a:lnTo>
                  <a:lnTo>
                    <a:pt x="0" y="502725"/>
                  </a:lnTo>
                  <a:lnTo>
                    <a:pt x="5464" y="480867"/>
                  </a:lnTo>
                  <a:lnTo>
                    <a:pt x="9107" y="468117"/>
                  </a:lnTo>
                  <a:lnTo>
                    <a:pt x="27322" y="459010"/>
                  </a:lnTo>
                  <a:lnTo>
                    <a:pt x="30965" y="451724"/>
                  </a:lnTo>
                  <a:lnTo>
                    <a:pt x="38251" y="451724"/>
                  </a:lnTo>
                  <a:lnTo>
                    <a:pt x="47358" y="453545"/>
                  </a:lnTo>
                  <a:lnTo>
                    <a:pt x="51001" y="453545"/>
                  </a:lnTo>
                  <a:lnTo>
                    <a:pt x="60108" y="457188"/>
                  </a:lnTo>
                  <a:lnTo>
                    <a:pt x="65573" y="457188"/>
                  </a:lnTo>
                  <a:lnTo>
                    <a:pt x="78323" y="440795"/>
                  </a:lnTo>
                  <a:lnTo>
                    <a:pt x="109288" y="435331"/>
                  </a:lnTo>
                  <a:lnTo>
                    <a:pt x="120217" y="422580"/>
                  </a:lnTo>
                  <a:lnTo>
                    <a:pt x="154825" y="406187"/>
                  </a:lnTo>
                  <a:lnTo>
                    <a:pt x="160289" y="391615"/>
                  </a:lnTo>
                  <a:lnTo>
                    <a:pt x="167575" y="362472"/>
                  </a:lnTo>
                  <a:lnTo>
                    <a:pt x="156646" y="322400"/>
                  </a:lnTo>
                  <a:lnTo>
                    <a:pt x="149360" y="313292"/>
                  </a:lnTo>
                  <a:lnTo>
                    <a:pt x="149360" y="311471"/>
                  </a:lnTo>
                  <a:lnTo>
                    <a:pt x="151182" y="311471"/>
                  </a:lnTo>
                  <a:lnTo>
                    <a:pt x="205826" y="296899"/>
                  </a:lnTo>
                  <a:lnTo>
                    <a:pt x="205826" y="275041"/>
                  </a:lnTo>
                  <a:lnTo>
                    <a:pt x="222219" y="233148"/>
                  </a:lnTo>
                  <a:lnTo>
                    <a:pt x="240434" y="233148"/>
                  </a:lnTo>
                  <a:lnTo>
                    <a:pt x="245898" y="234969"/>
                  </a:lnTo>
                  <a:lnTo>
                    <a:pt x="262291" y="234969"/>
                  </a:lnTo>
                  <a:lnTo>
                    <a:pt x="267756" y="244077"/>
                  </a:lnTo>
                  <a:lnTo>
                    <a:pt x="284149" y="234969"/>
                  </a:lnTo>
                  <a:lnTo>
                    <a:pt x="284149" y="211290"/>
                  </a:lnTo>
                  <a:lnTo>
                    <a:pt x="289613" y="189433"/>
                  </a:lnTo>
                  <a:lnTo>
                    <a:pt x="291435" y="189433"/>
                  </a:lnTo>
                  <a:lnTo>
                    <a:pt x="307828" y="187611"/>
                  </a:lnTo>
                  <a:lnTo>
                    <a:pt x="316935" y="171218"/>
                  </a:lnTo>
                  <a:lnTo>
                    <a:pt x="318757" y="171218"/>
                  </a:lnTo>
                  <a:lnTo>
                    <a:pt x="327864" y="173039"/>
                  </a:lnTo>
                  <a:lnTo>
                    <a:pt x="335150" y="167575"/>
                  </a:lnTo>
                  <a:lnTo>
                    <a:pt x="338793" y="167575"/>
                  </a:lnTo>
                  <a:lnTo>
                    <a:pt x="338793" y="171218"/>
                  </a:lnTo>
                  <a:lnTo>
                    <a:pt x="346079" y="187611"/>
                  </a:lnTo>
                  <a:lnTo>
                    <a:pt x="362472" y="205826"/>
                  </a:lnTo>
                  <a:lnTo>
                    <a:pt x="391615" y="211290"/>
                  </a:lnTo>
                  <a:lnTo>
                    <a:pt x="395258" y="211290"/>
                  </a:lnTo>
                  <a:lnTo>
                    <a:pt x="397080" y="218576"/>
                  </a:lnTo>
                  <a:lnTo>
                    <a:pt x="408009" y="255005"/>
                  </a:lnTo>
                  <a:lnTo>
                    <a:pt x="411652" y="284149"/>
                  </a:lnTo>
                  <a:lnTo>
                    <a:pt x="408009" y="295078"/>
                  </a:lnTo>
                  <a:lnTo>
                    <a:pt x="446259" y="307828"/>
                  </a:lnTo>
                  <a:lnTo>
                    <a:pt x="459010" y="306006"/>
                  </a:lnTo>
                  <a:lnTo>
                    <a:pt x="515475" y="329686"/>
                  </a:lnTo>
                  <a:lnTo>
                    <a:pt x="535511" y="358829"/>
                  </a:lnTo>
                  <a:lnTo>
                    <a:pt x="559191" y="380687"/>
                  </a:lnTo>
                  <a:lnTo>
                    <a:pt x="646621" y="378865"/>
                  </a:lnTo>
                  <a:lnTo>
                    <a:pt x="686693" y="400723"/>
                  </a:lnTo>
                  <a:lnTo>
                    <a:pt x="743159" y="417116"/>
                  </a:lnTo>
                  <a:lnTo>
                    <a:pt x="810553" y="391615"/>
                  </a:lnTo>
                  <a:lnTo>
                    <a:pt x="839697" y="391615"/>
                  </a:lnTo>
                  <a:lnTo>
                    <a:pt x="867019" y="386151"/>
                  </a:lnTo>
                  <a:lnTo>
                    <a:pt x="910734" y="347900"/>
                  </a:lnTo>
                  <a:lnTo>
                    <a:pt x="899805" y="333328"/>
                  </a:lnTo>
                  <a:lnTo>
                    <a:pt x="899805" y="329686"/>
                  </a:lnTo>
                  <a:lnTo>
                    <a:pt x="910734" y="307828"/>
                  </a:lnTo>
                  <a:lnTo>
                    <a:pt x="912556" y="307828"/>
                  </a:lnTo>
                  <a:lnTo>
                    <a:pt x="921663" y="302364"/>
                  </a:lnTo>
                  <a:lnTo>
                    <a:pt x="948985" y="313292"/>
                  </a:lnTo>
                  <a:lnTo>
                    <a:pt x="978129" y="289613"/>
                  </a:lnTo>
                  <a:lnTo>
                    <a:pt x="999986" y="284149"/>
                  </a:lnTo>
                  <a:lnTo>
                    <a:pt x="1027308" y="255005"/>
                  </a:lnTo>
                  <a:lnTo>
                    <a:pt x="1029130" y="255005"/>
                  </a:lnTo>
                  <a:lnTo>
                    <a:pt x="1089238" y="249541"/>
                  </a:lnTo>
                  <a:lnTo>
                    <a:pt x="1083774" y="240434"/>
                  </a:lnTo>
                  <a:lnTo>
                    <a:pt x="1080131" y="224040"/>
                  </a:lnTo>
                  <a:lnTo>
                    <a:pt x="1061916" y="202183"/>
                  </a:lnTo>
                  <a:lnTo>
                    <a:pt x="1032773" y="222219"/>
                  </a:lnTo>
                  <a:lnTo>
                    <a:pt x="999986" y="216755"/>
                  </a:lnTo>
                  <a:lnTo>
                    <a:pt x="996343" y="202183"/>
                  </a:lnTo>
                  <a:lnTo>
                    <a:pt x="996343" y="162110"/>
                  </a:lnTo>
                  <a:lnTo>
                    <a:pt x="1016379" y="132967"/>
                  </a:lnTo>
                  <a:lnTo>
                    <a:pt x="1018201" y="132967"/>
                  </a:lnTo>
                  <a:lnTo>
                    <a:pt x="1052809" y="145717"/>
                  </a:lnTo>
                  <a:lnTo>
                    <a:pt x="1083774" y="127503"/>
                  </a:lnTo>
                  <a:lnTo>
                    <a:pt x="1085595" y="116574"/>
                  </a:lnTo>
                  <a:lnTo>
                    <a:pt x="1100167" y="72859"/>
                  </a:lnTo>
                  <a:lnTo>
                    <a:pt x="1118382" y="56465"/>
                  </a:lnTo>
                  <a:lnTo>
                    <a:pt x="1118382" y="40072"/>
                  </a:lnTo>
                  <a:lnTo>
                    <a:pt x="1101988" y="40072"/>
                  </a:lnTo>
                  <a:lnTo>
                    <a:pt x="1101988" y="38251"/>
                  </a:lnTo>
                  <a:lnTo>
                    <a:pt x="1105631" y="32786"/>
                  </a:lnTo>
                  <a:lnTo>
                    <a:pt x="1123846" y="9107"/>
                  </a:lnTo>
                  <a:lnTo>
                    <a:pt x="1129310" y="9107"/>
                  </a:lnTo>
                  <a:lnTo>
                    <a:pt x="1145704" y="5464"/>
                  </a:lnTo>
                  <a:lnTo>
                    <a:pt x="1167561" y="364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0" name="Japan - Offshore">
              <a:extLst>
                <a:ext uri="{FF2B5EF4-FFF2-40B4-BE49-F238E27FC236}">
                  <a16:creationId xmlns:a16="http://schemas.microsoft.com/office/drawing/2014/main" id="{1B7E8703-3470-F55C-E481-63AE6D5095EB}"/>
                </a:ext>
              </a:extLst>
            </p:cNvPr>
            <p:cNvSpPr>
              <a:spLocks/>
            </p:cNvSpPr>
            <p:nvPr/>
          </p:nvSpPr>
          <p:spPr bwMode="auto">
            <a:xfrm>
              <a:off x="8838215" y="3362218"/>
              <a:ext cx="540313" cy="592718"/>
            </a:xfrm>
            <a:custGeom>
              <a:avLst/>
              <a:gdLst/>
              <a:ahLst/>
              <a:cxnLst/>
              <a:rect l="l" t="t" r="r" b="b"/>
              <a:pathLst>
                <a:path w="544620" h="597443">
                  <a:moveTo>
                    <a:pt x="10929" y="575585"/>
                  </a:moveTo>
                  <a:lnTo>
                    <a:pt x="12751" y="575585"/>
                  </a:lnTo>
                  <a:lnTo>
                    <a:pt x="1821" y="593800"/>
                  </a:lnTo>
                  <a:lnTo>
                    <a:pt x="1821" y="597443"/>
                  </a:lnTo>
                  <a:lnTo>
                    <a:pt x="0" y="597443"/>
                  </a:lnTo>
                  <a:lnTo>
                    <a:pt x="0" y="593800"/>
                  </a:lnTo>
                  <a:lnTo>
                    <a:pt x="1821" y="586514"/>
                  </a:lnTo>
                  <a:close/>
                  <a:moveTo>
                    <a:pt x="45538" y="530048"/>
                  </a:moveTo>
                  <a:lnTo>
                    <a:pt x="45538" y="531870"/>
                  </a:lnTo>
                  <a:lnTo>
                    <a:pt x="49181" y="531870"/>
                  </a:lnTo>
                  <a:lnTo>
                    <a:pt x="40073" y="540977"/>
                  </a:lnTo>
                  <a:lnTo>
                    <a:pt x="38252" y="540977"/>
                  </a:lnTo>
                  <a:lnTo>
                    <a:pt x="38252" y="535513"/>
                  </a:lnTo>
                  <a:lnTo>
                    <a:pt x="40073" y="531870"/>
                  </a:lnTo>
                  <a:close/>
                  <a:moveTo>
                    <a:pt x="67395" y="480869"/>
                  </a:moveTo>
                  <a:lnTo>
                    <a:pt x="69216" y="480869"/>
                  </a:lnTo>
                  <a:lnTo>
                    <a:pt x="72860" y="486334"/>
                  </a:lnTo>
                  <a:lnTo>
                    <a:pt x="67395" y="486334"/>
                  </a:lnTo>
                  <a:close/>
                  <a:moveTo>
                    <a:pt x="32787" y="404367"/>
                  </a:moveTo>
                  <a:lnTo>
                    <a:pt x="34608" y="404367"/>
                  </a:lnTo>
                  <a:lnTo>
                    <a:pt x="38251" y="408010"/>
                  </a:lnTo>
                  <a:lnTo>
                    <a:pt x="40073" y="408010"/>
                  </a:lnTo>
                  <a:lnTo>
                    <a:pt x="40073" y="409832"/>
                  </a:lnTo>
                  <a:lnTo>
                    <a:pt x="38251" y="409832"/>
                  </a:lnTo>
                  <a:lnTo>
                    <a:pt x="34608" y="413475"/>
                  </a:lnTo>
                  <a:lnTo>
                    <a:pt x="34608" y="415296"/>
                  </a:lnTo>
                  <a:lnTo>
                    <a:pt x="32787" y="415296"/>
                  </a:lnTo>
                  <a:close/>
                  <a:moveTo>
                    <a:pt x="74681" y="380688"/>
                  </a:moveTo>
                  <a:lnTo>
                    <a:pt x="78323" y="380688"/>
                  </a:lnTo>
                  <a:lnTo>
                    <a:pt x="85609" y="391617"/>
                  </a:lnTo>
                  <a:lnTo>
                    <a:pt x="89252" y="391617"/>
                  </a:lnTo>
                  <a:lnTo>
                    <a:pt x="91074" y="389795"/>
                  </a:lnTo>
                  <a:lnTo>
                    <a:pt x="96538" y="389795"/>
                  </a:lnTo>
                  <a:lnTo>
                    <a:pt x="96538" y="398903"/>
                  </a:lnTo>
                  <a:lnTo>
                    <a:pt x="100181" y="402546"/>
                  </a:lnTo>
                  <a:lnTo>
                    <a:pt x="102003" y="402546"/>
                  </a:lnTo>
                  <a:lnTo>
                    <a:pt x="105646" y="413474"/>
                  </a:lnTo>
                  <a:lnTo>
                    <a:pt x="89252" y="453546"/>
                  </a:lnTo>
                  <a:lnTo>
                    <a:pt x="74681" y="464475"/>
                  </a:lnTo>
                  <a:lnTo>
                    <a:pt x="72859" y="464475"/>
                  </a:lnTo>
                  <a:lnTo>
                    <a:pt x="72859" y="459011"/>
                  </a:lnTo>
                  <a:lnTo>
                    <a:pt x="69216" y="462654"/>
                  </a:lnTo>
                  <a:lnTo>
                    <a:pt x="61930" y="457189"/>
                  </a:lnTo>
                  <a:lnTo>
                    <a:pt x="61930" y="437153"/>
                  </a:lnTo>
                  <a:lnTo>
                    <a:pt x="69216" y="424403"/>
                  </a:lnTo>
                  <a:lnTo>
                    <a:pt x="63752" y="408010"/>
                  </a:lnTo>
                  <a:lnTo>
                    <a:pt x="63752" y="418939"/>
                  </a:lnTo>
                  <a:lnTo>
                    <a:pt x="58287" y="418939"/>
                  </a:lnTo>
                  <a:lnTo>
                    <a:pt x="56466" y="420760"/>
                  </a:lnTo>
                  <a:lnTo>
                    <a:pt x="49180" y="420760"/>
                  </a:lnTo>
                  <a:lnTo>
                    <a:pt x="49180" y="408010"/>
                  </a:lnTo>
                  <a:lnTo>
                    <a:pt x="51001" y="408010"/>
                  </a:lnTo>
                  <a:lnTo>
                    <a:pt x="54644" y="409831"/>
                  </a:lnTo>
                  <a:lnTo>
                    <a:pt x="49180" y="402546"/>
                  </a:lnTo>
                  <a:close/>
                  <a:moveTo>
                    <a:pt x="174861" y="362473"/>
                  </a:moveTo>
                  <a:lnTo>
                    <a:pt x="178504" y="362473"/>
                  </a:lnTo>
                  <a:lnTo>
                    <a:pt x="174861" y="373403"/>
                  </a:lnTo>
                  <a:lnTo>
                    <a:pt x="173039" y="373403"/>
                  </a:lnTo>
                  <a:lnTo>
                    <a:pt x="169396" y="375224"/>
                  </a:lnTo>
                  <a:lnTo>
                    <a:pt x="167835" y="375224"/>
                  </a:lnTo>
                  <a:lnTo>
                    <a:pt x="169397" y="386153"/>
                  </a:lnTo>
                  <a:lnTo>
                    <a:pt x="158468" y="402546"/>
                  </a:lnTo>
                  <a:lnTo>
                    <a:pt x="156646" y="402546"/>
                  </a:lnTo>
                  <a:lnTo>
                    <a:pt x="140253" y="397082"/>
                  </a:lnTo>
                  <a:lnTo>
                    <a:pt x="129324" y="415296"/>
                  </a:lnTo>
                  <a:lnTo>
                    <a:pt x="129324" y="418939"/>
                  </a:lnTo>
                  <a:lnTo>
                    <a:pt x="123860" y="418939"/>
                  </a:lnTo>
                  <a:lnTo>
                    <a:pt x="123860" y="415296"/>
                  </a:lnTo>
                  <a:lnTo>
                    <a:pt x="116574" y="398903"/>
                  </a:lnTo>
                  <a:lnTo>
                    <a:pt x="107467" y="398903"/>
                  </a:lnTo>
                  <a:lnTo>
                    <a:pt x="107467" y="397082"/>
                  </a:lnTo>
                  <a:lnTo>
                    <a:pt x="123860" y="378867"/>
                  </a:lnTo>
                  <a:lnTo>
                    <a:pt x="129324" y="378867"/>
                  </a:lnTo>
                  <a:lnTo>
                    <a:pt x="131146" y="380688"/>
                  </a:lnTo>
                  <a:lnTo>
                    <a:pt x="136610" y="380688"/>
                  </a:lnTo>
                  <a:lnTo>
                    <a:pt x="151182" y="367938"/>
                  </a:lnTo>
                  <a:lnTo>
                    <a:pt x="153004" y="367938"/>
                  </a:lnTo>
                  <a:lnTo>
                    <a:pt x="167575" y="373402"/>
                  </a:lnTo>
                  <a:close/>
                  <a:moveTo>
                    <a:pt x="258650" y="253185"/>
                  </a:moveTo>
                  <a:lnTo>
                    <a:pt x="262293" y="253185"/>
                  </a:lnTo>
                  <a:lnTo>
                    <a:pt x="258650" y="269579"/>
                  </a:lnTo>
                  <a:lnTo>
                    <a:pt x="253185" y="269579"/>
                  </a:lnTo>
                  <a:lnTo>
                    <a:pt x="253185" y="267758"/>
                  </a:lnTo>
                  <a:close/>
                  <a:moveTo>
                    <a:pt x="442619" y="60109"/>
                  </a:moveTo>
                  <a:lnTo>
                    <a:pt x="444440" y="65574"/>
                  </a:lnTo>
                  <a:lnTo>
                    <a:pt x="426225" y="83789"/>
                  </a:lnTo>
                  <a:lnTo>
                    <a:pt x="424403" y="78325"/>
                  </a:lnTo>
                  <a:close/>
                  <a:moveTo>
                    <a:pt x="320578" y="32788"/>
                  </a:moveTo>
                  <a:lnTo>
                    <a:pt x="324222" y="32788"/>
                  </a:lnTo>
                  <a:lnTo>
                    <a:pt x="326043" y="38253"/>
                  </a:lnTo>
                  <a:lnTo>
                    <a:pt x="320578" y="34610"/>
                  </a:lnTo>
                  <a:close/>
                  <a:moveTo>
                    <a:pt x="336972" y="23680"/>
                  </a:moveTo>
                  <a:lnTo>
                    <a:pt x="340615" y="23680"/>
                  </a:lnTo>
                  <a:lnTo>
                    <a:pt x="377044" y="65574"/>
                  </a:lnTo>
                  <a:lnTo>
                    <a:pt x="404366" y="76503"/>
                  </a:lnTo>
                  <a:lnTo>
                    <a:pt x="413473" y="71039"/>
                  </a:lnTo>
                  <a:lnTo>
                    <a:pt x="424402" y="65574"/>
                  </a:lnTo>
                  <a:lnTo>
                    <a:pt x="424402" y="67396"/>
                  </a:lnTo>
                  <a:lnTo>
                    <a:pt x="418938" y="80146"/>
                  </a:lnTo>
                  <a:lnTo>
                    <a:pt x="424402" y="94718"/>
                  </a:lnTo>
                  <a:lnTo>
                    <a:pt x="426223" y="94718"/>
                  </a:lnTo>
                  <a:lnTo>
                    <a:pt x="429866" y="91075"/>
                  </a:lnTo>
                  <a:lnTo>
                    <a:pt x="437152" y="91075"/>
                  </a:lnTo>
                  <a:lnTo>
                    <a:pt x="431688" y="96539"/>
                  </a:lnTo>
                  <a:lnTo>
                    <a:pt x="387973" y="112933"/>
                  </a:lnTo>
                  <a:lnTo>
                    <a:pt x="371580" y="140255"/>
                  </a:lnTo>
                  <a:lnTo>
                    <a:pt x="371580" y="143898"/>
                  </a:lnTo>
                  <a:lnTo>
                    <a:pt x="340615" y="123862"/>
                  </a:lnTo>
                  <a:lnTo>
                    <a:pt x="324222" y="127504"/>
                  </a:lnTo>
                  <a:lnTo>
                    <a:pt x="307828" y="123862"/>
                  </a:lnTo>
                  <a:lnTo>
                    <a:pt x="304185" y="127504"/>
                  </a:lnTo>
                  <a:lnTo>
                    <a:pt x="307828" y="132969"/>
                  </a:lnTo>
                  <a:lnTo>
                    <a:pt x="324222" y="143898"/>
                  </a:lnTo>
                  <a:lnTo>
                    <a:pt x="324222" y="145719"/>
                  </a:lnTo>
                  <a:lnTo>
                    <a:pt x="296900" y="156648"/>
                  </a:lnTo>
                  <a:lnTo>
                    <a:pt x="296900" y="140255"/>
                  </a:lnTo>
                  <a:lnTo>
                    <a:pt x="287792" y="132969"/>
                  </a:lnTo>
                  <a:lnTo>
                    <a:pt x="291435" y="122040"/>
                  </a:lnTo>
                  <a:lnTo>
                    <a:pt x="304185" y="107468"/>
                  </a:lnTo>
                  <a:lnTo>
                    <a:pt x="304185" y="96539"/>
                  </a:lnTo>
                  <a:lnTo>
                    <a:pt x="309650" y="96539"/>
                  </a:lnTo>
                  <a:lnTo>
                    <a:pt x="318757" y="100182"/>
                  </a:lnTo>
                  <a:lnTo>
                    <a:pt x="324222" y="100182"/>
                  </a:lnTo>
                  <a:lnTo>
                    <a:pt x="326043" y="91075"/>
                  </a:lnTo>
                  <a:lnTo>
                    <a:pt x="326043" y="83789"/>
                  </a:lnTo>
                  <a:lnTo>
                    <a:pt x="331507" y="72860"/>
                  </a:lnTo>
                  <a:lnTo>
                    <a:pt x="336972" y="49181"/>
                  </a:lnTo>
                  <a:lnTo>
                    <a:pt x="331507" y="32788"/>
                  </a:lnTo>
                  <a:lnTo>
                    <a:pt x="331507" y="29145"/>
                  </a:lnTo>
                  <a:lnTo>
                    <a:pt x="335150" y="29145"/>
                  </a:lnTo>
                  <a:close/>
                  <a:moveTo>
                    <a:pt x="504547" y="21858"/>
                  </a:moveTo>
                  <a:lnTo>
                    <a:pt x="508190" y="27323"/>
                  </a:lnTo>
                  <a:lnTo>
                    <a:pt x="460832" y="60109"/>
                  </a:lnTo>
                  <a:lnTo>
                    <a:pt x="482690" y="29144"/>
                  </a:lnTo>
                  <a:lnTo>
                    <a:pt x="491797" y="32787"/>
                  </a:lnTo>
                  <a:close/>
                  <a:moveTo>
                    <a:pt x="544620" y="0"/>
                  </a:moveTo>
                  <a:lnTo>
                    <a:pt x="522762" y="21858"/>
                  </a:lnTo>
                  <a:lnTo>
                    <a:pt x="533691" y="546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1" name="Japan - Mainland">
              <a:extLst>
                <a:ext uri="{FF2B5EF4-FFF2-40B4-BE49-F238E27FC236}">
                  <a16:creationId xmlns:a16="http://schemas.microsoft.com/office/drawing/2014/main" id="{87DB36F9-6AA6-860B-8884-A603AF2642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17726" y="3515820"/>
              <a:ext cx="263831" cy="240340"/>
            </a:xfrm>
            <a:custGeom>
              <a:avLst/>
              <a:gdLst>
                <a:gd name="T0" fmla="*/ 112 w 146"/>
                <a:gd name="T1" fmla="*/ 103 h 133"/>
                <a:gd name="T2" fmla="*/ 117 w 146"/>
                <a:gd name="T3" fmla="*/ 97 h 133"/>
                <a:gd name="T4" fmla="*/ 137 w 146"/>
                <a:gd name="T5" fmla="*/ 2 h 133"/>
                <a:gd name="T6" fmla="*/ 138 w 146"/>
                <a:gd name="T7" fmla="*/ 14 h 133"/>
                <a:gd name="T8" fmla="*/ 144 w 146"/>
                <a:gd name="T9" fmla="*/ 41 h 133"/>
                <a:gd name="T10" fmla="*/ 138 w 146"/>
                <a:gd name="T11" fmla="*/ 56 h 133"/>
                <a:gd name="T12" fmla="*/ 129 w 146"/>
                <a:gd name="T13" fmla="*/ 59 h 133"/>
                <a:gd name="T14" fmla="*/ 132 w 146"/>
                <a:gd name="T15" fmla="*/ 77 h 133"/>
                <a:gd name="T16" fmla="*/ 131 w 146"/>
                <a:gd name="T17" fmla="*/ 97 h 133"/>
                <a:gd name="T18" fmla="*/ 125 w 146"/>
                <a:gd name="T19" fmla="*/ 105 h 133"/>
                <a:gd name="T20" fmla="*/ 109 w 146"/>
                <a:gd name="T21" fmla="*/ 109 h 133"/>
                <a:gd name="T22" fmla="*/ 107 w 146"/>
                <a:gd name="T23" fmla="*/ 109 h 133"/>
                <a:gd name="T24" fmla="*/ 101 w 146"/>
                <a:gd name="T25" fmla="*/ 114 h 133"/>
                <a:gd name="T26" fmla="*/ 98 w 146"/>
                <a:gd name="T27" fmla="*/ 108 h 133"/>
                <a:gd name="T28" fmla="*/ 95 w 146"/>
                <a:gd name="T29" fmla="*/ 117 h 133"/>
                <a:gd name="T30" fmla="*/ 76 w 146"/>
                <a:gd name="T31" fmla="*/ 112 h 133"/>
                <a:gd name="T32" fmla="*/ 74 w 146"/>
                <a:gd name="T33" fmla="*/ 112 h 133"/>
                <a:gd name="T34" fmla="*/ 79 w 146"/>
                <a:gd name="T35" fmla="*/ 120 h 133"/>
                <a:gd name="T36" fmla="*/ 67 w 146"/>
                <a:gd name="T37" fmla="*/ 131 h 133"/>
                <a:gd name="T38" fmla="*/ 58 w 146"/>
                <a:gd name="T39" fmla="*/ 131 h 133"/>
                <a:gd name="T40" fmla="*/ 51 w 146"/>
                <a:gd name="T41" fmla="*/ 123 h 133"/>
                <a:gd name="T42" fmla="*/ 58 w 146"/>
                <a:gd name="T43" fmla="*/ 115 h 133"/>
                <a:gd name="T44" fmla="*/ 54 w 146"/>
                <a:gd name="T45" fmla="*/ 115 h 133"/>
                <a:gd name="T46" fmla="*/ 49 w 146"/>
                <a:gd name="T47" fmla="*/ 112 h 133"/>
                <a:gd name="T48" fmla="*/ 40 w 146"/>
                <a:gd name="T49" fmla="*/ 118 h 133"/>
                <a:gd name="T50" fmla="*/ 36 w 146"/>
                <a:gd name="T51" fmla="*/ 117 h 133"/>
                <a:gd name="T52" fmla="*/ 23 w 146"/>
                <a:gd name="T53" fmla="*/ 121 h 133"/>
                <a:gd name="T54" fmla="*/ 18 w 146"/>
                <a:gd name="T55" fmla="*/ 127 h 133"/>
                <a:gd name="T56" fmla="*/ 0 w 146"/>
                <a:gd name="T57" fmla="*/ 123 h 133"/>
                <a:gd name="T58" fmla="*/ 8 w 146"/>
                <a:gd name="T59" fmla="*/ 117 h 133"/>
                <a:gd name="T60" fmla="*/ 23 w 146"/>
                <a:gd name="T61" fmla="*/ 97 h 133"/>
                <a:gd name="T62" fmla="*/ 28 w 146"/>
                <a:gd name="T63" fmla="*/ 94 h 133"/>
                <a:gd name="T64" fmla="*/ 30 w 146"/>
                <a:gd name="T65" fmla="*/ 99 h 133"/>
                <a:gd name="T66" fmla="*/ 55 w 146"/>
                <a:gd name="T67" fmla="*/ 96 h 133"/>
                <a:gd name="T68" fmla="*/ 66 w 146"/>
                <a:gd name="T69" fmla="*/ 97 h 133"/>
                <a:gd name="T70" fmla="*/ 67 w 146"/>
                <a:gd name="T71" fmla="*/ 84 h 133"/>
                <a:gd name="T72" fmla="*/ 74 w 146"/>
                <a:gd name="T73" fmla="*/ 71 h 133"/>
                <a:gd name="T74" fmla="*/ 83 w 146"/>
                <a:gd name="T75" fmla="*/ 66 h 133"/>
                <a:gd name="T76" fmla="*/ 85 w 146"/>
                <a:gd name="T77" fmla="*/ 69 h 133"/>
                <a:gd name="T78" fmla="*/ 80 w 146"/>
                <a:gd name="T79" fmla="*/ 72 h 133"/>
                <a:gd name="T80" fmla="*/ 98 w 146"/>
                <a:gd name="T81" fmla="*/ 71 h 133"/>
                <a:gd name="T82" fmla="*/ 103 w 146"/>
                <a:gd name="T83" fmla="*/ 60 h 133"/>
                <a:gd name="T84" fmla="*/ 119 w 146"/>
                <a:gd name="T85" fmla="*/ 32 h 133"/>
                <a:gd name="T86" fmla="*/ 114 w 146"/>
                <a:gd name="T87" fmla="*/ 29 h 133"/>
                <a:gd name="T88" fmla="*/ 117 w 146"/>
                <a:gd name="T89" fmla="*/ 25 h 133"/>
                <a:gd name="T90" fmla="*/ 120 w 146"/>
                <a:gd name="T91" fmla="*/ 13 h 133"/>
                <a:gd name="T92" fmla="*/ 132 w 146"/>
                <a:gd name="T93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46" h="133">
                  <a:moveTo>
                    <a:pt x="117" y="97"/>
                  </a:moveTo>
                  <a:lnTo>
                    <a:pt x="112" y="103"/>
                  </a:lnTo>
                  <a:lnTo>
                    <a:pt x="117" y="100"/>
                  </a:lnTo>
                  <a:lnTo>
                    <a:pt x="117" y="97"/>
                  </a:lnTo>
                  <a:close/>
                  <a:moveTo>
                    <a:pt x="132" y="0"/>
                  </a:moveTo>
                  <a:lnTo>
                    <a:pt x="137" y="2"/>
                  </a:lnTo>
                  <a:lnTo>
                    <a:pt x="138" y="2"/>
                  </a:lnTo>
                  <a:lnTo>
                    <a:pt x="138" y="14"/>
                  </a:lnTo>
                  <a:lnTo>
                    <a:pt x="146" y="31"/>
                  </a:lnTo>
                  <a:lnTo>
                    <a:pt x="144" y="41"/>
                  </a:lnTo>
                  <a:lnTo>
                    <a:pt x="138" y="47"/>
                  </a:lnTo>
                  <a:lnTo>
                    <a:pt x="138" y="56"/>
                  </a:lnTo>
                  <a:lnTo>
                    <a:pt x="135" y="53"/>
                  </a:lnTo>
                  <a:lnTo>
                    <a:pt x="129" y="59"/>
                  </a:lnTo>
                  <a:lnTo>
                    <a:pt x="132" y="65"/>
                  </a:lnTo>
                  <a:lnTo>
                    <a:pt x="132" y="77"/>
                  </a:lnTo>
                  <a:lnTo>
                    <a:pt x="126" y="86"/>
                  </a:lnTo>
                  <a:lnTo>
                    <a:pt x="131" y="97"/>
                  </a:lnTo>
                  <a:lnTo>
                    <a:pt x="125" y="100"/>
                  </a:lnTo>
                  <a:lnTo>
                    <a:pt x="125" y="105"/>
                  </a:lnTo>
                  <a:lnTo>
                    <a:pt x="119" y="109"/>
                  </a:lnTo>
                  <a:lnTo>
                    <a:pt x="109" y="109"/>
                  </a:lnTo>
                  <a:lnTo>
                    <a:pt x="109" y="106"/>
                  </a:lnTo>
                  <a:lnTo>
                    <a:pt x="107" y="109"/>
                  </a:lnTo>
                  <a:lnTo>
                    <a:pt x="103" y="114"/>
                  </a:lnTo>
                  <a:lnTo>
                    <a:pt x="101" y="114"/>
                  </a:lnTo>
                  <a:lnTo>
                    <a:pt x="103" y="108"/>
                  </a:lnTo>
                  <a:lnTo>
                    <a:pt x="98" y="108"/>
                  </a:lnTo>
                  <a:lnTo>
                    <a:pt x="95" y="115"/>
                  </a:lnTo>
                  <a:lnTo>
                    <a:pt x="95" y="117"/>
                  </a:lnTo>
                  <a:lnTo>
                    <a:pt x="83" y="112"/>
                  </a:lnTo>
                  <a:lnTo>
                    <a:pt x="76" y="112"/>
                  </a:lnTo>
                  <a:lnTo>
                    <a:pt x="76" y="109"/>
                  </a:lnTo>
                  <a:lnTo>
                    <a:pt x="74" y="112"/>
                  </a:lnTo>
                  <a:lnTo>
                    <a:pt x="79" y="118"/>
                  </a:lnTo>
                  <a:lnTo>
                    <a:pt x="79" y="120"/>
                  </a:lnTo>
                  <a:lnTo>
                    <a:pt x="70" y="121"/>
                  </a:lnTo>
                  <a:lnTo>
                    <a:pt x="67" y="131"/>
                  </a:lnTo>
                  <a:lnTo>
                    <a:pt x="67" y="133"/>
                  </a:lnTo>
                  <a:lnTo>
                    <a:pt x="58" y="131"/>
                  </a:lnTo>
                  <a:lnTo>
                    <a:pt x="52" y="124"/>
                  </a:lnTo>
                  <a:lnTo>
                    <a:pt x="51" y="123"/>
                  </a:lnTo>
                  <a:lnTo>
                    <a:pt x="52" y="123"/>
                  </a:lnTo>
                  <a:lnTo>
                    <a:pt x="58" y="115"/>
                  </a:lnTo>
                  <a:lnTo>
                    <a:pt x="58" y="112"/>
                  </a:lnTo>
                  <a:lnTo>
                    <a:pt x="54" y="115"/>
                  </a:lnTo>
                  <a:lnTo>
                    <a:pt x="52" y="115"/>
                  </a:lnTo>
                  <a:lnTo>
                    <a:pt x="49" y="112"/>
                  </a:lnTo>
                  <a:lnTo>
                    <a:pt x="46" y="112"/>
                  </a:lnTo>
                  <a:lnTo>
                    <a:pt x="40" y="118"/>
                  </a:lnTo>
                  <a:lnTo>
                    <a:pt x="39" y="118"/>
                  </a:lnTo>
                  <a:lnTo>
                    <a:pt x="36" y="117"/>
                  </a:lnTo>
                  <a:lnTo>
                    <a:pt x="23" y="123"/>
                  </a:lnTo>
                  <a:lnTo>
                    <a:pt x="23" y="121"/>
                  </a:lnTo>
                  <a:lnTo>
                    <a:pt x="20" y="120"/>
                  </a:lnTo>
                  <a:lnTo>
                    <a:pt x="18" y="127"/>
                  </a:lnTo>
                  <a:lnTo>
                    <a:pt x="17" y="127"/>
                  </a:lnTo>
                  <a:lnTo>
                    <a:pt x="0" y="123"/>
                  </a:lnTo>
                  <a:lnTo>
                    <a:pt x="0" y="117"/>
                  </a:lnTo>
                  <a:lnTo>
                    <a:pt x="8" y="117"/>
                  </a:lnTo>
                  <a:lnTo>
                    <a:pt x="23" y="102"/>
                  </a:lnTo>
                  <a:lnTo>
                    <a:pt x="23" y="97"/>
                  </a:lnTo>
                  <a:lnTo>
                    <a:pt x="24" y="97"/>
                  </a:lnTo>
                  <a:lnTo>
                    <a:pt x="28" y="94"/>
                  </a:lnTo>
                  <a:lnTo>
                    <a:pt x="30" y="94"/>
                  </a:lnTo>
                  <a:lnTo>
                    <a:pt x="30" y="99"/>
                  </a:lnTo>
                  <a:lnTo>
                    <a:pt x="42" y="96"/>
                  </a:lnTo>
                  <a:lnTo>
                    <a:pt x="55" y="96"/>
                  </a:lnTo>
                  <a:lnTo>
                    <a:pt x="61" y="102"/>
                  </a:lnTo>
                  <a:lnTo>
                    <a:pt x="66" y="97"/>
                  </a:lnTo>
                  <a:lnTo>
                    <a:pt x="66" y="84"/>
                  </a:lnTo>
                  <a:lnTo>
                    <a:pt x="67" y="84"/>
                  </a:lnTo>
                  <a:lnTo>
                    <a:pt x="74" y="83"/>
                  </a:lnTo>
                  <a:lnTo>
                    <a:pt x="74" y="71"/>
                  </a:lnTo>
                  <a:lnTo>
                    <a:pt x="76" y="71"/>
                  </a:lnTo>
                  <a:lnTo>
                    <a:pt x="83" y="66"/>
                  </a:lnTo>
                  <a:lnTo>
                    <a:pt x="85" y="66"/>
                  </a:lnTo>
                  <a:lnTo>
                    <a:pt x="85" y="69"/>
                  </a:lnTo>
                  <a:lnTo>
                    <a:pt x="83" y="71"/>
                  </a:lnTo>
                  <a:lnTo>
                    <a:pt x="80" y="72"/>
                  </a:lnTo>
                  <a:lnTo>
                    <a:pt x="80" y="78"/>
                  </a:lnTo>
                  <a:lnTo>
                    <a:pt x="98" y="71"/>
                  </a:lnTo>
                  <a:lnTo>
                    <a:pt x="103" y="62"/>
                  </a:lnTo>
                  <a:lnTo>
                    <a:pt x="103" y="60"/>
                  </a:lnTo>
                  <a:lnTo>
                    <a:pt x="110" y="57"/>
                  </a:lnTo>
                  <a:lnTo>
                    <a:pt x="119" y="32"/>
                  </a:lnTo>
                  <a:lnTo>
                    <a:pt x="116" y="29"/>
                  </a:lnTo>
                  <a:lnTo>
                    <a:pt x="114" y="29"/>
                  </a:lnTo>
                  <a:lnTo>
                    <a:pt x="114" y="25"/>
                  </a:lnTo>
                  <a:lnTo>
                    <a:pt x="117" y="25"/>
                  </a:lnTo>
                  <a:lnTo>
                    <a:pt x="117" y="13"/>
                  </a:lnTo>
                  <a:lnTo>
                    <a:pt x="120" y="13"/>
                  </a:lnTo>
                  <a:lnTo>
                    <a:pt x="122" y="4"/>
                  </a:lnTo>
                  <a:lnTo>
                    <a:pt x="13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2" name="Korea - South">
              <a:extLst>
                <a:ext uri="{FF2B5EF4-FFF2-40B4-BE49-F238E27FC236}">
                  <a16:creationId xmlns:a16="http://schemas.microsoft.com/office/drawing/2014/main" id="{85625B89-30D5-C8BA-16EE-63EDCC7DB643}"/>
                </a:ext>
              </a:extLst>
            </p:cNvPr>
            <p:cNvSpPr>
              <a:spLocks/>
            </p:cNvSpPr>
            <p:nvPr/>
          </p:nvSpPr>
          <p:spPr bwMode="auto">
            <a:xfrm>
              <a:off x="8800267" y="3606172"/>
              <a:ext cx="86739" cy="157215"/>
            </a:xfrm>
            <a:custGeom>
              <a:avLst/>
              <a:gdLst/>
              <a:ahLst/>
              <a:cxnLst/>
              <a:rect l="l" t="t" r="r" b="b"/>
              <a:pathLst>
                <a:path w="87430" h="158468">
                  <a:moveTo>
                    <a:pt x="5465" y="151182"/>
                  </a:moveTo>
                  <a:lnTo>
                    <a:pt x="21858" y="151182"/>
                  </a:lnTo>
                  <a:lnTo>
                    <a:pt x="21858" y="153004"/>
                  </a:lnTo>
                  <a:lnTo>
                    <a:pt x="10929" y="158468"/>
                  </a:lnTo>
                  <a:lnTo>
                    <a:pt x="3643" y="158468"/>
                  </a:lnTo>
                  <a:lnTo>
                    <a:pt x="3643" y="156647"/>
                  </a:lnTo>
                  <a:close/>
                  <a:moveTo>
                    <a:pt x="56465" y="0"/>
                  </a:moveTo>
                  <a:lnTo>
                    <a:pt x="78323" y="32787"/>
                  </a:lnTo>
                  <a:lnTo>
                    <a:pt x="87430" y="74680"/>
                  </a:lnTo>
                  <a:lnTo>
                    <a:pt x="78323" y="96538"/>
                  </a:lnTo>
                  <a:lnTo>
                    <a:pt x="71037" y="102002"/>
                  </a:lnTo>
                  <a:lnTo>
                    <a:pt x="71037" y="105645"/>
                  </a:lnTo>
                  <a:lnTo>
                    <a:pt x="67394" y="105645"/>
                  </a:lnTo>
                  <a:lnTo>
                    <a:pt x="60108" y="102002"/>
                  </a:lnTo>
                  <a:lnTo>
                    <a:pt x="54644" y="111110"/>
                  </a:lnTo>
                  <a:lnTo>
                    <a:pt x="45537" y="107467"/>
                  </a:lnTo>
                  <a:lnTo>
                    <a:pt x="38251" y="116574"/>
                  </a:lnTo>
                  <a:lnTo>
                    <a:pt x="34608" y="116574"/>
                  </a:lnTo>
                  <a:lnTo>
                    <a:pt x="32786" y="112931"/>
                  </a:lnTo>
                  <a:lnTo>
                    <a:pt x="32786" y="118396"/>
                  </a:lnTo>
                  <a:lnTo>
                    <a:pt x="29144" y="122039"/>
                  </a:lnTo>
                  <a:lnTo>
                    <a:pt x="27322" y="118396"/>
                  </a:lnTo>
                  <a:lnTo>
                    <a:pt x="27322" y="116574"/>
                  </a:lnTo>
                  <a:lnTo>
                    <a:pt x="21858" y="122039"/>
                  </a:lnTo>
                  <a:lnTo>
                    <a:pt x="16393" y="122039"/>
                  </a:lnTo>
                  <a:lnTo>
                    <a:pt x="10929" y="123860"/>
                  </a:lnTo>
                  <a:lnTo>
                    <a:pt x="3643" y="123860"/>
                  </a:lnTo>
                  <a:lnTo>
                    <a:pt x="5465" y="112931"/>
                  </a:lnTo>
                  <a:lnTo>
                    <a:pt x="10929" y="116574"/>
                  </a:lnTo>
                  <a:lnTo>
                    <a:pt x="10929" y="111110"/>
                  </a:lnTo>
                  <a:lnTo>
                    <a:pt x="5465" y="111110"/>
                  </a:lnTo>
                  <a:lnTo>
                    <a:pt x="5465" y="107467"/>
                  </a:lnTo>
                  <a:lnTo>
                    <a:pt x="16393" y="80145"/>
                  </a:lnTo>
                  <a:lnTo>
                    <a:pt x="10929" y="60109"/>
                  </a:lnTo>
                  <a:lnTo>
                    <a:pt x="9108" y="65573"/>
                  </a:lnTo>
                  <a:lnTo>
                    <a:pt x="5465" y="65573"/>
                  </a:lnTo>
                  <a:lnTo>
                    <a:pt x="5465" y="61930"/>
                  </a:lnTo>
                  <a:lnTo>
                    <a:pt x="0" y="54644"/>
                  </a:lnTo>
                  <a:lnTo>
                    <a:pt x="3643" y="54644"/>
                  </a:lnTo>
                  <a:lnTo>
                    <a:pt x="16393" y="45537"/>
                  </a:lnTo>
                  <a:lnTo>
                    <a:pt x="16393" y="49180"/>
                  </a:lnTo>
                  <a:lnTo>
                    <a:pt x="18215" y="49180"/>
                  </a:lnTo>
                  <a:lnTo>
                    <a:pt x="10929" y="27322"/>
                  </a:lnTo>
                  <a:lnTo>
                    <a:pt x="10929" y="23679"/>
                  </a:lnTo>
                  <a:lnTo>
                    <a:pt x="27322" y="10929"/>
                  </a:lnTo>
                  <a:lnTo>
                    <a:pt x="43715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3" name="Korea - North">
              <a:extLst>
                <a:ext uri="{FF2B5EF4-FFF2-40B4-BE49-F238E27FC236}">
                  <a16:creationId xmlns:a16="http://schemas.microsoft.com/office/drawing/2014/main" id="{8040D101-3664-3E39-7B5E-BED011E7063E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0512" y="3468835"/>
              <a:ext cx="149986" cy="164443"/>
            </a:xfrm>
            <a:custGeom>
              <a:avLst/>
              <a:gdLst>
                <a:gd name="T0" fmla="*/ 74 w 83"/>
                <a:gd name="T1" fmla="*/ 0 h 91"/>
                <a:gd name="T2" fmla="*/ 75 w 83"/>
                <a:gd name="T3" fmla="*/ 0 h 91"/>
                <a:gd name="T4" fmla="*/ 81 w 83"/>
                <a:gd name="T5" fmla="*/ 6 h 91"/>
                <a:gd name="T6" fmla="*/ 83 w 83"/>
                <a:gd name="T7" fmla="*/ 11 h 91"/>
                <a:gd name="T8" fmla="*/ 71 w 83"/>
                <a:gd name="T9" fmla="*/ 24 h 91"/>
                <a:gd name="T10" fmla="*/ 71 w 83"/>
                <a:gd name="T11" fmla="*/ 37 h 91"/>
                <a:gd name="T12" fmla="*/ 53 w 83"/>
                <a:gd name="T13" fmla="*/ 51 h 91"/>
                <a:gd name="T14" fmla="*/ 41 w 83"/>
                <a:gd name="T15" fmla="*/ 57 h 91"/>
                <a:gd name="T16" fmla="*/ 41 w 83"/>
                <a:gd name="T17" fmla="*/ 66 h 91"/>
                <a:gd name="T18" fmla="*/ 53 w 83"/>
                <a:gd name="T19" fmla="*/ 76 h 91"/>
                <a:gd name="T20" fmla="*/ 53 w 83"/>
                <a:gd name="T21" fmla="*/ 77 h 91"/>
                <a:gd name="T22" fmla="*/ 46 w 83"/>
                <a:gd name="T23" fmla="*/ 83 h 91"/>
                <a:gd name="T24" fmla="*/ 37 w 83"/>
                <a:gd name="T25" fmla="*/ 83 h 91"/>
                <a:gd name="T26" fmla="*/ 30 w 83"/>
                <a:gd name="T27" fmla="*/ 91 h 91"/>
                <a:gd name="T28" fmla="*/ 28 w 83"/>
                <a:gd name="T29" fmla="*/ 91 h 91"/>
                <a:gd name="T30" fmla="*/ 18 w 83"/>
                <a:gd name="T31" fmla="*/ 86 h 91"/>
                <a:gd name="T32" fmla="*/ 18 w 83"/>
                <a:gd name="T33" fmla="*/ 89 h 91"/>
                <a:gd name="T34" fmla="*/ 16 w 83"/>
                <a:gd name="T35" fmla="*/ 89 h 91"/>
                <a:gd name="T36" fmla="*/ 12 w 83"/>
                <a:gd name="T37" fmla="*/ 91 h 91"/>
                <a:gd name="T38" fmla="*/ 9 w 83"/>
                <a:gd name="T39" fmla="*/ 86 h 91"/>
                <a:gd name="T40" fmla="*/ 10 w 83"/>
                <a:gd name="T41" fmla="*/ 85 h 91"/>
                <a:gd name="T42" fmla="*/ 4 w 83"/>
                <a:gd name="T43" fmla="*/ 85 h 91"/>
                <a:gd name="T44" fmla="*/ 9 w 83"/>
                <a:gd name="T45" fmla="*/ 77 h 91"/>
                <a:gd name="T46" fmla="*/ 13 w 83"/>
                <a:gd name="T47" fmla="*/ 74 h 91"/>
                <a:gd name="T48" fmla="*/ 12 w 83"/>
                <a:gd name="T49" fmla="*/ 73 h 91"/>
                <a:gd name="T50" fmla="*/ 10 w 83"/>
                <a:gd name="T51" fmla="*/ 73 h 91"/>
                <a:gd name="T52" fmla="*/ 13 w 83"/>
                <a:gd name="T53" fmla="*/ 61 h 91"/>
                <a:gd name="T54" fmla="*/ 4 w 83"/>
                <a:gd name="T55" fmla="*/ 60 h 91"/>
                <a:gd name="T56" fmla="*/ 3 w 83"/>
                <a:gd name="T57" fmla="*/ 60 h 91"/>
                <a:gd name="T58" fmla="*/ 0 w 83"/>
                <a:gd name="T59" fmla="*/ 54 h 91"/>
                <a:gd name="T60" fmla="*/ 7 w 83"/>
                <a:gd name="T61" fmla="*/ 43 h 91"/>
                <a:gd name="T62" fmla="*/ 19 w 83"/>
                <a:gd name="T63" fmla="*/ 37 h 91"/>
                <a:gd name="T64" fmla="*/ 32 w 83"/>
                <a:gd name="T65" fmla="*/ 24 h 91"/>
                <a:gd name="T66" fmla="*/ 34 w 83"/>
                <a:gd name="T67" fmla="*/ 24 h 91"/>
                <a:gd name="T68" fmla="*/ 41 w 83"/>
                <a:gd name="T69" fmla="*/ 28 h 91"/>
                <a:gd name="T70" fmla="*/ 50 w 83"/>
                <a:gd name="T71" fmla="*/ 27 h 91"/>
                <a:gd name="T72" fmla="*/ 50 w 83"/>
                <a:gd name="T73" fmla="*/ 17 h 91"/>
                <a:gd name="T74" fmla="*/ 61 w 83"/>
                <a:gd name="T75" fmla="*/ 17 h 91"/>
                <a:gd name="T76" fmla="*/ 68 w 83"/>
                <a:gd name="T77" fmla="*/ 11 h 91"/>
                <a:gd name="T78" fmla="*/ 74 w 83"/>
                <a:gd name="T7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83" h="91">
                  <a:moveTo>
                    <a:pt x="74" y="0"/>
                  </a:moveTo>
                  <a:lnTo>
                    <a:pt x="75" y="0"/>
                  </a:lnTo>
                  <a:lnTo>
                    <a:pt x="81" y="6"/>
                  </a:lnTo>
                  <a:lnTo>
                    <a:pt x="83" y="11"/>
                  </a:lnTo>
                  <a:lnTo>
                    <a:pt x="71" y="24"/>
                  </a:lnTo>
                  <a:lnTo>
                    <a:pt x="71" y="37"/>
                  </a:lnTo>
                  <a:lnTo>
                    <a:pt x="53" y="51"/>
                  </a:lnTo>
                  <a:lnTo>
                    <a:pt x="41" y="57"/>
                  </a:lnTo>
                  <a:lnTo>
                    <a:pt x="41" y="66"/>
                  </a:lnTo>
                  <a:lnTo>
                    <a:pt x="53" y="76"/>
                  </a:lnTo>
                  <a:lnTo>
                    <a:pt x="53" y="77"/>
                  </a:lnTo>
                  <a:lnTo>
                    <a:pt x="46" y="83"/>
                  </a:lnTo>
                  <a:lnTo>
                    <a:pt x="37" y="83"/>
                  </a:lnTo>
                  <a:lnTo>
                    <a:pt x="30" y="91"/>
                  </a:lnTo>
                  <a:lnTo>
                    <a:pt x="28" y="91"/>
                  </a:lnTo>
                  <a:lnTo>
                    <a:pt x="18" y="86"/>
                  </a:lnTo>
                  <a:lnTo>
                    <a:pt x="18" y="89"/>
                  </a:lnTo>
                  <a:lnTo>
                    <a:pt x="16" y="89"/>
                  </a:lnTo>
                  <a:lnTo>
                    <a:pt x="12" y="91"/>
                  </a:lnTo>
                  <a:lnTo>
                    <a:pt x="9" y="86"/>
                  </a:lnTo>
                  <a:lnTo>
                    <a:pt x="10" y="85"/>
                  </a:lnTo>
                  <a:lnTo>
                    <a:pt x="4" y="85"/>
                  </a:lnTo>
                  <a:lnTo>
                    <a:pt x="9" y="77"/>
                  </a:lnTo>
                  <a:lnTo>
                    <a:pt x="13" y="74"/>
                  </a:lnTo>
                  <a:lnTo>
                    <a:pt x="12" y="73"/>
                  </a:lnTo>
                  <a:lnTo>
                    <a:pt x="10" y="73"/>
                  </a:lnTo>
                  <a:lnTo>
                    <a:pt x="13" y="61"/>
                  </a:lnTo>
                  <a:lnTo>
                    <a:pt x="4" y="60"/>
                  </a:lnTo>
                  <a:lnTo>
                    <a:pt x="3" y="60"/>
                  </a:lnTo>
                  <a:lnTo>
                    <a:pt x="0" y="54"/>
                  </a:lnTo>
                  <a:lnTo>
                    <a:pt x="7" y="43"/>
                  </a:lnTo>
                  <a:lnTo>
                    <a:pt x="19" y="37"/>
                  </a:lnTo>
                  <a:lnTo>
                    <a:pt x="32" y="24"/>
                  </a:lnTo>
                  <a:lnTo>
                    <a:pt x="34" y="24"/>
                  </a:lnTo>
                  <a:lnTo>
                    <a:pt x="41" y="28"/>
                  </a:lnTo>
                  <a:lnTo>
                    <a:pt x="50" y="27"/>
                  </a:lnTo>
                  <a:lnTo>
                    <a:pt x="50" y="17"/>
                  </a:lnTo>
                  <a:lnTo>
                    <a:pt x="61" y="17"/>
                  </a:lnTo>
                  <a:lnTo>
                    <a:pt x="68" y="11"/>
                  </a:lnTo>
                  <a:lnTo>
                    <a:pt x="7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4" name="Russia - Offshore">
              <a:extLst>
                <a:ext uri="{FF2B5EF4-FFF2-40B4-BE49-F238E27FC236}">
                  <a16:creationId xmlns:a16="http://schemas.microsoft.com/office/drawing/2014/main" id="{6210A1AD-0FCD-9035-CD5D-EEF5D9CB3DA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2485" y="1109715"/>
              <a:ext cx="3371978" cy="2259732"/>
            </a:xfrm>
            <a:custGeom>
              <a:avLst/>
              <a:gdLst/>
              <a:ahLst/>
              <a:cxnLst/>
              <a:rect l="l" t="t" r="r" b="b"/>
              <a:pathLst>
                <a:path w="3398859" h="2277745">
                  <a:moveTo>
                    <a:pt x="2568269" y="2108349"/>
                  </a:moveTo>
                  <a:lnTo>
                    <a:pt x="2568269" y="2117457"/>
                  </a:lnTo>
                  <a:lnTo>
                    <a:pt x="2564626" y="2121100"/>
                  </a:lnTo>
                  <a:lnTo>
                    <a:pt x="2550054" y="2132029"/>
                  </a:lnTo>
                  <a:lnTo>
                    <a:pt x="2550054" y="2124743"/>
                  </a:lnTo>
                  <a:close/>
                  <a:moveTo>
                    <a:pt x="3172996" y="2062812"/>
                  </a:moveTo>
                  <a:lnTo>
                    <a:pt x="3178461" y="2062812"/>
                  </a:lnTo>
                  <a:lnTo>
                    <a:pt x="3180282" y="2064634"/>
                  </a:lnTo>
                  <a:lnTo>
                    <a:pt x="3189390" y="2064634"/>
                  </a:lnTo>
                  <a:lnTo>
                    <a:pt x="3186111" y="2070098"/>
                  </a:lnTo>
                  <a:lnTo>
                    <a:pt x="3189390" y="2070098"/>
                  </a:lnTo>
                  <a:lnTo>
                    <a:pt x="3200319" y="2062812"/>
                  </a:lnTo>
                  <a:lnTo>
                    <a:pt x="3202141" y="2062812"/>
                  </a:lnTo>
                  <a:lnTo>
                    <a:pt x="3202141" y="2064634"/>
                  </a:lnTo>
                  <a:lnTo>
                    <a:pt x="3200319" y="2070098"/>
                  </a:lnTo>
                  <a:lnTo>
                    <a:pt x="3189390" y="2073741"/>
                  </a:lnTo>
                  <a:lnTo>
                    <a:pt x="3185747" y="2073741"/>
                  </a:lnTo>
                  <a:lnTo>
                    <a:pt x="3185747" y="2070705"/>
                  </a:lnTo>
                  <a:lnTo>
                    <a:pt x="3183925" y="2073742"/>
                  </a:lnTo>
                  <a:lnTo>
                    <a:pt x="3183925" y="2075563"/>
                  </a:lnTo>
                  <a:lnTo>
                    <a:pt x="3180282" y="2075563"/>
                  </a:lnTo>
                  <a:lnTo>
                    <a:pt x="3172996" y="2064634"/>
                  </a:lnTo>
                  <a:close/>
                  <a:moveTo>
                    <a:pt x="3211247" y="2059169"/>
                  </a:moveTo>
                  <a:lnTo>
                    <a:pt x="3213068" y="2059169"/>
                  </a:lnTo>
                  <a:lnTo>
                    <a:pt x="3218533" y="2068277"/>
                  </a:lnTo>
                  <a:lnTo>
                    <a:pt x="3218533" y="2070098"/>
                  </a:lnTo>
                  <a:lnTo>
                    <a:pt x="3211247" y="2075563"/>
                  </a:lnTo>
                  <a:lnTo>
                    <a:pt x="3207604" y="2075563"/>
                  </a:lnTo>
                  <a:lnTo>
                    <a:pt x="3207604" y="2073742"/>
                  </a:lnTo>
                  <a:lnTo>
                    <a:pt x="3205782" y="2070098"/>
                  </a:lnTo>
                  <a:lnTo>
                    <a:pt x="3205782" y="2068277"/>
                  </a:lnTo>
                  <a:close/>
                  <a:moveTo>
                    <a:pt x="3121995" y="2057348"/>
                  </a:moveTo>
                  <a:lnTo>
                    <a:pt x="3123817" y="2057348"/>
                  </a:lnTo>
                  <a:lnTo>
                    <a:pt x="3123817" y="2059170"/>
                  </a:lnTo>
                  <a:lnTo>
                    <a:pt x="3127460" y="2059170"/>
                  </a:lnTo>
                  <a:lnTo>
                    <a:pt x="3127460" y="2062813"/>
                  </a:lnTo>
                  <a:lnTo>
                    <a:pt x="3123817" y="2062813"/>
                  </a:lnTo>
                  <a:lnTo>
                    <a:pt x="3123817" y="2064634"/>
                  </a:lnTo>
                  <a:lnTo>
                    <a:pt x="3121995" y="2064634"/>
                  </a:lnTo>
                  <a:close/>
                  <a:moveTo>
                    <a:pt x="3072816" y="2053705"/>
                  </a:moveTo>
                  <a:lnTo>
                    <a:pt x="3076458" y="2053705"/>
                  </a:lnTo>
                  <a:lnTo>
                    <a:pt x="3078280" y="2062813"/>
                  </a:lnTo>
                  <a:lnTo>
                    <a:pt x="3067351" y="2068277"/>
                  </a:lnTo>
                  <a:lnTo>
                    <a:pt x="3067351" y="2064634"/>
                  </a:lnTo>
                  <a:close/>
                  <a:moveTo>
                    <a:pt x="3307785" y="2042776"/>
                  </a:moveTo>
                  <a:lnTo>
                    <a:pt x="3311428" y="2042776"/>
                  </a:lnTo>
                  <a:lnTo>
                    <a:pt x="3316893" y="2046419"/>
                  </a:lnTo>
                  <a:lnTo>
                    <a:pt x="3316893" y="2048241"/>
                  </a:lnTo>
                  <a:lnTo>
                    <a:pt x="3307785" y="2048241"/>
                  </a:lnTo>
                  <a:close/>
                  <a:moveTo>
                    <a:pt x="3267713" y="2042776"/>
                  </a:moveTo>
                  <a:lnTo>
                    <a:pt x="3269534" y="2042776"/>
                  </a:lnTo>
                  <a:lnTo>
                    <a:pt x="3274999" y="2048241"/>
                  </a:lnTo>
                  <a:lnTo>
                    <a:pt x="3274999" y="2051884"/>
                  </a:lnTo>
                  <a:lnTo>
                    <a:pt x="3258605" y="2057348"/>
                  </a:lnTo>
                  <a:lnTo>
                    <a:pt x="3267713" y="2046419"/>
                  </a:lnTo>
                  <a:close/>
                  <a:moveTo>
                    <a:pt x="2950777" y="2022740"/>
                  </a:moveTo>
                  <a:lnTo>
                    <a:pt x="2959884" y="2022740"/>
                  </a:lnTo>
                  <a:lnTo>
                    <a:pt x="2967170" y="2024562"/>
                  </a:lnTo>
                  <a:lnTo>
                    <a:pt x="2972635" y="2024562"/>
                  </a:lnTo>
                  <a:lnTo>
                    <a:pt x="2972635" y="2028205"/>
                  </a:lnTo>
                  <a:lnTo>
                    <a:pt x="2965349" y="2030026"/>
                  </a:lnTo>
                  <a:lnTo>
                    <a:pt x="2965349" y="2033669"/>
                  </a:lnTo>
                  <a:lnTo>
                    <a:pt x="2961706" y="2033669"/>
                  </a:lnTo>
                  <a:lnTo>
                    <a:pt x="2950777" y="2024562"/>
                  </a:lnTo>
                  <a:close/>
                  <a:moveTo>
                    <a:pt x="3397037" y="2011811"/>
                  </a:moveTo>
                  <a:lnTo>
                    <a:pt x="3398859" y="2011811"/>
                  </a:lnTo>
                  <a:lnTo>
                    <a:pt x="3398859" y="2024562"/>
                  </a:lnTo>
                  <a:lnTo>
                    <a:pt x="3389751" y="2030026"/>
                  </a:lnTo>
                  <a:lnTo>
                    <a:pt x="3386108" y="2030026"/>
                  </a:lnTo>
                  <a:lnTo>
                    <a:pt x="3389751" y="2028205"/>
                  </a:lnTo>
                  <a:lnTo>
                    <a:pt x="3397037" y="2013633"/>
                  </a:lnTo>
                  <a:close/>
                  <a:moveTo>
                    <a:pt x="2247691" y="1968096"/>
                  </a:moveTo>
                  <a:lnTo>
                    <a:pt x="2254977" y="1975382"/>
                  </a:lnTo>
                  <a:lnTo>
                    <a:pt x="2265906" y="2028204"/>
                  </a:lnTo>
                  <a:lnTo>
                    <a:pt x="2260441" y="2048241"/>
                  </a:lnTo>
                  <a:lnTo>
                    <a:pt x="2262263" y="2075563"/>
                  </a:lnTo>
                  <a:lnTo>
                    <a:pt x="2287763" y="2157528"/>
                  </a:lnTo>
                  <a:lnTo>
                    <a:pt x="2298692" y="2181208"/>
                  </a:lnTo>
                  <a:lnTo>
                    <a:pt x="2276835" y="2159350"/>
                  </a:lnTo>
                  <a:lnTo>
                    <a:pt x="2256798" y="2164814"/>
                  </a:lnTo>
                  <a:lnTo>
                    <a:pt x="2247691" y="2221280"/>
                  </a:lnTo>
                  <a:lnTo>
                    <a:pt x="2260441" y="2246780"/>
                  </a:lnTo>
                  <a:lnTo>
                    <a:pt x="2267727" y="2252245"/>
                  </a:lnTo>
                  <a:lnTo>
                    <a:pt x="2271370" y="2270459"/>
                  </a:lnTo>
                  <a:lnTo>
                    <a:pt x="2267727" y="2275924"/>
                  </a:lnTo>
                  <a:lnTo>
                    <a:pt x="2265906" y="2257709"/>
                  </a:lnTo>
                  <a:lnTo>
                    <a:pt x="2247691" y="2254066"/>
                  </a:lnTo>
                  <a:lnTo>
                    <a:pt x="2236762" y="2277745"/>
                  </a:lnTo>
                  <a:lnTo>
                    <a:pt x="2233119" y="2275924"/>
                  </a:lnTo>
                  <a:lnTo>
                    <a:pt x="2231298" y="2254066"/>
                  </a:lnTo>
                  <a:lnTo>
                    <a:pt x="2238584" y="2204887"/>
                  </a:lnTo>
                  <a:lnTo>
                    <a:pt x="2231298" y="2181208"/>
                  </a:lnTo>
                  <a:lnTo>
                    <a:pt x="2238584" y="2135671"/>
                  </a:lnTo>
                  <a:lnTo>
                    <a:pt x="2236762" y="2108349"/>
                  </a:lnTo>
                  <a:lnTo>
                    <a:pt x="2236762" y="2090134"/>
                  </a:lnTo>
                  <a:lnTo>
                    <a:pt x="2225833" y="2070098"/>
                  </a:lnTo>
                  <a:lnTo>
                    <a:pt x="2225833" y="2046419"/>
                  </a:lnTo>
                  <a:lnTo>
                    <a:pt x="2231298" y="2000882"/>
                  </a:lnTo>
                  <a:lnTo>
                    <a:pt x="2244048" y="2002704"/>
                  </a:lnTo>
                  <a:lnTo>
                    <a:pt x="2249512" y="1991775"/>
                  </a:lnTo>
                  <a:lnTo>
                    <a:pt x="2242227" y="1969918"/>
                  </a:lnTo>
                  <a:close/>
                  <a:moveTo>
                    <a:pt x="2127474" y="1929845"/>
                  </a:moveTo>
                  <a:lnTo>
                    <a:pt x="2142046" y="1938953"/>
                  </a:lnTo>
                  <a:lnTo>
                    <a:pt x="2131117" y="1957168"/>
                  </a:lnTo>
                  <a:lnTo>
                    <a:pt x="2127474" y="1957168"/>
                  </a:lnTo>
                  <a:lnTo>
                    <a:pt x="2120188" y="1955347"/>
                  </a:lnTo>
                  <a:lnTo>
                    <a:pt x="2120188" y="1949882"/>
                  </a:lnTo>
                  <a:lnTo>
                    <a:pt x="2127474" y="1933488"/>
                  </a:lnTo>
                  <a:close/>
                  <a:moveTo>
                    <a:pt x="2803240" y="1928023"/>
                  </a:moveTo>
                  <a:lnTo>
                    <a:pt x="2808704" y="1928023"/>
                  </a:lnTo>
                  <a:lnTo>
                    <a:pt x="2815990" y="1951703"/>
                  </a:lnTo>
                  <a:lnTo>
                    <a:pt x="2808704" y="1946239"/>
                  </a:lnTo>
                  <a:lnTo>
                    <a:pt x="2797775" y="1929845"/>
                  </a:lnTo>
                  <a:close/>
                  <a:moveTo>
                    <a:pt x="2763168" y="1756806"/>
                  </a:moveTo>
                  <a:lnTo>
                    <a:pt x="2768632" y="1767735"/>
                  </a:lnTo>
                  <a:lnTo>
                    <a:pt x="2737666" y="1793235"/>
                  </a:lnTo>
                  <a:lnTo>
                    <a:pt x="2748595" y="1767735"/>
                  </a:lnTo>
                  <a:lnTo>
                    <a:pt x="2746774" y="1767735"/>
                  </a:lnTo>
                  <a:close/>
                  <a:moveTo>
                    <a:pt x="3329642" y="1527301"/>
                  </a:moveTo>
                  <a:lnTo>
                    <a:pt x="3351500" y="1536409"/>
                  </a:lnTo>
                  <a:lnTo>
                    <a:pt x="3364250" y="1532766"/>
                  </a:lnTo>
                  <a:lnTo>
                    <a:pt x="3367893" y="1532766"/>
                  </a:lnTo>
                  <a:lnTo>
                    <a:pt x="3386108" y="1549159"/>
                  </a:lnTo>
                  <a:lnTo>
                    <a:pt x="3398858" y="1552802"/>
                  </a:lnTo>
                  <a:lnTo>
                    <a:pt x="3398858" y="1558266"/>
                  </a:lnTo>
                  <a:lnTo>
                    <a:pt x="3378822" y="1569195"/>
                  </a:lnTo>
                  <a:lnTo>
                    <a:pt x="3325999" y="1543694"/>
                  </a:lnTo>
                  <a:close/>
                  <a:moveTo>
                    <a:pt x="25500" y="1184865"/>
                  </a:moveTo>
                  <a:lnTo>
                    <a:pt x="51001" y="1212187"/>
                  </a:lnTo>
                  <a:lnTo>
                    <a:pt x="20036" y="1239509"/>
                  </a:lnTo>
                  <a:lnTo>
                    <a:pt x="3643" y="1228580"/>
                  </a:lnTo>
                  <a:lnTo>
                    <a:pt x="3643" y="1239509"/>
                  </a:lnTo>
                  <a:lnTo>
                    <a:pt x="0" y="1228580"/>
                  </a:lnTo>
                  <a:lnTo>
                    <a:pt x="0" y="1206723"/>
                  </a:lnTo>
                  <a:lnTo>
                    <a:pt x="10929" y="1188508"/>
                  </a:lnTo>
                  <a:close/>
                  <a:moveTo>
                    <a:pt x="2852419" y="1150257"/>
                  </a:moveTo>
                  <a:lnTo>
                    <a:pt x="2881562" y="1163007"/>
                  </a:lnTo>
                  <a:lnTo>
                    <a:pt x="2877919" y="1179400"/>
                  </a:lnTo>
                  <a:lnTo>
                    <a:pt x="2861526" y="1177579"/>
                  </a:lnTo>
                  <a:lnTo>
                    <a:pt x="2846954" y="1155721"/>
                  </a:lnTo>
                  <a:close/>
                  <a:moveTo>
                    <a:pt x="256828" y="1117471"/>
                  </a:moveTo>
                  <a:lnTo>
                    <a:pt x="295079" y="1166651"/>
                  </a:lnTo>
                  <a:lnTo>
                    <a:pt x="278686" y="1172115"/>
                  </a:lnTo>
                  <a:lnTo>
                    <a:pt x="256828" y="1155722"/>
                  </a:lnTo>
                  <a:lnTo>
                    <a:pt x="260471" y="1163008"/>
                  </a:lnTo>
                  <a:lnTo>
                    <a:pt x="245899" y="1135686"/>
                  </a:lnTo>
                  <a:lnTo>
                    <a:pt x="255007" y="1135686"/>
                  </a:lnTo>
                  <a:lnTo>
                    <a:pt x="249542" y="1130221"/>
                  </a:lnTo>
                  <a:close/>
                  <a:moveTo>
                    <a:pt x="98361" y="1057362"/>
                  </a:moveTo>
                  <a:lnTo>
                    <a:pt x="114755" y="1057362"/>
                  </a:lnTo>
                  <a:lnTo>
                    <a:pt x="118398" y="1062827"/>
                  </a:lnTo>
                  <a:lnTo>
                    <a:pt x="118398" y="1084685"/>
                  </a:lnTo>
                  <a:close/>
                  <a:moveTo>
                    <a:pt x="3156602" y="1035504"/>
                  </a:moveTo>
                  <a:lnTo>
                    <a:pt x="3191210" y="1057362"/>
                  </a:lnTo>
                  <a:lnTo>
                    <a:pt x="3185746" y="1071933"/>
                  </a:lnTo>
                  <a:lnTo>
                    <a:pt x="3156602" y="1084684"/>
                  </a:lnTo>
                  <a:lnTo>
                    <a:pt x="3132923" y="1079219"/>
                  </a:lnTo>
                  <a:lnTo>
                    <a:pt x="3105601" y="1090148"/>
                  </a:lnTo>
                  <a:lnTo>
                    <a:pt x="3100137" y="1077398"/>
                  </a:lnTo>
                  <a:lnTo>
                    <a:pt x="3129280" y="1039147"/>
                  </a:lnTo>
                  <a:lnTo>
                    <a:pt x="3138388" y="1039147"/>
                  </a:lnTo>
                  <a:close/>
                  <a:moveTo>
                    <a:pt x="2111081" y="1031862"/>
                  </a:moveTo>
                  <a:lnTo>
                    <a:pt x="2132939" y="1035505"/>
                  </a:lnTo>
                  <a:lnTo>
                    <a:pt x="2122010" y="1044613"/>
                  </a:lnTo>
                  <a:lnTo>
                    <a:pt x="2105616" y="1035505"/>
                  </a:lnTo>
                  <a:close/>
                  <a:moveTo>
                    <a:pt x="2152976" y="1028219"/>
                  </a:moveTo>
                  <a:lnTo>
                    <a:pt x="2158440" y="1040970"/>
                  </a:lnTo>
                  <a:lnTo>
                    <a:pt x="2138404" y="1051899"/>
                  </a:lnTo>
                  <a:lnTo>
                    <a:pt x="2132939" y="1051899"/>
                  </a:lnTo>
                  <a:lnTo>
                    <a:pt x="2138404" y="1039148"/>
                  </a:lnTo>
                  <a:close/>
                  <a:moveTo>
                    <a:pt x="2165725" y="962646"/>
                  </a:moveTo>
                  <a:lnTo>
                    <a:pt x="2194868" y="962646"/>
                  </a:lnTo>
                  <a:lnTo>
                    <a:pt x="2189404" y="979040"/>
                  </a:lnTo>
                  <a:lnTo>
                    <a:pt x="2158439" y="979040"/>
                  </a:lnTo>
                  <a:close/>
                  <a:moveTo>
                    <a:pt x="2203976" y="849715"/>
                  </a:moveTo>
                  <a:lnTo>
                    <a:pt x="2216726" y="849715"/>
                  </a:lnTo>
                  <a:lnTo>
                    <a:pt x="2244048" y="855180"/>
                  </a:lnTo>
                  <a:lnTo>
                    <a:pt x="2265906" y="878859"/>
                  </a:lnTo>
                  <a:lnTo>
                    <a:pt x="2267727" y="906181"/>
                  </a:lnTo>
                  <a:lnTo>
                    <a:pt x="2178476" y="893431"/>
                  </a:lnTo>
                  <a:lnTo>
                    <a:pt x="2176654" y="887966"/>
                  </a:lnTo>
                  <a:lnTo>
                    <a:pt x="2193047" y="882502"/>
                  </a:lnTo>
                  <a:close/>
                  <a:moveTo>
                    <a:pt x="2076473" y="820571"/>
                  </a:moveTo>
                  <a:lnTo>
                    <a:pt x="2091046" y="833321"/>
                  </a:lnTo>
                  <a:lnTo>
                    <a:pt x="2096510" y="844250"/>
                  </a:lnTo>
                  <a:lnTo>
                    <a:pt x="2091046" y="849714"/>
                  </a:lnTo>
                  <a:close/>
                  <a:moveTo>
                    <a:pt x="2194869" y="815107"/>
                  </a:moveTo>
                  <a:lnTo>
                    <a:pt x="2205798" y="827857"/>
                  </a:lnTo>
                  <a:lnTo>
                    <a:pt x="2194869" y="849715"/>
                  </a:lnTo>
                  <a:lnTo>
                    <a:pt x="2187583" y="844251"/>
                  </a:lnTo>
                  <a:lnTo>
                    <a:pt x="2187583" y="826036"/>
                  </a:lnTo>
                  <a:close/>
                  <a:moveTo>
                    <a:pt x="2333300" y="698534"/>
                  </a:moveTo>
                  <a:lnTo>
                    <a:pt x="2387944" y="714927"/>
                  </a:lnTo>
                  <a:lnTo>
                    <a:pt x="2378837" y="727678"/>
                  </a:lnTo>
                  <a:lnTo>
                    <a:pt x="2449874" y="742249"/>
                  </a:lnTo>
                  <a:lnTo>
                    <a:pt x="2438945" y="765929"/>
                  </a:lnTo>
                  <a:lnTo>
                    <a:pt x="2400695" y="775036"/>
                  </a:lnTo>
                  <a:lnTo>
                    <a:pt x="2351515" y="744071"/>
                  </a:lnTo>
                  <a:close/>
                  <a:moveTo>
                    <a:pt x="2076474" y="671211"/>
                  </a:moveTo>
                  <a:lnTo>
                    <a:pt x="2087403" y="693069"/>
                  </a:lnTo>
                  <a:lnTo>
                    <a:pt x="2085582" y="698533"/>
                  </a:lnTo>
                  <a:lnTo>
                    <a:pt x="2081939" y="720391"/>
                  </a:lnTo>
                  <a:lnTo>
                    <a:pt x="2074652" y="709462"/>
                  </a:lnTo>
                  <a:close/>
                  <a:moveTo>
                    <a:pt x="2216726" y="642068"/>
                  </a:moveTo>
                  <a:lnTo>
                    <a:pt x="2315085" y="707641"/>
                  </a:lnTo>
                  <a:lnTo>
                    <a:pt x="2295049" y="709463"/>
                  </a:lnTo>
                  <a:lnTo>
                    <a:pt x="2298692" y="725856"/>
                  </a:lnTo>
                  <a:lnTo>
                    <a:pt x="2287763" y="742249"/>
                  </a:lnTo>
                  <a:lnTo>
                    <a:pt x="2254977" y="742249"/>
                  </a:lnTo>
                  <a:lnTo>
                    <a:pt x="2238584" y="713106"/>
                  </a:lnTo>
                  <a:lnTo>
                    <a:pt x="2247691" y="676676"/>
                  </a:lnTo>
                  <a:close/>
                  <a:moveTo>
                    <a:pt x="2158439" y="634782"/>
                  </a:moveTo>
                  <a:lnTo>
                    <a:pt x="2182119" y="671211"/>
                  </a:lnTo>
                  <a:lnTo>
                    <a:pt x="2193047" y="674854"/>
                  </a:lnTo>
                  <a:lnTo>
                    <a:pt x="2189404" y="693069"/>
                  </a:lnTo>
                  <a:lnTo>
                    <a:pt x="2200333" y="696712"/>
                  </a:lnTo>
                  <a:lnTo>
                    <a:pt x="2205798" y="680319"/>
                  </a:lnTo>
                  <a:lnTo>
                    <a:pt x="2200333" y="654818"/>
                  </a:lnTo>
                  <a:lnTo>
                    <a:pt x="2220369" y="654818"/>
                  </a:lnTo>
                  <a:lnTo>
                    <a:pt x="2242227" y="685783"/>
                  </a:lnTo>
                  <a:lnTo>
                    <a:pt x="2236763" y="713105"/>
                  </a:lnTo>
                  <a:lnTo>
                    <a:pt x="2238584" y="733141"/>
                  </a:lnTo>
                  <a:lnTo>
                    <a:pt x="2262263" y="754999"/>
                  </a:lnTo>
                  <a:lnTo>
                    <a:pt x="2236763" y="765927"/>
                  </a:lnTo>
                  <a:lnTo>
                    <a:pt x="2225834" y="744070"/>
                  </a:lnTo>
                  <a:lnTo>
                    <a:pt x="2178476" y="769570"/>
                  </a:lnTo>
                  <a:lnTo>
                    <a:pt x="2176654" y="765927"/>
                  </a:lnTo>
                  <a:lnTo>
                    <a:pt x="2182119" y="764106"/>
                  </a:lnTo>
                  <a:lnTo>
                    <a:pt x="2176654" y="744070"/>
                  </a:lnTo>
                  <a:lnTo>
                    <a:pt x="2169368" y="749534"/>
                  </a:lnTo>
                  <a:lnTo>
                    <a:pt x="2169368" y="758641"/>
                  </a:lnTo>
                  <a:lnTo>
                    <a:pt x="2171190" y="758641"/>
                  </a:lnTo>
                  <a:lnTo>
                    <a:pt x="2165725" y="776856"/>
                  </a:lnTo>
                  <a:lnTo>
                    <a:pt x="2132939" y="765927"/>
                  </a:lnTo>
                  <a:lnTo>
                    <a:pt x="2103795" y="720391"/>
                  </a:lnTo>
                  <a:lnTo>
                    <a:pt x="2120188" y="718569"/>
                  </a:lnTo>
                  <a:lnTo>
                    <a:pt x="2109260" y="696712"/>
                  </a:lnTo>
                  <a:lnTo>
                    <a:pt x="2122010" y="676676"/>
                  </a:lnTo>
                  <a:lnTo>
                    <a:pt x="2116546" y="660283"/>
                  </a:lnTo>
                  <a:close/>
                  <a:moveTo>
                    <a:pt x="457189" y="561923"/>
                  </a:moveTo>
                  <a:lnTo>
                    <a:pt x="480868" y="563745"/>
                  </a:lnTo>
                  <a:lnTo>
                    <a:pt x="495440" y="592888"/>
                  </a:lnTo>
                  <a:lnTo>
                    <a:pt x="491797" y="609281"/>
                  </a:lnTo>
                  <a:lnTo>
                    <a:pt x="495440" y="609281"/>
                  </a:lnTo>
                  <a:lnTo>
                    <a:pt x="480868" y="642068"/>
                  </a:lnTo>
                  <a:lnTo>
                    <a:pt x="373402" y="696712"/>
                  </a:lnTo>
                  <a:lnTo>
                    <a:pt x="367938" y="685783"/>
                  </a:lnTo>
                  <a:lnTo>
                    <a:pt x="313293" y="744070"/>
                  </a:lnTo>
                  <a:lnTo>
                    <a:pt x="291436" y="744070"/>
                  </a:lnTo>
                  <a:lnTo>
                    <a:pt x="289614" y="753178"/>
                  </a:lnTo>
                  <a:lnTo>
                    <a:pt x="300543" y="760463"/>
                  </a:lnTo>
                  <a:lnTo>
                    <a:pt x="285971" y="782321"/>
                  </a:lnTo>
                  <a:lnTo>
                    <a:pt x="267757" y="776857"/>
                  </a:lnTo>
                  <a:lnTo>
                    <a:pt x="278686" y="796893"/>
                  </a:lnTo>
                  <a:lnTo>
                    <a:pt x="256828" y="785964"/>
                  </a:lnTo>
                  <a:lnTo>
                    <a:pt x="262292" y="798714"/>
                  </a:lnTo>
                  <a:lnTo>
                    <a:pt x="255007" y="806000"/>
                  </a:lnTo>
                  <a:lnTo>
                    <a:pt x="240435" y="793250"/>
                  </a:lnTo>
                  <a:lnTo>
                    <a:pt x="251364" y="822393"/>
                  </a:lnTo>
                  <a:lnTo>
                    <a:pt x="238613" y="844251"/>
                  </a:lnTo>
                  <a:lnTo>
                    <a:pt x="222220" y="822393"/>
                  </a:lnTo>
                  <a:lnTo>
                    <a:pt x="216756" y="838787"/>
                  </a:lnTo>
                  <a:lnTo>
                    <a:pt x="229506" y="849715"/>
                  </a:lnTo>
                  <a:lnTo>
                    <a:pt x="229506" y="864287"/>
                  </a:lnTo>
                  <a:lnTo>
                    <a:pt x="205827" y="855180"/>
                  </a:lnTo>
                  <a:lnTo>
                    <a:pt x="222220" y="875216"/>
                  </a:lnTo>
                  <a:lnTo>
                    <a:pt x="205827" y="869752"/>
                  </a:lnTo>
                  <a:lnTo>
                    <a:pt x="213113" y="889788"/>
                  </a:lnTo>
                  <a:lnTo>
                    <a:pt x="202184" y="906181"/>
                  </a:lnTo>
                  <a:lnTo>
                    <a:pt x="165755" y="889788"/>
                  </a:lnTo>
                  <a:lnTo>
                    <a:pt x="159931" y="891244"/>
                  </a:lnTo>
                  <a:lnTo>
                    <a:pt x="163058" y="890540"/>
                  </a:lnTo>
                  <a:lnTo>
                    <a:pt x="194774" y="908790"/>
                  </a:lnTo>
                  <a:lnTo>
                    <a:pt x="175867" y="928835"/>
                  </a:lnTo>
                  <a:lnTo>
                    <a:pt x="190809" y="924946"/>
                  </a:lnTo>
                  <a:lnTo>
                    <a:pt x="190809" y="934819"/>
                  </a:lnTo>
                  <a:lnTo>
                    <a:pt x="174342" y="944692"/>
                  </a:lnTo>
                  <a:lnTo>
                    <a:pt x="182271" y="947086"/>
                  </a:lnTo>
                  <a:lnTo>
                    <a:pt x="170377" y="968926"/>
                  </a:lnTo>
                  <a:lnTo>
                    <a:pt x="170377" y="1006922"/>
                  </a:lnTo>
                  <a:lnTo>
                    <a:pt x="186845" y="1059578"/>
                  </a:lnTo>
                  <a:lnTo>
                    <a:pt x="222220" y="1095779"/>
                  </a:lnTo>
                  <a:lnTo>
                    <a:pt x="207277" y="1101763"/>
                  </a:lnTo>
                  <a:lnTo>
                    <a:pt x="214901" y="1106550"/>
                  </a:lnTo>
                  <a:lnTo>
                    <a:pt x="210937" y="1110140"/>
                  </a:lnTo>
                  <a:lnTo>
                    <a:pt x="200263" y="1092488"/>
                  </a:lnTo>
                  <a:lnTo>
                    <a:pt x="190809" y="1097275"/>
                  </a:lnTo>
                  <a:lnTo>
                    <a:pt x="194469" y="1106550"/>
                  </a:lnTo>
                  <a:lnTo>
                    <a:pt x="170377" y="1097275"/>
                  </a:lnTo>
                  <a:lnTo>
                    <a:pt x="162753" y="1108046"/>
                  </a:lnTo>
                  <a:lnTo>
                    <a:pt x="151775" y="1095480"/>
                  </a:lnTo>
                  <a:lnTo>
                    <a:pt x="159399" y="1091890"/>
                  </a:lnTo>
                  <a:lnTo>
                    <a:pt x="129513" y="1089497"/>
                  </a:lnTo>
                  <a:lnTo>
                    <a:pt x="126158" y="1073640"/>
                  </a:lnTo>
                  <a:lnTo>
                    <a:pt x="143236" y="1067955"/>
                  </a:lnTo>
                  <a:lnTo>
                    <a:pt x="126158" y="1057185"/>
                  </a:lnTo>
                  <a:lnTo>
                    <a:pt x="135612" y="1040730"/>
                  </a:lnTo>
                  <a:lnTo>
                    <a:pt x="120973" y="1053595"/>
                  </a:lnTo>
                  <a:lnTo>
                    <a:pt x="120669" y="1035943"/>
                  </a:lnTo>
                  <a:lnTo>
                    <a:pt x="79804" y="1031754"/>
                  </a:lnTo>
                  <a:lnTo>
                    <a:pt x="74620" y="1019488"/>
                  </a:lnTo>
                  <a:lnTo>
                    <a:pt x="78279" y="997647"/>
                  </a:lnTo>
                  <a:lnTo>
                    <a:pt x="97187" y="1001238"/>
                  </a:lnTo>
                  <a:lnTo>
                    <a:pt x="113350" y="954565"/>
                  </a:lnTo>
                  <a:lnTo>
                    <a:pt x="107555" y="959352"/>
                  </a:lnTo>
                  <a:lnTo>
                    <a:pt x="100236" y="939905"/>
                  </a:lnTo>
                  <a:lnTo>
                    <a:pt x="120059" y="928835"/>
                  </a:lnTo>
                  <a:lnTo>
                    <a:pt x="114874" y="925245"/>
                  </a:lnTo>
                  <a:lnTo>
                    <a:pt x="119144" y="923450"/>
                  </a:lnTo>
                  <a:lnTo>
                    <a:pt x="115179" y="912081"/>
                  </a:lnTo>
                  <a:lnTo>
                    <a:pt x="129818" y="898020"/>
                  </a:lnTo>
                  <a:lnTo>
                    <a:pt x="144258" y="894770"/>
                  </a:lnTo>
                  <a:lnTo>
                    <a:pt x="165755" y="866109"/>
                  </a:lnTo>
                  <a:lnTo>
                    <a:pt x="138433" y="875216"/>
                  </a:lnTo>
                  <a:lnTo>
                    <a:pt x="129325" y="860644"/>
                  </a:lnTo>
                  <a:lnTo>
                    <a:pt x="165755" y="827858"/>
                  </a:lnTo>
                  <a:lnTo>
                    <a:pt x="189434" y="838787"/>
                  </a:lnTo>
                  <a:lnTo>
                    <a:pt x="165755" y="822393"/>
                  </a:lnTo>
                  <a:lnTo>
                    <a:pt x="178505" y="816929"/>
                  </a:lnTo>
                  <a:lnTo>
                    <a:pt x="167576" y="806000"/>
                  </a:lnTo>
                  <a:lnTo>
                    <a:pt x="187612" y="804179"/>
                  </a:lnTo>
                  <a:lnTo>
                    <a:pt x="176683" y="785964"/>
                  </a:lnTo>
                  <a:lnTo>
                    <a:pt x="202184" y="782321"/>
                  </a:lnTo>
                  <a:lnTo>
                    <a:pt x="178505" y="776857"/>
                  </a:lnTo>
                  <a:lnTo>
                    <a:pt x="183969" y="758642"/>
                  </a:lnTo>
                  <a:lnTo>
                    <a:pt x="176683" y="758642"/>
                  </a:lnTo>
                  <a:lnTo>
                    <a:pt x="173040" y="749535"/>
                  </a:lnTo>
                  <a:lnTo>
                    <a:pt x="176683" y="736784"/>
                  </a:lnTo>
                  <a:lnTo>
                    <a:pt x="189434" y="747713"/>
                  </a:lnTo>
                  <a:lnTo>
                    <a:pt x="222220" y="725855"/>
                  </a:lnTo>
                  <a:lnTo>
                    <a:pt x="251364" y="676676"/>
                  </a:lnTo>
                  <a:lnTo>
                    <a:pt x="291436" y="645711"/>
                  </a:lnTo>
                  <a:lnTo>
                    <a:pt x="296900" y="647532"/>
                  </a:lnTo>
                  <a:lnTo>
                    <a:pt x="289614" y="660282"/>
                  </a:lnTo>
                  <a:lnTo>
                    <a:pt x="306008" y="652997"/>
                  </a:lnTo>
                  <a:lnTo>
                    <a:pt x="306008" y="629317"/>
                  </a:lnTo>
                  <a:lnTo>
                    <a:pt x="338794" y="642068"/>
                  </a:lnTo>
                  <a:lnTo>
                    <a:pt x="384331" y="625675"/>
                  </a:lnTo>
                  <a:close/>
                  <a:moveTo>
                    <a:pt x="1301439" y="254094"/>
                  </a:moveTo>
                  <a:lnTo>
                    <a:pt x="1317832" y="267755"/>
                  </a:lnTo>
                  <a:lnTo>
                    <a:pt x="1315100" y="303274"/>
                  </a:lnTo>
                  <a:lnTo>
                    <a:pt x="1334225" y="292345"/>
                  </a:lnTo>
                  <a:lnTo>
                    <a:pt x="1364280" y="330596"/>
                  </a:lnTo>
                  <a:lnTo>
                    <a:pt x="1377940" y="371579"/>
                  </a:lnTo>
                  <a:lnTo>
                    <a:pt x="1358816" y="398901"/>
                  </a:lnTo>
                  <a:lnTo>
                    <a:pt x="1296887" y="415415"/>
                  </a:lnTo>
                  <a:lnTo>
                    <a:pt x="1296887" y="418027"/>
                  </a:lnTo>
                  <a:lnTo>
                    <a:pt x="1293244" y="418027"/>
                  </a:lnTo>
                  <a:lnTo>
                    <a:pt x="1258637" y="425313"/>
                  </a:lnTo>
                  <a:lnTo>
                    <a:pt x="1231314" y="452636"/>
                  </a:lnTo>
                  <a:lnTo>
                    <a:pt x="1214920" y="441707"/>
                  </a:lnTo>
                  <a:lnTo>
                    <a:pt x="1224028" y="414384"/>
                  </a:lnTo>
                  <a:lnTo>
                    <a:pt x="1229381" y="414384"/>
                  </a:lnTo>
                  <a:cubicBezTo>
                    <a:pt x="1235052" y="397333"/>
                    <a:pt x="1248615" y="371968"/>
                    <a:pt x="1244063" y="366114"/>
                  </a:cubicBezTo>
                  <a:lnTo>
                    <a:pt x="1260456" y="333328"/>
                  </a:lnTo>
                  <a:lnTo>
                    <a:pt x="1279581" y="275952"/>
                  </a:lnTo>
                  <a:close/>
                  <a:moveTo>
                    <a:pt x="1186686" y="158467"/>
                  </a:moveTo>
                  <a:lnTo>
                    <a:pt x="1203079" y="185790"/>
                  </a:lnTo>
                  <a:lnTo>
                    <a:pt x="1219473" y="174861"/>
                  </a:lnTo>
                  <a:lnTo>
                    <a:pt x="1246794" y="213111"/>
                  </a:lnTo>
                  <a:lnTo>
                    <a:pt x="1235865" y="289613"/>
                  </a:lnTo>
                  <a:lnTo>
                    <a:pt x="1252259" y="322399"/>
                  </a:lnTo>
                  <a:lnTo>
                    <a:pt x="1216741" y="341525"/>
                  </a:lnTo>
                  <a:lnTo>
                    <a:pt x="1189418" y="338793"/>
                  </a:lnTo>
                  <a:lnTo>
                    <a:pt x="1153900" y="314203"/>
                  </a:lnTo>
                  <a:lnTo>
                    <a:pt x="1115649" y="300542"/>
                  </a:lnTo>
                  <a:lnTo>
                    <a:pt x="1091059" y="248631"/>
                  </a:lnTo>
                  <a:lnTo>
                    <a:pt x="1115649" y="174861"/>
                  </a:lnTo>
                  <a:close/>
                  <a:moveTo>
                    <a:pt x="1151168" y="0"/>
                  </a:moveTo>
                  <a:lnTo>
                    <a:pt x="1164829" y="51912"/>
                  </a:lnTo>
                  <a:lnTo>
                    <a:pt x="1194883" y="65573"/>
                  </a:lnTo>
                  <a:lnTo>
                    <a:pt x="1197615" y="92894"/>
                  </a:lnTo>
                  <a:lnTo>
                    <a:pt x="1170293" y="98359"/>
                  </a:lnTo>
                  <a:lnTo>
                    <a:pt x="1186686" y="147538"/>
                  </a:lnTo>
                  <a:cubicBezTo>
                    <a:pt x="1170293" y="153003"/>
                    <a:pt x="1148436" y="150270"/>
                    <a:pt x="1132043" y="155735"/>
                  </a:cubicBezTo>
                  <a:lnTo>
                    <a:pt x="1096524" y="180325"/>
                  </a:lnTo>
                  <a:lnTo>
                    <a:pt x="1039147" y="147538"/>
                  </a:lnTo>
                  <a:lnTo>
                    <a:pt x="1082862" y="76502"/>
                  </a:lnTo>
                  <a:lnTo>
                    <a:pt x="1071934" y="57376"/>
                  </a:lnTo>
                  <a:lnTo>
                    <a:pt x="1134774" y="546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5" name="Russia - Mainland">
              <a:extLst>
                <a:ext uri="{FF2B5EF4-FFF2-40B4-BE49-F238E27FC236}">
                  <a16:creationId xmlns:a16="http://schemas.microsoft.com/office/drawing/2014/main" id="{D2F20DBE-00E9-6868-0F20-DDAF89F9F4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65544" y="1584069"/>
              <a:ext cx="3854463" cy="1935364"/>
            </a:xfrm>
            <a:custGeom>
              <a:avLst/>
              <a:gdLst>
                <a:gd name="T0" fmla="*/ 1071 w 2133"/>
                <a:gd name="T1" fmla="*/ 56 h 1071"/>
                <a:gd name="T2" fmla="*/ 1107 w 2133"/>
                <a:gd name="T3" fmla="*/ 161 h 1071"/>
                <a:gd name="T4" fmla="*/ 1089 w 2133"/>
                <a:gd name="T5" fmla="*/ 210 h 1071"/>
                <a:gd name="T6" fmla="*/ 1128 w 2133"/>
                <a:gd name="T7" fmla="*/ 235 h 1071"/>
                <a:gd name="T8" fmla="*/ 1304 w 2133"/>
                <a:gd name="T9" fmla="*/ 219 h 1071"/>
                <a:gd name="T10" fmla="*/ 1406 w 2133"/>
                <a:gd name="T11" fmla="*/ 315 h 1071"/>
                <a:gd name="T12" fmla="*/ 1593 w 2133"/>
                <a:gd name="T13" fmla="*/ 302 h 1071"/>
                <a:gd name="T14" fmla="*/ 1801 w 2133"/>
                <a:gd name="T15" fmla="*/ 384 h 1071"/>
                <a:gd name="T16" fmla="*/ 1996 w 2133"/>
                <a:gd name="T17" fmla="*/ 407 h 1071"/>
                <a:gd name="T18" fmla="*/ 2054 w 2133"/>
                <a:gd name="T19" fmla="*/ 450 h 1071"/>
                <a:gd name="T20" fmla="*/ 2093 w 2133"/>
                <a:gd name="T21" fmla="*/ 475 h 1071"/>
                <a:gd name="T22" fmla="*/ 2093 w 2133"/>
                <a:gd name="T23" fmla="*/ 548 h 1071"/>
                <a:gd name="T24" fmla="*/ 2050 w 2133"/>
                <a:gd name="T25" fmla="*/ 539 h 1071"/>
                <a:gd name="T26" fmla="*/ 1978 w 2133"/>
                <a:gd name="T27" fmla="*/ 554 h 1071"/>
                <a:gd name="T28" fmla="*/ 1965 w 2133"/>
                <a:gd name="T29" fmla="*/ 609 h 1071"/>
                <a:gd name="T30" fmla="*/ 1870 w 2133"/>
                <a:gd name="T31" fmla="*/ 683 h 1071"/>
                <a:gd name="T32" fmla="*/ 1763 w 2133"/>
                <a:gd name="T33" fmla="*/ 738 h 1071"/>
                <a:gd name="T34" fmla="*/ 1756 w 2133"/>
                <a:gd name="T35" fmla="*/ 815 h 1071"/>
                <a:gd name="T36" fmla="*/ 1715 w 2133"/>
                <a:gd name="T37" fmla="*/ 729 h 1071"/>
                <a:gd name="T38" fmla="*/ 1778 w 2133"/>
                <a:gd name="T39" fmla="*/ 637 h 1071"/>
                <a:gd name="T40" fmla="*/ 1660 w 2133"/>
                <a:gd name="T41" fmla="*/ 686 h 1071"/>
                <a:gd name="T42" fmla="*/ 1590 w 2133"/>
                <a:gd name="T43" fmla="*/ 696 h 1071"/>
                <a:gd name="T44" fmla="*/ 1433 w 2133"/>
                <a:gd name="T45" fmla="*/ 811 h 1071"/>
                <a:gd name="T46" fmla="*/ 1491 w 2133"/>
                <a:gd name="T47" fmla="*/ 855 h 1071"/>
                <a:gd name="T48" fmla="*/ 1360 w 2133"/>
                <a:gd name="T49" fmla="*/ 1051 h 1071"/>
                <a:gd name="T50" fmla="*/ 1353 w 2133"/>
                <a:gd name="T51" fmla="*/ 940 h 1071"/>
                <a:gd name="T52" fmla="*/ 1184 w 2133"/>
                <a:gd name="T53" fmla="*/ 919 h 1071"/>
                <a:gd name="T54" fmla="*/ 923 w 2133"/>
                <a:gd name="T55" fmla="*/ 910 h 1071"/>
                <a:gd name="T56" fmla="*/ 754 w 2133"/>
                <a:gd name="T57" fmla="*/ 907 h 1071"/>
                <a:gd name="T58" fmla="*/ 650 w 2133"/>
                <a:gd name="T59" fmla="*/ 818 h 1071"/>
                <a:gd name="T60" fmla="*/ 592 w 2133"/>
                <a:gd name="T61" fmla="*/ 825 h 1071"/>
                <a:gd name="T62" fmla="*/ 548 w 2133"/>
                <a:gd name="T63" fmla="*/ 793 h 1071"/>
                <a:gd name="T64" fmla="*/ 447 w 2133"/>
                <a:gd name="T65" fmla="*/ 827 h 1071"/>
                <a:gd name="T66" fmla="*/ 435 w 2133"/>
                <a:gd name="T67" fmla="*/ 870 h 1071"/>
                <a:gd name="T68" fmla="*/ 398 w 2133"/>
                <a:gd name="T69" fmla="*/ 891 h 1071"/>
                <a:gd name="T70" fmla="*/ 323 w 2133"/>
                <a:gd name="T71" fmla="*/ 879 h 1071"/>
                <a:gd name="T72" fmla="*/ 263 w 2133"/>
                <a:gd name="T73" fmla="*/ 925 h 1071"/>
                <a:gd name="T74" fmla="*/ 271 w 2133"/>
                <a:gd name="T75" fmla="*/ 983 h 1071"/>
                <a:gd name="T76" fmla="*/ 243 w 2133"/>
                <a:gd name="T77" fmla="*/ 1055 h 1071"/>
                <a:gd name="T78" fmla="*/ 142 w 2133"/>
                <a:gd name="T79" fmla="*/ 986 h 1071"/>
                <a:gd name="T80" fmla="*/ 166 w 2133"/>
                <a:gd name="T81" fmla="*/ 934 h 1071"/>
                <a:gd name="T82" fmla="*/ 102 w 2133"/>
                <a:gd name="T83" fmla="*/ 885 h 1071"/>
                <a:gd name="T84" fmla="*/ 75 w 2133"/>
                <a:gd name="T85" fmla="*/ 833 h 1071"/>
                <a:gd name="T86" fmla="*/ 11 w 2133"/>
                <a:gd name="T87" fmla="*/ 759 h 1071"/>
                <a:gd name="T88" fmla="*/ 16 w 2133"/>
                <a:gd name="T89" fmla="*/ 665 h 1071"/>
                <a:gd name="T90" fmla="*/ 29 w 2133"/>
                <a:gd name="T91" fmla="*/ 437 h 1071"/>
                <a:gd name="T92" fmla="*/ 77 w 2133"/>
                <a:gd name="T93" fmla="*/ 385 h 1071"/>
                <a:gd name="T94" fmla="*/ 94 w 2133"/>
                <a:gd name="T95" fmla="*/ 486 h 1071"/>
                <a:gd name="T96" fmla="*/ 124 w 2133"/>
                <a:gd name="T97" fmla="*/ 550 h 1071"/>
                <a:gd name="T98" fmla="*/ 219 w 2133"/>
                <a:gd name="T99" fmla="*/ 504 h 1071"/>
                <a:gd name="T100" fmla="*/ 320 w 2133"/>
                <a:gd name="T101" fmla="*/ 425 h 1071"/>
                <a:gd name="T102" fmla="*/ 352 w 2133"/>
                <a:gd name="T103" fmla="*/ 430 h 1071"/>
                <a:gd name="T104" fmla="*/ 538 w 2133"/>
                <a:gd name="T105" fmla="*/ 432 h 1071"/>
                <a:gd name="T106" fmla="*/ 552 w 2133"/>
                <a:gd name="T107" fmla="*/ 247 h 1071"/>
                <a:gd name="T108" fmla="*/ 587 w 2133"/>
                <a:gd name="T109" fmla="*/ 477 h 1071"/>
                <a:gd name="T110" fmla="*/ 655 w 2133"/>
                <a:gd name="T111" fmla="*/ 431 h 1071"/>
                <a:gd name="T112" fmla="*/ 625 w 2133"/>
                <a:gd name="T113" fmla="*/ 277 h 1071"/>
                <a:gd name="T114" fmla="*/ 658 w 2133"/>
                <a:gd name="T115" fmla="*/ 320 h 1071"/>
                <a:gd name="T116" fmla="*/ 721 w 2133"/>
                <a:gd name="T117" fmla="*/ 358 h 1071"/>
                <a:gd name="T118" fmla="*/ 698 w 2133"/>
                <a:gd name="T119" fmla="*/ 234 h 1071"/>
                <a:gd name="T120" fmla="*/ 794 w 2133"/>
                <a:gd name="T121" fmla="*/ 145 h 1071"/>
                <a:gd name="T122" fmla="*/ 933 w 2133"/>
                <a:gd name="T123" fmla="*/ 84 h 10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133" h="1071">
                  <a:moveTo>
                    <a:pt x="1117" y="111"/>
                  </a:moveTo>
                  <a:lnTo>
                    <a:pt x="1122" y="120"/>
                  </a:lnTo>
                  <a:lnTo>
                    <a:pt x="1126" y="121"/>
                  </a:lnTo>
                  <a:lnTo>
                    <a:pt x="1117" y="111"/>
                  </a:lnTo>
                  <a:close/>
                  <a:moveTo>
                    <a:pt x="1005" y="0"/>
                  </a:moveTo>
                  <a:lnTo>
                    <a:pt x="1006" y="0"/>
                  </a:lnTo>
                  <a:lnTo>
                    <a:pt x="1027" y="10"/>
                  </a:lnTo>
                  <a:lnTo>
                    <a:pt x="1031" y="23"/>
                  </a:lnTo>
                  <a:lnTo>
                    <a:pt x="1013" y="41"/>
                  </a:lnTo>
                  <a:lnTo>
                    <a:pt x="1027" y="34"/>
                  </a:lnTo>
                  <a:lnTo>
                    <a:pt x="1027" y="40"/>
                  </a:lnTo>
                  <a:lnTo>
                    <a:pt x="1046" y="43"/>
                  </a:lnTo>
                  <a:lnTo>
                    <a:pt x="1048" y="43"/>
                  </a:lnTo>
                  <a:lnTo>
                    <a:pt x="1048" y="44"/>
                  </a:lnTo>
                  <a:lnTo>
                    <a:pt x="1049" y="49"/>
                  </a:lnTo>
                  <a:lnTo>
                    <a:pt x="1046" y="57"/>
                  </a:lnTo>
                  <a:lnTo>
                    <a:pt x="1033" y="72"/>
                  </a:lnTo>
                  <a:lnTo>
                    <a:pt x="1048" y="72"/>
                  </a:lnTo>
                  <a:lnTo>
                    <a:pt x="1058" y="56"/>
                  </a:lnTo>
                  <a:lnTo>
                    <a:pt x="1071" y="56"/>
                  </a:lnTo>
                  <a:lnTo>
                    <a:pt x="1083" y="57"/>
                  </a:lnTo>
                  <a:lnTo>
                    <a:pt x="1096" y="57"/>
                  </a:lnTo>
                  <a:lnTo>
                    <a:pt x="1096" y="59"/>
                  </a:lnTo>
                  <a:lnTo>
                    <a:pt x="1119" y="81"/>
                  </a:lnTo>
                  <a:lnTo>
                    <a:pt x="1116" y="87"/>
                  </a:lnTo>
                  <a:lnTo>
                    <a:pt x="1119" y="93"/>
                  </a:lnTo>
                  <a:lnTo>
                    <a:pt x="1123" y="86"/>
                  </a:lnTo>
                  <a:lnTo>
                    <a:pt x="1129" y="102"/>
                  </a:lnTo>
                  <a:lnTo>
                    <a:pt x="1132" y="102"/>
                  </a:lnTo>
                  <a:lnTo>
                    <a:pt x="1134" y="109"/>
                  </a:lnTo>
                  <a:lnTo>
                    <a:pt x="1128" y="121"/>
                  </a:lnTo>
                  <a:lnTo>
                    <a:pt x="1132" y="123"/>
                  </a:lnTo>
                  <a:lnTo>
                    <a:pt x="1132" y="124"/>
                  </a:lnTo>
                  <a:lnTo>
                    <a:pt x="1131" y="127"/>
                  </a:lnTo>
                  <a:lnTo>
                    <a:pt x="1132" y="136"/>
                  </a:lnTo>
                  <a:lnTo>
                    <a:pt x="1123" y="149"/>
                  </a:lnTo>
                  <a:lnTo>
                    <a:pt x="1113" y="157"/>
                  </a:lnTo>
                  <a:lnTo>
                    <a:pt x="1114" y="158"/>
                  </a:lnTo>
                  <a:lnTo>
                    <a:pt x="1114" y="160"/>
                  </a:lnTo>
                  <a:lnTo>
                    <a:pt x="1107" y="161"/>
                  </a:lnTo>
                  <a:lnTo>
                    <a:pt x="1107" y="169"/>
                  </a:lnTo>
                  <a:lnTo>
                    <a:pt x="1089" y="176"/>
                  </a:lnTo>
                  <a:lnTo>
                    <a:pt x="1059" y="219"/>
                  </a:lnTo>
                  <a:lnTo>
                    <a:pt x="1046" y="219"/>
                  </a:lnTo>
                  <a:lnTo>
                    <a:pt x="1025" y="249"/>
                  </a:lnTo>
                  <a:lnTo>
                    <a:pt x="1030" y="246"/>
                  </a:lnTo>
                  <a:lnTo>
                    <a:pt x="1031" y="246"/>
                  </a:lnTo>
                  <a:lnTo>
                    <a:pt x="1034" y="249"/>
                  </a:lnTo>
                  <a:lnTo>
                    <a:pt x="1034" y="237"/>
                  </a:lnTo>
                  <a:lnTo>
                    <a:pt x="1043" y="237"/>
                  </a:lnTo>
                  <a:lnTo>
                    <a:pt x="1046" y="238"/>
                  </a:lnTo>
                  <a:lnTo>
                    <a:pt x="1051" y="238"/>
                  </a:lnTo>
                  <a:lnTo>
                    <a:pt x="1071" y="228"/>
                  </a:lnTo>
                  <a:lnTo>
                    <a:pt x="1073" y="226"/>
                  </a:lnTo>
                  <a:lnTo>
                    <a:pt x="1070" y="220"/>
                  </a:lnTo>
                  <a:lnTo>
                    <a:pt x="1070" y="219"/>
                  </a:lnTo>
                  <a:lnTo>
                    <a:pt x="1071" y="220"/>
                  </a:lnTo>
                  <a:lnTo>
                    <a:pt x="1079" y="225"/>
                  </a:lnTo>
                  <a:lnTo>
                    <a:pt x="1093" y="215"/>
                  </a:lnTo>
                  <a:lnTo>
                    <a:pt x="1089" y="210"/>
                  </a:lnTo>
                  <a:lnTo>
                    <a:pt x="1079" y="219"/>
                  </a:lnTo>
                  <a:lnTo>
                    <a:pt x="1077" y="219"/>
                  </a:lnTo>
                  <a:lnTo>
                    <a:pt x="1077" y="218"/>
                  </a:lnTo>
                  <a:lnTo>
                    <a:pt x="1074" y="209"/>
                  </a:lnTo>
                  <a:lnTo>
                    <a:pt x="1082" y="198"/>
                  </a:lnTo>
                  <a:lnTo>
                    <a:pt x="1083" y="198"/>
                  </a:lnTo>
                  <a:lnTo>
                    <a:pt x="1092" y="204"/>
                  </a:lnTo>
                  <a:lnTo>
                    <a:pt x="1101" y="198"/>
                  </a:lnTo>
                  <a:lnTo>
                    <a:pt x="1101" y="200"/>
                  </a:lnTo>
                  <a:lnTo>
                    <a:pt x="1099" y="203"/>
                  </a:lnTo>
                  <a:lnTo>
                    <a:pt x="1099" y="209"/>
                  </a:lnTo>
                  <a:lnTo>
                    <a:pt x="1114" y="213"/>
                  </a:lnTo>
                  <a:lnTo>
                    <a:pt x="1119" y="209"/>
                  </a:lnTo>
                  <a:lnTo>
                    <a:pt x="1117" y="198"/>
                  </a:lnTo>
                  <a:lnTo>
                    <a:pt x="1119" y="198"/>
                  </a:lnTo>
                  <a:lnTo>
                    <a:pt x="1126" y="216"/>
                  </a:lnTo>
                  <a:lnTo>
                    <a:pt x="1125" y="229"/>
                  </a:lnTo>
                  <a:lnTo>
                    <a:pt x="1129" y="231"/>
                  </a:lnTo>
                  <a:lnTo>
                    <a:pt x="1125" y="234"/>
                  </a:lnTo>
                  <a:lnTo>
                    <a:pt x="1128" y="235"/>
                  </a:lnTo>
                  <a:lnTo>
                    <a:pt x="1136" y="231"/>
                  </a:lnTo>
                  <a:lnTo>
                    <a:pt x="1128" y="223"/>
                  </a:lnTo>
                  <a:lnTo>
                    <a:pt x="1128" y="222"/>
                  </a:lnTo>
                  <a:lnTo>
                    <a:pt x="1156" y="213"/>
                  </a:lnTo>
                  <a:lnTo>
                    <a:pt x="1199" y="222"/>
                  </a:lnTo>
                  <a:lnTo>
                    <a:pt x="1199" y="223"/>
                  </a:lnTo>
                  <a:lnTo>
                    <a:pt x="1193" y="226"/>
                  </a:lnTo>
                  <a:lnTo>
                    <a:pt x="1194" y="237"/>
                  </a:lnTo>
                  <a:lnTo>
                    <a:pt x="1227" y="247"/>
                  </a:lnTo>
                  <a:lnTo>
                    <a:pt x="1255" y="243"/>
                  </a:lnTo>
                  <a:lnTo>
                    <a:pt x="1258" y="238"/>
                  </a:lnTo>
                  <a:lnTo>
                    <a:pt x="1254" y="225"/>
                  </a:lnTo>
                  <a:lnTo>
                    <a:pt x="1257" y="212"/>
                  </a:lnTo>
                  <a:lnTo>
                    <a:pt x="1257" y="210"/>
                  </a:lnTo>
                  <a:lnTo>
                    <a:pt x="1261" y="212"/>
                  </a:lnTo>
                  <a:lnTo>
                    <a:pt x="1262" y="206"/>
                  </a:lnTo>
                  <a:lnTo>
                    <a:pt x="1264" y="206"/>
                  </a:lnTo>
                  <a:lnTo>
                    <a:pt x="1300" y="225"/>
                  </a:lnTo>
                  <a:lnTo>
                    <a:pt x="1304" y="220"/>
                  </a:lnTo>
                  <a:lnTo>
                    <a:pt x="1304" y="219"/>
                  </a:lnTo>
                  <a:lnTo>
                    <a:pt x="1305" y="219"/>
                  </a:lnTo>
                  <a:lnTo>
                    <a:pt x="1320" y="223"/>
                  </a:lnTo>
                  <a:lnTo>
                    <a:pt x="1338" y="246"/>
                  </a:lnTo>
                  <a:lnTo>
                    <a:pt x="1335" y="263"/>
                  </a:lnTo>
                  <a:lnTo>
                    <a:pt x="1340" y="272"/>
                  </a:lnTo>
                  <a:lnTo>
                    <a:pt x="1337" y="280"/>
                  </a:lnTo>
                  <a:lnTo>
                    <a:pt x="1338" y="281"/>
                  </a:lnTo>
                  <a:lnTo>
                    <a:pt x="1328" y="293"/>
                  </a:lnTo>
                  <a:lnTo>
                    <a:pt x="1329" y="304"/>
                  </a:lnTo>
                  <a:lnTo>
                    <a:pt x="1332" y="302"/>
                  </a:lnTo>
                  <a:lnTo>
                    <a:pt x="1344" y="327"/>
                  </a:lnTo>
                  <a:lnTo>
                    <a:pt x="1356" y="332"/>
                  </a:lnTo>
                  <a:lnTo>
                    <a:pt x="1357" y="332"/>
                  </a:lnTo>
                  <a:lnTo>
                    <a:pt x="1360" y="341"/>
                  </a:lnTo>
                  <a:lnTo>
                    <a:pt x="1369" y="323"/>
                  </a:lnTo>
                  <a:lnTo>
                    <a:pt x="1371" y="308"/>
                  </a:lnTo>
                  <a:lnTo>
                    <a:pt x="1378" y="289"/>
                  </a:lnTo>
                  <a:lnTo>
                    <a:pt x="1380" y="289"/>
                  </a:lnTo>
                  <a:lnTo>
                    <a:pt x="1391" y="312"/>
                  </a:lnTo>
                  <a:lnTo>
                    <a:pt x="1406" y="315"/>
                  </a:lnTo>
                  <a:lnTo>
                    <a:pt x="1408" y="305"/>
                  </a:lnTo>
                  <a:lnTo>
                    <a:pt x="1409" y="304"/>
                  </a:lnTo>
                  <a:lnTo>
                    <a:pt x="1417" y="304"/>
                  </a:lnTo>
                  <a:lnTo>
                    <a:pt x="1448" y="323"/>
                  </a:lnTo>
                  <a:lnTo>
                    <a:pt x="1467" y="308"/>
                  </a:lnTo>
                  <a:lnTo>
                    <a:pt x="1473" y="309"/>
                  </a:lnTo>
                  <a:lnTo>
                    <a:pt x="1470" y="299"/>
                  </a:lnTo>
                  <a:lnTo>
                    <a:pt x="1471" y="295"/>
                  </a:lnTo>
                  <a:lnTo>
                    <a:pt x="1470" y="287"/>
                  </a:lnTo>
                  <a:lnTo>
                    <a:pt x="1470" y="286"/>
                  </a:lnTo>
                  <a:lnTo>
                    <a:pt x="1488" y="263"/>
                  </a:lnTo>
                  <a:lnTo>
                    <a:pt x="1485" y="256"/>
                  </a:lnTo>
                  <a:lnTo>
                    <a:pt x="1488" y="252"/>
                  </a:lnTo>
                  <a:lnTo>
                    <a:pt x="1489" y="252"/>
                  </a:lnTo>
                  <a:lnTo>
                    <a:pt x="1597" y="278"/>
                  </a:lnTo>
                  <a:lnTo>
                    <a:pt x="1602" y="281"/>
                  </a:lnTo>
                  <a:lnTo>
                    <a:pt x="1606" y="295"/>
                  </a:lnTo>
                  <a:lnTo>
                    <a:pt x="1605" y="295"/>
                  </a:lnTo>
                  <a:lnTo>
                    <a:pt x="1597" y="293"/>
                  </a:lnTo>
                  <a:lnTo>
                    <a:pt x="1593" y="302"/>
                  </a:lnTo>
                  <a:lnTo>
                    <a:pt x="1608" y="304"/>
                  </a:lnTo>
                  <a:lnTo>
                    <a:pt x="1615" y="312"/>
                  </a:lnTo>
                  <a:lnTo>
                    <a:pt x="1618" y="312"/>
                  </a:lnTo>
                  <a:lnTo>
                    <a:pt x="1623" y="311"/>
                  </a:lnTo>
                  <a:lnTo>
                    <a:pt x="1626" y="311"/>
                  </a:lnTo>
                  <a:lnTo>
                    <a:pt x="1636" y="321"/>
                  </a:lnTo>
                  <a:lnTo>
                    <a:pt x="1636" y="323"/>
                  </a:lnTo>
                  <a:lnTo>
                    <a:pt x="1630" y="330"/>
                  </a:lnTo>
                  <a:lnTo>
                    <a:pt x="1639" y="336"/>
                  </a:lnTo>
                  <a:lnTo>
                    <a:pt x="1666" y="330"/>
                  </a:lnTo>
                  <a:lnTo>
                    <a:pt x="1720" y="330"/>
                  </a:lnTo>
                  <a:lnTo>
                    <a:pt x="1720" y="332"/>
                  </a:lnTo>
                  <a:lnTo>
                    <a:pt x="1735" y="352"/>
                  </a:lnTo>
                  <a:lnTo>
                    <a:pt x="1737" y="360"/>
                  </a:lnTo>
                  <a:lnTo>
                    <a:pt x="1732" y="375"/>
                  </a:lnTo>
                  <a:lnTo>
                    <a:pt x="1752" y="385"/>
                  </a:lnTo>
                  <a:lnTo>
                    <a:pt x="1752" y="390"/>
                  </a:lnTo>
                  <a:lnTo>
                    <a:pt x="1766" y="379"/>
                  </a:lnTo>
                  <a:lnTo>
                    <a:pt x="1787" y="376"/>
                  </a:lnTo>
                  <a:lnTo>
                    <a:pt x="1801" y="384"/>
                  </a:lnTo>
                  <a:lnTo>
                    <a:pt x="1824" y="387"/>
                  </a:lnTo>
                  <a:lnTo>
                    <a:pt x="1836" y="376"/>
                  </a:lnTo>
                  <a:lnTo>
                    <a:pt x="1838" y="376"/>
                  </a:lnTo>
                  <a:lnTo>
                    <a:pt x="1838" y="378"/>
                  </a:lnTo>
                  <a:lnTo>
                    <a:pt x="1842" y="384"/>
                  </a:lnTo>
                  <a:lnTo>
                    <a:pt x="1844" y="397"/>
                  </a:lnTo>
                  <a:lnTo>
                    <a:pt x="1864" y="413"/>
                  </a:lnTo>
                  <a:lnTo>
                    <a:pt x="1879" y="401"/>
                  </a:lnTo>
                  <a:lnTo>
                    <a:pt x="1873" y="385"/>
                  </a:lnTo>
                  <a:lnTo>
                    <a:pt x="1867" y="384"/>
                  </a:lnTo>
                  <a:lnTo>
                    <a:pt x="1866" y="384"/>
                  </a:lnTo>
                  <a:lnTo>
                    <a:pt x="1866" y="382"/>
                  </a:lnTo>
                  <a:lnTo>
                    <a:pt x="1870" y="378"/>
                  </a:lnTo>
                  <a:lnTo>
                    <a:pt x="1870" y="367"/>
                  </a:lnTo>
                  <a:lnTo>
                    <a:pt x="1872" y="367"/>
                  </a:lnTo>
                  <a:lnTo>
                    <a:pt x="1876" y="366"/>
                  </a:lnTo>
                  <a:lnTo>
                    <a:pt x="1907" y="375"/>
                  </a:lnTo>
                  <a:lnTo>
                    <a:pt x="1946" y="373"/>
                  </a:lnTo>
                  <a:lnTo>
                    <a:pt x="1975" y="390"/>
                  </a:lnTo>
                  <a:lnTo>
                    <a:pt x="1996" y="407"/>
                  </a:lnTo>
                  <a:lnTo>
                    <a:pt x="2001" y="410"/>
                  </a:lnTo>
                  <a:lnTo>
                    <a:pt x="2011" y="415"/>
                  </a:lnTo>
                  <a:lnTo>
                    <a:pt x="2012" y="422"/>
                  </a:lnTo>
                  <a:lnTo>
                    <a:pt x="2020" y="425"/>
                  </a:lnTo>
                  <a:lnTo>
                    <a:pt x="2023" y="431"/>
                  </a:lnTo>
                  <a:lnTo>
                    <a:pt x="2030" y="432"/>
                  </a:lnTo>
                  <a:lnTo>
                    <a:pt x="2036" y="437"/>
                  </a:lnTo>
                  <a:lnTo>
                    <a:pt x="2038" y="441"/>
                  </a:lnTo>
                  <a:lnTo>
                    <a:pt x="2036" y="443"/>
                  </a:lnTo>
                  <a:lnTo>
                    <a:pt x="2047" y="446"/>
                  </a:lnTo>
                  <a:lnTo>
                    <a:pt x="2048" y="446"/>
                  </a:lnTo>
                  <a:lnTo>
                    <a:pt x="2048" y="447"/>
                  </a:lnTo>
                  <a:lnTo>
                    <a:pt x="2047" y="447"/>
                  </a:lnTo>
                  <a:lnTo>
                    <a:pt x="2044" y="452"/>
                  </a:lnTo>
                  <a:lnTo>
                    <a:pt x="2054" y="458"/>
                  </a:lnTo>
                  <a:lnTo>
                    <a:pt x="2048" y="450"/>
                  </a:lnTo>
                  <a:lnTo>
                    <a:pt x="2050" y="450"/>
                  </a:lnTo>
                  <a:lnTo>
                    <a:pt x="2050" y="449"/>
                  </a:lnTo>
                  <a:lnTo>
                    <a:pt x="2053" y="449"/>
                  </a:lnTo>
                  <a:lnTo>
                    <a:pt x="2054" y="450"/>
                  </a:lnTo>
                  <a:lnTo>
                    <a:pt x="2057" y="450"/>
                  </a:lnTo>
                  <a:lnTo>
                    <a:pt x="2057" y="452"/>
                  </a:lnTo>
                  <a:lnTo>
                    <a:pt x="2064" y="461"/>
                  </a:lnTo>
                  <a:lnTo>
                    <a:pt x="2064" y="462"/>
                  </a:lnTo>
                  <a:lnTo>
                    <a:pt x="2061" y="464"/>
                  </a:lnTo>
                  <a:lnTo>
                    <a:pt x="2066" y="483"/>
                  </a:lnTo>
                  <a:lnTo>
                    <a:pt x="2072" y="487"/>
                  </a:lnTo>
                  <a:lnTo>
                    <a:pt x="2072" y="477"/>
                  </a:lnTo>
                  <a:lnTo>
                    <a:pt x="2067" y="474"/>
                  </a:lnTo>
                  <a:lnTo>
                    <a:pt x="2067" y="473"/>
                  </a:lnTo>
                  <a:lnTo>
                    <a:pt x="2070" y="473"/>
                  </a:lnTo>
                  <a:lnTo>
                    <a:pt x="2073" y="474"/>
                  </a:lnTo>
                  <a:lnTo>
                    <a:pt x="2076" y="474"/>
                  </a:lnTo>
                  <a:lnTo>
                    <a:pt x="2078" y="471"/>
                  </a:lnTo>
                  <a:lnTo>
                    <a:pt x="2078" y="470"/>
                  </a:lnTo>
                  <a:lnTo>
                    <a:pt x="2085" y="474"/>
                  </a:lnTo>
                  <a:lnTo>
                    <a:pt x="2082" y="477"/>
                  </a:lnTo>
                  <a:lnTo>
                    <a:pt x="2084" y="478"/>
                  </a:lnTo>
                  <a:lnTo>
                    <a:pt x="2085" y="475"/>
                  </a:lnTo>
                  <a:lnTo>
                    <a:pt x="2093" y="475"/>
                  </a:lnTo>
                  <a:lnTo>
                    <a:pt x="2097" y="477"/>
                  </a:lnTo>
                  <a:lnTo>
                    <a:pt x="2104" y="477"/>
                  </a:lnTo>
                  <a:lnTo>
                    <a:pt x="2122" y="498"/>
                  </a:lnTo>
                  <a:lnTo>
                    <a:pt x="2121" y="501"/>
                  </a:lnTo>
                  <a:lnTo>
                    <a:pt x="2131" y="504"/>
                  </a:lnTo>
                  <a:lnTo>
                    <a:pt x="2133" y="504"/>
                  </a:lnTo>
                  <a:lnTo>
                    <a:pt x="2133" y="505"/>
                  </a:lnTo>
                  <a:lnTo>
                    <a:pt x="2121" y="511"/>
                  </a:lnTo>
                  <a:lnTo>
                    <a:pt x="2119" y="520"/>
                  </a:lnTo>
                  <a:lnTo>
                    <a:pt x="2119" y="521"/>
                  </a:lnTo>
                  <a:lnTo>
                    <a:pt x="2110" y="514"/>
                  </a:lnTo>
                  <a:lnTo>
                    <a:pt x="2110" y="518"/>
                  </a:lnTo>
                  <a:lnTo>
                    <a:pt x="2113" y="524"/>
                  </a:lnTo>
                  <a:lnTo>
                    <a:pt x="2103" y="524"/>
                  </a:lnTo>
                  <a:lnTo>
                    <a:pt x="2098" y="532"/>
                  </a:lnTo>
                  <a:lnTo>
                    <a:pt x="2094" y="532"/>
                  </a:lnTo>
                  <a:lnTo>
                    <a:pt x="2100" y="538"/>
                  </a:lnTo>
                  <a:lnTo>
                    <a:pt x="2088" y="545"/>
                  </a:lnTo>
                  <a:lnTo>
                    <a:pt x="2093" y="547"/>
                  </a:lnTo>
                  <a:lnTo>
                    <a:pt x="2093" y="548"/>
                  </a:lnTo>
                  <a:lnTo>
                    <a:pt x="2090" y="550"/>
                  </a:lnTo>
                  <a:lnTo>
                    <a:pt x="2097" y="556"/>
                  </a:lnTo>
                  <a:lnTo>
                    <a:pt x="2097" y="557"/>
                  </a:lnTo>
                  <a:lnTo>
                    <a:pt x="2090" y="557"/>
                  </a:lnTo>
                  <a:lnTo>
                    <a:pt x="2088" y="563"/>
                  </a:lnTo>
                  <a:lnTo>
                    <a:pt x="2082" y="561"/>
                  </a:lnTo>
                  <a:lnTo>
                    <a:pt x="2082" y="556"/>
                  </a:lnTo>
                  <a:lnTo>
                    <a:pt x="2081" y="560"/>
                  </a:lnTo>
                  <a:lnTo>
                    <a:pt x="2079" y="560"/>
                  </a:lnTo>
                  <a:lnTo>
                    <a:pt x="2078" y="557"/>
                  </a:lnTo>
                  <a:lnTo>
                    <a:pt x="2075" y="559"/>
                  </a:lnTo>
                  <a:lnTo>
                    <a:pt x="2073" y="559"/>
                  </a:lnTo>
                  <a:lnTo>
                    <a:pt x="2073" y="557"/>
                  </a:lnTo>
                  <a:lnTo>
                    <a:pt x="2072" y="551"/>
                  </a:lnTo>
                  <a:lnTo>
                    <a:pt x="2064" y="548"/>
                  </a:lnTo>
                  <a:lnTo>
                    <a:pt x="2064" y="547"/>
                  </a:lnTo>
                  <a:lnTo>
                    <a:pt x="2063" y="547"/>
                  </a:lnTo>
                  <a:lnTo>
                    <a:pt x="2063" y="548"/>
                  </a:lnTo>
                  <a:lnTo>
                    <a:pt x="2057" y="547"/>
                  </a:lnTo>
                  <a:lnTo>
                    <a:pt x="2050" y="539"/>
                  </a:lnTo>
                  <a:lnTo>
                    <a:pt x="2048" y="539"/>
                  </a:lnTo>
                  <a:lnTo>
                    <a:pt x="2048" y="526"/>
                  </a:lnTo>
                  <a:lnTo>
                    <a:pt x="2042" y="521"/>
                  </a:lnTo>
                  <a:lnTo>
                    <a:pt x="2030" y="521"/>
                  </a:lnTo>
                  <a:lnTo>
                    <a:pt x="2021" y="523"/>
                  </a:lnTo>
                  <a:lnTo>
                    <a:pt x="2015" y="523"/>
                  </a:lnTo>
                  <a:lnTo>
                    <a:pt x="2010" y="505"/>
                  </a:lnTo>
                  <a:lnTo>
                    <a:pt x="2015" y="504"/>
                  </a:lnTo>
                  <a:lnTo>
                    <a:pt x="2015" y="499"/>
                  </a:lnTo>
                  <a:lnTo>
                    <a:pt x="2011" y="504"/>
                  </a:lnTo>
                  <a:lnTo>
                    <a:pt x="2010" y="504"/>
                  </a:lnTo>
                  <a:lnTo>
                    <a:pt x="2007" y="498"/>
                  </a:lnTo>
                  <a:lnTo>
                    <a:pt x="2005" y="498"/>
                  </a:lnTo>
                  <a:lnTo>
                    <a:pt x="2005" y="504"/>
                  </a:lnTo>
                  <a:lnTo>
                    <a:pt x="1998" y="505"/>
                  </a:lnTo>
                  <a:lnTo>
                    <a:pt x="1999" y="511"/>
                  </a:lnTo>
                  <a:lnTo>
                    <a:pt x="2007" y="523"/>
                  </a:lnTo>
                  <a:lnTo>
                    <a:pt x="1998" y="538"/>
                  </a:lnTo>
                  <a:lnTo>
                    <a:pt x="1995" y="541"/>
                  </a:lnTo>
                  <a:lnTo>
                    <a:pt x="1978" y="554"/>
                  </a:lnTo>
                  <a:lnTo>
                    <a:pt x="1977" y="554"/>
                  </a:lnTo>
                  <a:lnTo>
                    <a:pt x="1977" y="553"/>
                  </a:lnTo>
                  <a:lnTo>
                    <a:pt x="1972" y="548"/>
                  </a:lnTo>
                  <a:lnTo>
                    <a:pt x="1964" y="548"/>
                  </a:lnTo>
                  <a:lnTo>
                    <a:pt x="1965" y="557"/>
                  </a:lnTo>
                  <a:lnTo>
                    <a:pt x="1971" y="561"/>
                  </a:lnTo>
                  <a:lnTo>
                    <a:pt x="1974" y="559"/>
                  </a:lnTo>
                  <a:lnTo>
                    <a:pt x="1978" y="567"/>
                  </a:lnTo>
                  <a:lnTo>
                    <a:pt x="1977" y="567"/>
                  </a:lnTo>
                  <a:lnTo>
                    <a:pt x="1975" y="569"/>
                  </a:lnTo>
                  <a:lnTo>
                    <a:pt x="1980" y="570"/>
                  </a:lnTo>
                  <a:lnTo>
                    <a:pt x="1981" y="585"/>
                  </a:lnTo>
                  <a:lnTo>
                    <a:pt x="1989" y="597"/>
                  </a:lnTo>
                  <a:lnTo>
                    <a:pt x="1989" y="599"/>
                  </a:lnTo>
                  <a:lnTo>
                    <a:pt x="1984" y="599"/>
                  </a:lnTo>
                  <a:lnTo>
                    <a:pt x="1990" y="606"/>
                  </a:lnTo>
                  <a:lnTo>
                    <a:pt x="1990" y="607"/>
                  </a:lnTo>
                  <a:lnTo>
                    <a:pt x="1984" y="618"/>
                  </a:lnTo>
                  <a:lnTo>
                    <a:pt x="1983" y="618"/>
                  </a:lnTo>
                  <a:lnTo>
                    <a:pt x="1965" y="609"/>
                  </a:lnTo>
                  <a:lnTo>
                    <a:pt x="1964" y="612"/>
                  </a:lnTo>
                  <a:lnTo>
                    <a:pt x="1962" y="612"/>
                  </a:lnTo>
                  <a:lnTo>
                    <a:pt x="1959" y="606"/>
                  </a:lnTo>
                  <a:lnTo>
                    <a:pt x="1961" y="612"/>
                  </a:lnTo>
                  <a:lnTo>
                    <a:pt x="1961" y="613"/>
                  </a:lnTo>
                  <a:lnTo>
                    <a:pt x="1959" y="613"/>
                  </a:lnTo>
                  <a:lnTo>
                    <a:pt x="1932" y="624"/>
                  </a:lnTo>
                  <a:lnTo>
                    <a:pt x="1931" y="628"/>
                  </a:lnTo>
                  <a:lnTo>
                    <a:pt x="1931" y="630"/>
                  </a:lnTo>
                  <a:lnTo>
                    <a:pt x="1916" y="637"/>
                  </a:lnTo>
                  <a:lnTo>
                    <a:pt x="1912" y="636"/>
                  </a:lnTo>
                  <a:lnTo>
                    <a:pt x="1907" y="645"/>
                  </a:lnTo>
                  <a:lnTo>
                    <a:pt x="1897" y="650"/>
                  </a:lnTo>
                  <a:lnTo>
                    <a:pt x="1898" y="653"/>
                  </a:lnTo>
                  <a:lnTo>
                    <a:pt x="1897" y="653"/>
                  </a:lnTo>
                  <a:lnTo>
                    <a:pt x="1897" y="655"/>
                  </a:lnTo>
                  <a:lnTo>
                    <a:pt x="1894" y="653"/>
                  </a:lnTo>
                  <a:lnTo>
                    <a:pt x="1894" y="658"/>
                  </a:lnTo>
                  <a:lnTo>
                    <a:pt x="1873" y="670"/>
                  </a:lnTo>
                  <a:lnTo>
                    <a:pt x="1870" y="683"/>
                  </a:lnTo>
                  <a:lnTo>
                    <a:pt x="1869" y="683"/>
                  </a:lnTo>
                  <a:lnTo>
                    <a:pt x="1857" y="668"/>
                  </a:lnTo>
                  <a:lnTo>
                    <a:pt x="1842" y="665"/>
                  </a:lnTo>
                  <a:lnTo>
                    <a:pt x="1827" y="671"/>
                  </a:lnTo>
                  <a:lnTo>
                    <a:pt x="1817" y="686"/>
                  </a:lnTo>
                  <a:lnTo>
                    <a:pt x="1815" y="686"/>
                  </a:lnTo>
                  <a:lnTo>
                    <a:pt x="1817" y="670"/>
                  </a:lnTo>
                  <a:lnTo>
                    <a:pt x="1815" y="670"/>
                  </a:lnTo>
                  <a:lnTo>
                    <a:pt x="1803" y="677"/>
                  </a:lnTo>
                  <a:lnTo>
                    <a:pt x="1801" y="686"/>
                  </a:lnTo>
                  <a:lnTo>
                    <a:pt x="1795" y="682"/>
                  </a:lnTo>
                  <a:lnTo>
                    <a:pt x="1790" y="686"/>
                  </a:lnTo>
                  <a:lnTo>
                    <a:pt x="1789" y="686"/>
                  </a:lnTo>
                  <a:lnTo>
                    <a:pt x="1787" y="683"/>
                  </a:lnTo>
                  <a:lnTo>
                    <a:pt x="1781" y="686"/>
                  </a:lnTo>
                  <a:lnTo>
                    <a:pt x="1777" y="705"/>
                  </a:lnTo>
                  <a:lnTo>
                    <a:pt x="1774" y="705"/>
                  </a:lnTo>
                  <a:lnTo>
                    <a:pt x="1762" y="726"/>
                  </a:lnTo>
                  <a:lnTo>
                    <a:pt x="1762" y="735"/>
                  </a:lnTo>
                  <a:lnTo>
                    <a:pt x="1763" y="738"/>
                  </a:lnTo>
                  <a:lnTo>
                    <a:pt x="1769" y="732"/>
                  </a:lnTo>
                  <a:lnTo>
                    <a:pt x="1771" y="732"/>
                  </a:lnTo>
                  <a:lnTo>
                    <a:pt x="1778" y="736"/>
                  </a:lnTo>
                  <a:lnTo>
                    <a:pt x="1778" y="738"/>
                  </a:lnTo>
                  <a:lnTo>
                    <a:pt x="1771" y="753"/>
                  </a:lnTo>
                  <a:lnTo>
                    <a:pt x="1772" y="762"/>
                  </a:lnTo>
                  <a:lnTo>
                    <a:pt x="1778" y="765"/>
                  </a:lnTo>
                  <a:lnTo>
                    <a:pt x="1778" y="773"/>
                  </a:lnTo>
                  <a:lnTo>
                    <a:pt x="1775" y="781"/>
                  </a:lnTo>
                  <a:lnTo>
                    <a:pt x="1774" y="781"/>
                  </a:lnTo>
                  <a:lnTo>
                    <a:pt x="1769" y="775"/>
                  </a:lnTo>
                  <a:lnTo>
                    <a:pt x="1772" y="769"/>
                  </a:lnTo>
                  <a:lnTo>
                    <a:pt x="1766" y="772"/>
                  </a:lnTo>
                  <a:lnTo>
                    <a:pt x="1768" y="775"/>
                  </a:lnTo>
                  <a:lnTo>
                    <a:pt x="1768" y="776"/>
                  </a:lnTo>
                  <a:lnTo>
                    <a:pt x="1761" y="782"/>
                  </a:lnTo>
                  <a:lnTo>
                    <a:pt x="1758" y="791"/>
                  </a:lnTo>
                  <a:lnTo>
                    <a:pt x="1763" y="809"/>
                  </a:lnTo>
                  <a:lnTo>
                    <a:pt x="1762" y="809"/>
                  </a:lnTo>
                  <a:lnTo>
                    <a:pt x="1756" y="815"/>
                  </a:lnTo>
                  <a:lnTo>
                    <a:pt x="1755" y="815"/>
                  </a:lnTo>
                  <a:lnTo>
                    <a:pt x="1747" y="814"/>
                  </a:lnTo>
                  <a:lnTo>
                    <a:pt x="1735" y="825"/>
                  </a:lnTo>
                  <a:lnTo>
                    <a:pt x="1735" y="845"/>
                  </a:lnTo>
                  <a:lnTo>
                    <a:pt x="1734" y="845"/>
                  </a:lnTo>
                  <a:lnTo>
                    <a:pt x="1731" y="843"/>
                  </a:lnTo>
                  <a:lnTo>
                    <a:pt x="1718" y="849"/>
                  </a:lnTo>
                  <a:lnTo>
                    <a:pt x="1713" y="871"/>
                  </a:lnTo>
                  <a:lnTo>
                    <a:pt x="1694" y="892"/>
                  </a:lnTo>
                  <a:lnTo>
                    <a:pt x="1678" y="811"/>
                  </a:lnTo>
                  <a:lnTo>
                    <a:pt x="1678" y="793"/>
                  </a:lnTo>
                  <a:lnTo>
                    <a:pt x="1682" y="763"/>
                  </a:lnTo>
                  <a:lnTo>
                    <a:pt x="1694" y="754"/>
                  </a:lnTo>
                  <a:lnTo>
                    <a:pt x="1697" y="744"/>
                  </a:lnTo>
                  <a:lnTo>
                    <a:pt x="1694" y="736"/>
                  </a:lnTo>
                  <a:lnTo>
                    <a:pt x="1694" y="735"/>
                  </a:lnTo>
                  <a:lnTo>
                    <a:pt x="1697" y="735"/>
                  </a:lnTo>
                  <a:lnTo>
                    <a:pt x="1698" y="736"/>
                  </a:lnTo>
                  <a:lnTo>
                    <a:pt x="1701" y="736"/>
                  </a:lnTo>
                  <a:lnTo>
                    <a:pt x="1715" y="729"/>
                  </a:lnTo>
                  <a:lnTo>
                    <a:pt x="1741" y="693"/>
                  </a:lnTo>
                  <a:lnTo>
                    <a:pt x="1758" y="676"/>
                  </a:lnTo>
                  <a:lnTo>
                    <a:pt x="1761" y="670"/>
                  </a:lnTo>
                  <a:lnTo>
                    <a:pt x="1761" y="668"/>
                  </a:lnTo>
                  <a:lnTo>
                    <a:pt x="1783" y="658"/>
                  </a:lnTo>
                  <a:lnTo>
                    <a:pt x="1781" y="652"/>
                  </a:lnTo>
                  <a:lnTo>
                    <a:pt x="1784" y="647"/>
                  </a:lnTo>
                  <a:lnTo>
                    <a:pt x="1784" y="640"/>
                  </a:lnTo>
                  <a:lnTo>
                    <a:pt x="1787" y="636"/>
                  </a:lnTo>
                  <a:lnTo>
                    <a:pt x="1789" y="622"/>
                  </a:lnTo>
                  <a:lnTo>
                    <a:pt x="1789" y="621"/>
                  </a:lnTo>
                  <a:lnTo>
                    <a:pt x="1790" y="621"/>
                  </a:lnTo>
                  <a:lnTo>
                    <a:pt x="1799" y="615"/>
                  </a:lnTo>
                  <a:lnTo>
                    <a:pt x="1799" y="613"/>
                  </a:lnTo>
                  <a:lnTo>
                    <a:pt x="1793" y="609"/>
                  </a:lnTo>
                  <a:lnTo>
                    <a:pt x="1783" y="613"/>
                  </a:lnTo>
                  <a:lnTo>
                    <a:pt x="1775" y="624"/>
                  </a:lnTo>
                  <a:lnTo>
                    <a:pt x="1775" y="633"/>
                  </a:lnTo>
                  <a:lnTo>
                    <a:pt x="1778" y="636"/>
                  </a:lnTo>
                  <a:lnTo>
                    <a:pt x="1778" y="637"/>
                  </a:lnTo>
                  <a:lnTo>
                    <a:pt x="1775" y="640"/>
                  </a:lnTo>
                  <a:lnTo>
                    <a:pt x="1772" y="637"/>
                  </a:lnTo>
                  <a:lnTo>
                    <a:pt x="1766" y="639"/>
                  </a:lnTo>
                  <a:lnTo>
                    <a:pt x="1738" y="667"/>
                  </a:lnTo>
                  <a:lnTo>
                    <a:pt x="1737" y="667"/>
                  </a:lnTo>
                  <a:lnTo>
                    <a:pt x="1737" y="665"/>
                  </a:lnTo>
                  <a:lnTo>
                    <a:pt x="1740" y="656"/>
                  </a:lnTo>
                  <a:lnTo>
                    <a:pt x="1732" y="656"/>
                  </a:lnTo>
                  <a:lnTo>
                    <a:pt x="1732" y="655"/>
                  </a:lnTo>
                  <a:lnTo>
                    <a:pt x="1735" y="650"/>
                  </a:lnTo>
                  <a:lnTo>
                    <a:pt x="1734" y="646"/>
                  </a:lnTo>
                  <a:lnTo>
                    <a:pt x="1738" y="639"/>
                  </a:lnTo>
                  <a:lnTo>
                    <a:pt x="1740" y="631"/>
                  </a:lnTo>
                  <a:lnTo>
                    <a:pt x="1734" y="637"/>
                  </a:lnTo>
                  <a:lnTo>
                    <a:pt x="1722" y="631"/>
                  </a:lnTo>
                  <a:lnTo>
                    <a:pt x="1700" y="637"/>
                  </a:lnTo>
                  <a:lnTo>
                    <a:pt x="1683" y="662"/>
                  </a:lnTo>
                  <a:lnTo>
                    <a:pt x="1669" y="674"/>
                  </a:lnTo>
                  <a:lnTo>
                    <a:pt x="1663" y="686"/>
                  </a:lnTo>
                  <a:lnTo>
                    <a:pt x="1660" y="686"/>
                  </a:lnTo>
                  <a:lnTo>
                    <a:pt x="1663" y="692"/>
                  </a:lnTo>
                  <a:lnTo>
                    <a:pt x="1661" y="695"/>
                  </a:lnTo>
                  <a:lnTo>
                    <a:pt x="1672" y="698"/>
                  </a:lnTo>
                  <a:lnTo>
                    <a:pt x="1673" y="702"/>
                  </a:lnTo>
                  <a:lnTo>
                    <a:pt x="1672" y="704"/>
                  </a:lnTo>
                  <a:lnTo>
                    <a:pt x="1669" y="704"/>
                  </a:lnTo>
                  <a:lnTo>
                    <a:pt x="1652" y="702"/>
                  </a:lnTo>
                  <a:lnTo>
                    <a:pt x="1642" y="710"/>
                  </a:lnTo>
                  <a:lnTo>
                    <a:pt x="1637" y="707"/>
                  </a:lnTo>
                  <a:lnTo>
                    <a:pt x="1623" y="711"/>
                  </a:lnTo>
                  <a:lnTo>
                    <a:pt x="1620" y="705"/>
                  </a:lnTo>
                  <a:lnTo>
                    <a:pt x="1620" y="704"/>
                  </a:lnTo>
                  <a:lnTo>
                    <a:pt x="1632" y="699"/>
                  </a:lnTo>
                  <a:lnTo>
                    <a:pt x="1623" y="693"/>
                  </a:lnTo>
                  <a:lnTo>
                    <a:pt x="1617" y="696"/>
                  </a:lnTo>
                  <a:lnTo>
                    <a:pt x="1596" y="689"/>
                  </a:lnTo>
                  <a:lnTo>
                    <a:pt x="1593" y="690"/>
                  </a:lnTo>
                  <a:lnTo>
                    <a:pt x="1594" y="695"/>
                  </a:lnTo>
                  <a:lnTo>
                    <a:pt x="1594" y="696"/>
                  </a:lnTo>
                  <a:lnTo>
                    <a:pt x="1590" y="696"/>
                  </a:lnTo>
                  <a:lnTo>
                    <a:pt x="1590" y="702"/>
                  </a:lnTo>
                  <a:lnTo>
                    <a:pt x="1586" y="702"/>
                  </a:lnTo>
                  <a:lnTo>
                    <a:pt x="1583" y="698"/>
                  </a:lnTo>
                  <a:lnTo>
                    <a:pt x="1572" y="702"/>
                  </a:lnTo>
                  <a:lnTo>
                    <a:pt x="1559" y="696"/>
                  </a:lnTo>
                  <a:lnTo>
                    <a:pt x="1554" y="704"/>
                  </a:lnTo>
                  <a:lnTo>
                    <a:pt x="1553" y="704"/>
                  </a:lnTo>
                  <a:lnTo>
                    <a:pt x="1546" y="698"/>
                  </a:lnTo>
                  <a:lnTo>
                    <a:pt x="1516" y="699"/>
                  </a:lnTo>
                  <a:lnTo>
                    <a:pt x="1504" y="705"/>
                  </a:lnTo>
                  <a:lnTo>
                    <a:pt x="1486" y="726"/>
                  </a:lnTo>
                  <a:lnTo>
                    <a:pt x="1480" y="738"/>
                  </a:lnTo>
                  <a:lnTo>
                    <a:pt x="1464" y="750"/>
                  </a:lnTo>
                  <a:lnTo>
                    <a:pt x="1445" y="776"/>
                  </a:lnTo>
                  <a:lnTo>
                    <a:pt x="1414" y="805"/>
                  </a:lnTo>
                  <a:lnTo>
                    <a:pt x="1414" y="808"/>
                  </a:lnTo>
                  <a:lnTo>
                    <a:pt x="1420" y="812"/>
                  </a:lnTo>
                  <a:lnTo>
                    <a:pt x="1423" y="812"/>
                  </a:lnTo>
                  <a:lnTo>
                    <a:pt x="1427" y="811"/>
                  </a:lnTo>
                  <a:lnTo>
                    <a:pt x="1433" y="811"/>
                  </a:lnTo>
                  <a:lnTo>
                    <a:pt x="1433" y="830"/>
                  </a:lnTo>
                  <a:lnTo>
                    <a:pt x="1437" y="827"/>
                  </a:lnTo>
                  <a:lnTo>
                    <a:pt x="1437" y="821"/>
                  </a:lnTo>
                  <a:lnTo>
                    <a:pt x="1443" y="818"/>
                  </a:lnTo>
                  <a:lnTo>
                    <a:pt x="1445" y="818"/>
                  </a:lnTo>
                  <a:lnTo>
                    <a:pt x="1445" y="819"/>
                  </a:lnTo>
                  <a:lnTo>
                    <a:pt x="1440" y="822"/>
                  </a:lnTo>
                  <a:lnTo>
                    <a:pt x="1445" y="828"/>
                  </a:lnTo>
                  <a:lnTo>
                    <a:pt x="1440" y="834"/>
                  </a:lnTo>
                  <a:lnTo>
                    <a:pt x="1451" y="831"/>
                  </a:lnTo>
                  <a:lnTo>
                    <a:pt x="1454" y="828"/>
                  </a:lnTo>
                  <a:lnTo>
                    <a:pt x="1454" y="833"/>
                  </a:lnTo>
                  <a:lnTo>
                    <a:pt x="1457" y="830"/>
                  </a:lnTo>
                  <a:lnTo>
                    <a:pt x="1457" y="818"/>
                  </a:lnTo>
                  <a:lnTo>
                    <a:pt x="1473" y="818"/>
                  </a:lnTo>
                  <a:lnTo>
                    <a:pt x="1480" y="831"/>
                  </a:lnTo>
                  <a:lnTo>
                    <a:pt x="1494" y="840"/>
                  </a:lnTo>
                  <a:lnTo>
                    <a:pt x="1494" y="842"/>
                  </a:lnTo>
                  <a:lnTo>
                    <a:pt x="1489" y="849"/>
                  </a:lnTo>
                  <a:lnTo>
                    <a:pt x="1491" y="855"/>
                  </a:lnTo>
                  <a:lnTo>
                    <a:pt x="1491" y="859"/>
                  </a:lnTo>
                  <a:lnTo>
                    <a:pt x="1494" y="864"/>
                  </a:lnTo>
                  <a:lnTo>
                    <a:pt x="1494" y="865"/>
                  </a:lnTo>
                  <a:lnTo>
                    <a:pt x="1486" y="880"/>
                  </a:lnTo>
                  <a:lnTo>
                    <a:pt x="1482" y="895"/>
                  </a:lnTo>
                  <a:lnTo>
                    <a:pt x="1483" y="908"/>
                  </a:lnTo>
                  <a:lnTo>
                    <a:pt x="1479" y="941"/>
                  </a:lnTo>
                  <a:lnTo>
                    <a:pt x="1467" y="954"/>
                  </a:lnTo>
                  <a:lnTo>
                    <a:pt x="1457" y="971"/>
                  </a:lnTo>
                  <a:lnTo>
                    <a:pt x="1451" y="986"/>
                  </a:lnTo>
                  <a:lnTo>
                    <a:pt x="1411" y="1036"/>
                  </a:lnTo>
                  <a:lnTo>
                    <a:pt x="1397" y="1046"/>
                  </a:lnTo>
                  <a:lnTo>
                    <a:pt x="1387" y="1049"/>
                  </a:lnTo>
                  <a:lnTo>
                    <a:pt x="1375" y="1046"/>
                  </a:lnTo>
                  <a:lnTo>
                    <a:pt x="1374" y="1046"/>
                  </a:lnTo>
                  <a:lnTo>
                    <a:pt x="1374" y="1039"/>
                  </a:lnTo>
                  <a:lnTo>
                    <a:pt x="1371" y="1042"/>
                  </a:lnTo>
                  <a:lnTo>
                    <a:pt x="1368" y="1036"/>
                  </a:lnTo>
                  <a:lnTo>
                    <a:pt x="1360" y="1049"/>
                  </a:lnTo>
                  <a:lnTo>
                    <a:pt x="1360" y="1051"/>
                  </a:lnTo>
                  <a:lnTo>
                    <a:pt x="1354" y="1051"/>
                  </a:lnTo>
                  <a:lnTo>
                    <a:pt x="1354" y="1054"/>
                  </a:lnTo>
                  <a:lnTo>
                    <a:pt x="1353" y="1054"/>
                  </a:lnTo>
                  <a:lnTo>
                    <a:pt x="1351" y="1051"/>
                  </a:lnTo>
                  <a:lnTo>
                    <a:pt x="1351" y="1046"/>
                  </a:lnTo>
                  <a:lnTo>
                    <a:pt x="1359" y="1036"/>
                  </a:lnTo>
                  <a:lnTo>
                    <a:pt x="1359" y="1021"/>
                  </a:lnTo>
                  <a:lnTo>
                    <a:pt x="1356" y="1012"/>
                  </a:lnTo>
                  <a:lnTo>
                    <a:pt x="1368" y="1002"/>
                  </a:lnTo>
                  <a:lnTo>
                    <a:pt x="1381" y="1006"/>
                  </a:lnTo>
                  <a:lnTo>
                    <a:pt x="1384" y="1003"/>
                  </a:lnTo>
                  <a:lnTo>
                    <a:pt x="1393" y="986"/>
                  </a:lnTo>
                  <a:lnTo>
                    <a:pt x="1399" y="963"/>
                  </a:lnTo>
                  <a:lnTo>
                    <a:pt x="1405" y="957"/>
                  </a:lnTo>
                  <a:lnTo>
                    <a:pt x="1403" y="944"/>
                  </a:lnTo>
                  <a:lnTo>
                    <a:pt x="1405" y="941"/>
                  </a:lnTo>
                  <a:lnTo>
                    <a:pt x="1371" y="956"/>
                  </a:lnTo>
                  <a:lnTo>
                    <a:pt x="1357" y="956"/>
                  </a:lnTo>
                  <a:lnTo>
                    <a:pt x="1353" y="948"/>
                  </a:lnTo>
                  <a:lnTo>
                    <a:pt x="1353" y="940"/>
                  </a:lnTo>
                  <a:lnTo>
                    <a:pt x="1350" y="932"/>
                  </a:lnTo>
                  <a:lnTo>
                    <a:pt x="1332" y="922"/>
                  </a:lnTo>
                  <a:lnTo>
                    <a:pt x="1311" y="917"/>
                  </a:lnTo>
                  <a:lnTo>
                    <a:pt x="1310" y="917"/>
                  </a:lnTo>
                  <a:lnTo>
                    <a:pt x="1305" y="892"/>
                  </a:lnTo>
                  <a:lnTo>
                    <a:pt x="1298" y="874"/>
                  </a:lnTo>
                  <a:lnTo>
                    <a:pt x="1297" y="862"/>
                  </a:lnTo>
                  <a:lnTo>
                    <a:pt x="1286" y="849"/>
                  </a:lnTo>
                  <a:lnTo>
                    <a:pt x="1271" y="846"/>
                  </a:lnTo>
                  <a:lnTo>
                    <a:pt x="1260" y="839"/>
                  </a:lnTo>
                  <a:lnTo>
                    <a:pt x="1224" y="843"/>
                  </a:lnTo>
                  <a:lnTo>
                    <a:pt x="1215" y="855"/>
                  </a:lnTo>
                  <a:lnTo>
                    <a:pt x="1214" y="858"/>
                  </a:lnTo>
                  <a:lnTo>
                    <a:pt x="1222" y="858"/>
                  </a:lnTo>
                  <a:lnTo>
                    <a:pt x="1222" y="870"/>
                  </a:lnTo>
                  <a:lnTo>
                    <a:pt x="1212" y="879"/>
                  </a:lnTo>
                  <a:lnTo>
                    <a:pt x="1205" y="901"/>
                  </a:lnTo>
                  <a:lnTo>
                    <a:pt x="1203" y="908"/>
                  </a:lnTo>
                  <a:lnTo>
                    <a:pt x="1185" y="919"/>
                  </a:lnTo>
                  <a:lnTo>
                    <a:pt x="1184" y="919"/>
                  </a:lnTo>
                  <a:lnTo>
                    <a:pt x="1165" y="911"/>
                  </a:lnTo>
                  <a:lnTo>
                    <a:pt x="1156" y="913"/>
                  </a:lnTo>
                  <a:lnTo>
                    <a:pt x="1142" y="905"/>
                  </a:lnTo>
                  <a:lnTo>
                    <a:pt x="1122" y="919"/>
                  </a:lnTo>
                  <a:lnTo>
                    <a:pt x="1093" y="928"/>
                  </a:lnTo>
                  <a:lnTo>
                    <a:pt x="1083" y="925"/>
                  </a:lnTo>
                  <a:lnTo>
                    <a:pt x="1065" y="922"/>
                  </a:lnTo>
                  <a:lnTo>
                    <a:pt x="1055" y="914"/>
                  </a:lnTo>
                  <a:lnTo>
                    <a:pt x="1025" y="898"/>
                  </a:lnTo>
                  <a:lnTo>
                    <a:pt x="1016" y="897"/>
                  </a:lnTo>
                  <a:lnTo>
                    <a:pt x="999" y="905"/>
                  </a:lnTo>
                  <a:lnTo>
                    <a:pt x="990" y="902"/>
                  </a:lnTo>
                  <a:lnTo>
                    <a:pt x="979" y="895"/>
                  </a:lnTo>
                  <a:lnTo>
                    <a:pt x="976" y="879"/>
                  </a:lnTo>
                  <a:lnTo>
                    <a:pt x="942" y="865"/>
                  </a:lnTo>
                  <a:lnTo>
                    <a:pt x="925" y="880"/>
                  </a:lnTo>
                  <a:lnTo>
                    <a:pt x="927" y="895"/>
                  </a:lnTo>
                  <a:lnTo>
                    <a:pt x="925" y="900"/>
                  </a:lnTo>
                  <a:lnTo>
                    <a:pt x="926" y="908"/>
                  </a:lnTo>
                  <a:lnTo>
                    <a:pt x="923" y="910"/>
                  </a:lnTo>
                  <a:lnTo>
                    <a:pt x="884" y="910"/>
                  </a:lnTo>
                  <a:lnTo>
                    <a:pt x="877" y="901"/>
                  </a:lnTo>
                  <a:lnTo>
                    <a:pt x="844" y="898"/>
                  </a:lnTo>
                  <a:lnTo>
                    <a:pt x="830" y="902"/>
                  </a:lnTo>
                  <a:lnTo>
                    <a:pt x="799" y="922"/>
                  </a:lnTo>
                  <a:lnTo>
                    <a:pt x="793" y="931"/>
                  </a:lnTo>
                  <a:lnTo>
                    <a:pt x="788" y="934"/>
                  </a:lnTo>
                  <a:lnTo>
                    <a:pt x="788" y="935"/>
                  </a:lnTo>
                  <a:lnTo>
                    <a:pt x="787" y="935"/>
                  </a:lnTo>
                  <a:lnTo>
                    <a:pt x="787" y="934"/>
                  </a:lnTo>
                  <a:lnTo>
                    <a:pt x="781" y="932"/>
                  </a:lnTo>
                  <a:lnTo>
                    <a:pt x="781" y="931"/>
                  </a:lnTo>
                  <a:lnTo>
                    <a:pt x="785" y="926"/>
                  </a:lnTo>
                  <a:lnTo>
                    <a:pt x="779" y="916"/>
                  </a:lnTo>
                  <a:lnTo>
                    <a:pt x="776" y="916"/>
                  </a:lnTo>
                  <a:lnTo>
                    <a:pt x="775" y="919"/>
                  </a:lnTo>
                  <a:lnTo>
                    <a:pt x="773" y="920"/>
                  </a:lnTo>
                  <a:lnTo>
                    <a:pt x="760" y="916"/>
                  </a:lnTo>
                  <a:lnTo>
                    <a:pt x="756" y="910"/>
                  </a:lnTo>
                  <a:lnTo>
                    <a:pt x="754" y="907"/>
                  </a:lnTo>
                  <a:lnTo>
                    <a:pt x="748" y="904"/>
                  </a:lnTo>
                  <a:lnTo>
                    <a:pt x="747" y="897"/>
                  </a:lnTo>
                  <a:lnTo>
                    <a:pt x="738" y="889"/>
                  </a:lnTo>
                  <a:lnTo>
                    <a:pt x="735" y="889"/>
                  </a:lnTo>
                  <a:lnTo>
                    <a:pt x="732" y="891"/>
                  </a:lnTo>
                  <a:lnTo>
                    <a:pt x="729" y="891"/>
                  </a:lnTo>
                  <a:lnTo>
                    <a:pt x="727" y="894"/>
                  </a:lnTo>
                  <a:lnTo>
                    <a:pt x="727" y="895"/>
                  </a:lnTo>
                  <a:lnTo>
                    <a:pt x="710" y="895"/>
                  </a:lnTo>
                  <a:lnTo>
                    <a:pt x="710" y="894"/>
                  </a:lnTo>
                  <a:lnTo>
                    <a:pt x="707" y="889"/>
                  </a:lnTo>
                  <a:lnTo>
                    <a:pt x="707" y="886"/>
                  </a:lnTo>
                  <a:lnTo>
                    <a:pt x="702" y="883"/>
                  </a:lnTo>
                  <a:lnTo>
                    <a:pt x="701" y="883"/>
                  </a:lnTo>
                  <a:lnTo>
                    <a:pt x="698" y="891"/>
                  </a:lnTo>
                  <a:lnTo>
                    <a:pt x="693" y="894"/>
                  </a:lnTo>
                  <a:lnTo>
                    <a:pt x="664" y="840"/>
                  </a:lnTo>
                  <a:lnTo>
                    <a:pt x="646" y="825"/>
                  </a:lnTo>
                  <a:lnTo>
                    <a:pt x="646" y="821"/>
                  </a:lnTo>
                  <a:lnTo>
                    <a:pt x="650" y="818"/>
                  </a:lnTo>
                  <a:lnTo>
                    <a:pt x="649" y="816"/>
                  </a:lnTo>
                  <a:lnTo>
                    <a:pt x="640" y="821"/>
                  </a:lnTo>
                  <a:lnTo>
                    <a:pt x="635" y="821"/>
                  </a:lnTo>
                  <a:lnTo>
                    <a:pt x="630" y="828"/>
                  </a:lnTo>
                  <a:lnTo>
                    <a:pt x="621" y="831"/>
                  </a:lnTo>
                  <a:lnTo>
                    <a:pt x="621" y="836"/>
                  </a:lnTo>
                  <a:lnTo>
                    <a:pt x="619" y="836"/>
                  </a:lnTo>
                  <a:lnTo>
                    <a:pt x="619" y="834"/>
                  </a:lnTo>
                  <a:lnTo>
                    <a:pt x="613" y="833"/>
                  </a:lnTo>
                  <a:lnTo>
                    <a:pt x="606" y="836"/>
                  </a:lnTo>
                  <a:lnTo>
                    <a:pt x="604" y="833"/>
                  </a:lnTo>
                  <a:lnTo>
                    <a:pt x="604" y="831"/>
                  </a:lnTo>
                  <a:lnTo>
                    <a:pt x="606" y="828"/>
                  </a:lnTo>
                  <a:lnTo>
                    <a:pt x="609" y="827"/>
                  </a:lnTo>
                  <a:lnTo>
                    <a:pt x="609" y="824"/>
                  </a:lnTo>
                  <a:lnTo>
                    <a:pt x="606" y="827"/>
                  </a:lnTo>
                  <a:lnTo>
                    <a:pt x="604" y="827"/>
                  </a:lnTo>
                  <a:lnTo>
                    <a:pt x="595" y="822"/>
                  </a:lnTo>
                  <a:lnTo>
                    <a:pt x="597" y="825"/>
                  </a:lnTo>
                  <a:lnTo>
                    <a:pt x="592" y="825"/>
                  </a:lnTo>
                  <a:lnTo>
                    <a:pt x="592" y="821"/>
                  </a:lnTo>
                  <a:lnTo>
                    <a:pt x="591" y="816"/>
                  </a:lnTo>
                  <a:lnTo>
                    <a:pt x="590" y="816"/>
                  </a:lnTo>
                  <a:lnTo>
                    <a:pt x="590" y="819"/>
                  </a:lnTo>
                  <a:lnTo>
                    <a:pt x="588" y="821"/>
                  </a:lnTo>
                  <a:lnTo>
                    <a:pt x="584" y="821"/>
                  </a:lnTo>
                  <a:lnTo>
                    <a:pt x="581" y="822"/>
                  </a:lnTo>
                  <a:lnTo>
                    <a:pt x="576" y="822"/>
                  </a:lnTo>
                  <a:lnTo>
                    <a:pt x="576" y="821"/>
                  </a:lnTo>
                  <a:lnTo>
                    <a:pt x="575" y="818"/>
                  </a:lnTo>
                  <a:lnTo>
                    <a:pt x="578" y="814"/>
                  </a:lnTo>
                  <a:lnTo>
                    <a:pt x="578" y="809"/>
                  </a:lnTo>
                  <a:lnTo>
                    <a:pt x="575" y="808"/>
                  </a:lnTo>
                  <a:lnTo>
                    <a:pt x="575" y="806"/>
                  </a:lnTo>
                  <a:lnTo>
                    <a:pt x="573" y="797"/>
                  </a:lnTo>
                  <a:lnTo>
                    <a:pt x="570" y="796"/>
                  </a:lnTo>
                  <a:lnTo>
                    <a:pt x="564" y="799"/>
                  </a:lnTo>
                  <a:lnTo>
                    <a:pt x="563" y="799"/>
                  </a:lnTo>
                  <a:lnTo>
                    <a:pt x="557" y="794"/>
                  </a:lnTo>
                  <a:lnTo>
                    <a:pt x="548" y="793"/>
                  </a:lnTo>
                  <a:lnTo>
                    <a:pt x="544" y="797"/>
                  </a:lnTo>
                  <a:lnTo>
                    <a:pt x="539" y="797"/>
                  </a:lnTo>
                  <a:lnTo>
                    <a:pt x="539" y="803"/>
                  </a:lnTo>
                  <a:lnTo>
                    <a:pt x="538" y="803"/>
                  </a:lnTo>
                  <a:lnTo>
                    <a:pt x="509" y="811"/>
                  </a:lnTo>
                  <a:lnTo>
                    <a:pt x="501" y="812"/>
                  </a:lnTo>
                  <a:lnTo>
                    <a:pt x="498" y="816"/>
                  </a:lnTo>
                  <a:lnTo>
                    <a:pt x="490" y="816"/>
                  </a:lnTo>
                  <a:lnTo>
                    <a:pt x="486" y="819"/>
                  </a:lnTo>
                  <a:lnTo>
                    <a:pt x="484" y="821"/>
                  </a:lnTo>
                  <a:lnTo>
                    <a:pt x="478" y="819"/>
                  </a:lnTo>
                  <a:lnTo>
                    <a:pt x="472" y="824"/>
                  </a:lnTo>
                  <a:lnTo>
                    <a:pt x="466" y="824"/>
                  </a:lnTo>
                  <a:lnTo>
                    <a:pt x="465" y="827"/>
                  </a:lnTo>
                  <a:lnTo>
                    <a:pt x="464" y="827"/>
                  </a:lnTo>
                  <a:lnTo>
                    <a:pt x="462" y="825"/>
                  </a:lnTo>
                  <a:lnTo>
                    <a:pt x="452" y="825"/>
                  </a:lnTo>
                  <a:lnTo>
                    <a:pt x="450" y="824"/>
                  </a:lnTo>
                  <a:lnTo>
                    <a:pt x="446" y="825"/>
                  </a:lnTo>
                  <a:lnTo>
                    <a:pt x="447" y="827"/>
                  </a:lnTo>
                  <a:lnTo>
                    <a:pt x="447" y="828"/>
                  </a:lnTo>
                  <a:lnTo>
                    <a:pt x="446" y="833"/>
                  </a:lnTo>
                  <a:lnTo>
                    <a:pt x="449" y="831"/>
                  </a:lnTo>
                  <a:lnTo>
                    <a:pt x="450" y="831"/>
                  </a:lnTo>
                  <a:lnTo>
                    <a:pt x="452" y="833"/>
                  </a:lnTo>
                  <a:lnTo>
                    <a:pt x="452" y="834"/>
                  </a:lnTo>
                  <a:lnTo>
                    <a:pt x="447" y="836"/>
                  </a:lnTo>
                  <a:lnTo>
                    <a:pt x="447" y="839"/>
                  </a:lnTo>
                  <a:lnTo>
                    <a:pt x="455" y="840"/>
                  </a:lnTo>
                  <a:lnTo>
                    <a:pt x="461" y="843"/>
                  </a:lnTo>
                  <a:lnTo>
                    <a:pt x="461" y="845"/>
                  </a:lnTo>
                  <a:lnTo>
                    <a:pt x="458" y="846"/>
                  </a:lnTo>
                  <a:lnTo>
                    <a:pt x="446" y="848"/>
                  </a:lnTo>
                  <a:lnTo>
                    <a:pt x="441" y="852"/>
                  </a:lnTo>
                  <a:lnTo>
                    <a:pt x="446" y="857"/>
                  </a:lnTo>
                  <a:lnTo>
                    <a:pt x="446" y="858"/>
                  </a:lnTo>
                  <a:lnTo>
                    <a:pt x="444" y="861"/>
                  </a:lnTo>
                  <a:lnTo>
                    <a:pt x="444" y="862"/>
                  </a:lnTo>
                  <a:lnTo>
                    <a:pt x="432" y="868"/>
                  </a:lnTo>
                  <a:lnTo>
                    <a:pt x="435" y="870"/>
                  </a:lnTo>
                  <a:lnTo>
                    <a:pt x="437" y="873"/>
                  </a:lnTo>
                  <a:lnTo>
                    <a:pt x="441" y="874"/>
                  </a:lnTo>
                  <a:lnTo>
                    <a:pt x="443" y="874"/>
                  </a:lnTo>
                  <a:lnTo>
                    <a:pt x="444" y="879"/>
                  </a:lnTo>
                  <a:lnTo>
                    <a:pt x="453" y="880"/>
                  </a:lnTo>
                  <a:lnTo>
                    <a:pt x="453" y="882"/>
                  </a:lnTo>
                  <a:lnTo>
                    <a:pt x="450" y="892"/>
                  </a:lnTo>
                  <a:lnTo>
                    <a:pt x="450" y="894"/>
                  </a:lnTo>
                  <a:lnTo>
                    <a:pt x="449" y="894"/>
                  </a:lnTo>
                  <a:lnTo>
                    <a:pt x="438" y="897"/>
                  </a:lnTo>
                  <a:lnTo>
                    <a:pt x="432" y="892"/>
                  </a:lnTo>
                  <a:lnTo>
                    <a:pt x="428" y="898"/>
                  </a:lnTo>
                  <a:lnTo>
                    <a:pt x="424" y="898"/>
                  </a:lnTo>
                  <a:lnTo>
                    <a:pt x="422" y="897"/>
                  </a:lnTo>
                  <a:lnTo>
                    <a:pt x="415" y="897"/>
                  </a:lnTo>
                  <a:lnTo>
                    <a:pt x="415" y="895"/>
                  </a:lnTo>
                  <a:lnTo>
                    <a:pt x="410" y="888"/>
                  </a:lnTo>
                  <a:lnTo>
                    <a:pt x="409" y="886"/>
                  </a:lnTo>
                  <a:lnTo>
                    <a:pt x="403" y="888"/>
                  </a:lnTo>
                  <a:lnTo>
                    <a:pt x="398" y="891"/>
                  </a:lnTo>
                  <a:lnTo>
                    <a:pt x="394" y="888"/>
                  </a:lnTo>
                  <a:lnTo>
                    <a:pt x="389" y="888"/>
                  </a:lnTo>
                  <a:lnTo>
                    <a:pt x="389" y="889"/>
                  </a:lnTo>
                  <a:lnTo>
                    <a:pt x="388" y="891"/>
                  </a:lnTo>
                  <a:lnTo>
                    <a:pt x="386" y="889"/>
                  </a:lnTo>
                  <a:lnTo>
                    <a:pt x="385" y="889"/>
                  </a:lnTo>
                  <a:lnTo>
                    <a:pt x="376" y="897"/>
                  </a:lnTo>
                  <a:lnTo>
                    <a:pt x="375" y="897"/>
                  </a:lnTo>
                  <a:lnTo>
                    <a:pt x="367" y="894"/>
                  </a:lnTo>
                  <a:lnTo>
                    <a:pt x="363" y="888"/>
                  </a:lnTo>
                  <a:lnTo>
                    <a:pt x="363" y="897"/>
                  </a:lnTo>
                  <a:lnTo>
                    <a:pt x="361" y="897"/>
                  </a:lnTo>
                  <a:lnTo>
                    <a:pt x="360" y="898"/>
                  </a:lnTo>
                  <a:lnTo>
                    <a:pt x="358" y="892"/>
                  </a:lnTo>
                  <a:lnTo>
                    <a:pt x="346" y="879"/>
                  </a:lnTo>
                  <a:lnTo>
                    <a:pt x="333" y="879"/>
                  </a:lnTo>
                  <a:lnTo>
                    <a:pt x="333" y="877"/>
                  </a:lnTo>
                  <a:lnTo>
                    <a:pt x="330" y="873"/>
                  </a:lnTo>
                  <a:lnTo>
                    <a:pt x="326" y="873"/>
                  </a:lnTo>
                  <a:lnTo>
                    <a:pt x="323" y="879"/>
                  </a:lnTo>
                  <a:lnTo>
                    <a:pt x="321" y="877"/>
                  </a:lnTo>
                  <a:lnTo>
                    <a:pt x="320" y="877"/>
                  </a:lnTo>
                  <a:lnTo>
                    <a:pt x="318" y="879"/>
                  </a:lnTo>
                  <a:lnTo>
                    <a:pt x="317" y="877"/>
                  </a:lnTo>
                  <a:lnTo>
                    <a:pt x="317" y="874"/>
                  </a:lnTo>
                  <a:lnTo>
                    <a:pt x="309" y="876"/>
                  </a:lnTo>
                  <a:lnTo>
                    <a:pt x="303" y="882"/>
                  </a:lnTo>
                  <a:lnTo>
                    <a:pt x="293" y="886"/>
                  </a:lnTo>
                  <a:lnTo>
                    <a:pt x="292" y="892"/>
                  </a:lnTo>
                  <a:lnTo>
                    <a:pt x="286" y="897"/>
                  </a:lnTo>
                  <a:lnTo>
                    <a:pt x="283" y="897"/>
                  </a:lnTo>
                  <a:lnTo>
                    <a:pt x="286" y="908"/>
                  </a:lnTo>
                  <a:lnTo>
                    <a:pt x="280" y="914"/>
                  </a:lnTo>
                  <a:lnTo>
                    <a:pt x="280" y="913"/>
                  </a:lnTo>
                  <a:lnTo>
                    <a:pt x="268" y="900"/>
                  </a:lnTo>
                  <a:lnTo>
                    <a:pt x="266" y="907"/>
                  </a:lnTo>
                  <a:lnTo>
                    <a:pt x="266" y="908"/>
                  </a:lnTo>
                  <a:lnTo>
                    <a:pt x="262" y="911"/>
                  </a:lnTo>
                  <a:lnTo>
                    <a:pt x="260" y="922"/>
                  </a:lnTo>
                  <a:lnTo>
                    <a:pt x="263" y="925"/>
                  </a:lnTo>
                  <a:lnTo>
                    <a:pt x="263" y="926"/>
                  </a:lnTo>
                  <a:lnTo>
                    <a:pt x="259" y="931"/>
                  </a:lnTo>
                  <a:lnTo>
                    <a:pt x="256" y="940"/>
                  </a:lnTo>
                  <a:lnTo>
                    <a:pt x="262" y="941"/>
                  </a:lnTo>
                  <a:lnTo>
                    <a:pt x="262" y="943"/>
                  </a:lnTo>
                  <a:lnTo>
                    <a:pt x="265" y="951"/>
                  </a:lnTo>
                  <a:lnTo>
                    <a:pt x="277" y="951"/>
                  </a:lnTo>
                  <a:lnTo>
                    <a:pt x="277" y="953"/>
                  </a:lnTo>
                  <a:lnTo>
                    <a:pt x="278" y="953"/>
                  </a:lnTo>
                  <a:lnTo>
                    <a:pt x="283" y="959"/>
                  </a:lnTo>
                  <a:lnTo>
                    <a:pt x="287" y="972"/>
                  </a:lnTo>
                  <a:lnTo>
                    <a:pt x="280" y="972"/>
                  </a:lnTo>
                  <a:lnTo>
                    <a:pt x="280" y="975"/>
                  </a:lnTo>
                  <a:lnTo>
                    <a:pt x="281" y="975"/>
                  </a:lnTo>
                  <a:lnTo>
                    <a:pt x="287" y="980"/>
                  </a:lnTo>
                  <a:lnTo>
                    <a:pt x="287" y="981"/>
                  </a:lnTo>
                  <a:lnTo>
                    <a:pt x="281" y="983"/>
                  </a:lnTo>
                  <a:lnTo>
                    <a:pt x="275" y="990"/>
                  </a:lnTo>
                  <a:lnTo>
                    <a:pt x="274" y="990"/>
                  </a:lnTo>
                  <a:lnTo>
                    <a:pt x="271" y="983"/>
                  </a:lnTo>
                  <a:lnTo>
                    <a:pt x="268" y="981"/>
                  </a:lnTo>
                  <a:lnTo>
                    <a:pt x="269" y="984"/>
                  </a:lnTo>
                  <a:lnTo>
                    <a:pt x="268" y="993"/>
                  </a:lnTo>
                  <a:lnTo>
                    <a:pt x="265" y="993"/>
                  </a:lnTo>
                  <a:lnTo>
                    <a:pt x="265" y="1000"/>
                  </a:lnTo>
                  <a:lnTo>
                    <a:pt x="256" y="1014"/>
                  </a:lnTo>
                  <a:lnTo>
                    <a:pt x="262" y="1020"/>
                  </a:lnTo>
                  <a:lnTo>
                    <a:pt x="266" y="1028"/>
                  </a:lnTo>
                  <a:lnTo>
                    <a:pt x="266" y="1026"/>
                  </a:lnTo>
                  <a:lnTo>
                    <a:pt x="268" y="1026"/>
                  </a:lnTo>
                  <a:lnTo>
                    <a:pt x="268" y="1040"/>
                  </a:lnTo>
                  <a:lnTo>
                    <a:pt x="278" y="1060"/>
                  </a:lnTo>
                  <a:lnTo>
                    <a:pt x="280" y="1061"/>
                  </a:lnTo>
                  <a:lnTo>
                    <a:pt x="280" y="1063"/>
                  </a:lnTo>
                  <a:lnTo>
                    <a:pt x="272" y="1071"/>
                  </a:lnTo>
                  <a:lnTo>
                    <a:pt x="263" y="1071"/>
                  </a:lnTo>
                  <a:lnTo>
                    <a:pt x="262" y="1066"/>
                  </a:lnTo>
                  <a:lnTo>
                    <a:pt x="253" y="1060"/>
                  </a:lnTo>
                  <a:lnTo>
                    <a:pt x="244" y="1055"/>
                  </a:lnTo>
                  <a:lnTo>
                    <a:pt x="243" y="1055"/>
                  </a:lnTo>
                  <a:lnTo>
                    <a:pt x="243" y="1049"/>
                  </a:lnTo>
                  <a:lnTo>
                    <a:pt x="237" y="1046"/>
                  </a:lnTo>
                  <a:lnTo>
                    <a:pt x="231" y="1045"/>
                  </a:lnTo>
                  <a:lnTo>
                    <a:pt x="222" y="1048"/>
                  </a:lnTo>
                  <a:lnTo>
                    <a:pt x="220" y="1048"/>
                  </a:lnTo>
                  <a:lnTo>
                    <a:pt x="207" y="1037"/>
                  </a:lnTo>
                  <a:lnTo>
                    <a:pt x="192" y="1037"/>
                  </a:lnTo>
                  <a:lnTo>
                    <a:pt x="177" y="1031"/>
                  </a:lnTo>
                  <a:lnTo>
                    <a:pt x="174" y="1031"/>
                  </a:lnTo>
                  <a:lnTo>
                    <a:pt x="170" y="1033"/>
                  </a:lnTo>
                  <a:lnTo>
                    <a:pt x="166" y="1033"/>
                  </a:lnTo>
                  <a:lnTo>
                    <a:pt x="152" y="1020"/>
                  </a:lnTo>
                  <a:lnTo>
                    <a:pt x="137" y="1011"/>
                  </a:lnTo>
                  <a:lnTo>
                    <a:pt x="136" y="1011"/>
                  </a:lnTo>
                  <a:lnTo>
                    <a:pt x="134" y="1012"/>
                  </a:lnTo>
                  <a:lnTo>
                    <a:pt x="124" y="1002"/>
                  </a:lnTo>
                  <a:lnTo>
                    <a:pt x="124" y="1000"/>
                  </a:lnTo>
                  <a:lnTo>
                    <a:pt x="127" y="997"/>
                  </a:lnTo>
                  <a:lnTo>
                    <a:pt x="134" y="997"/>
                  </a:lnTo>
                  <a:lnTo>
                    <a:pt x="142" y="986"/>
                  </a:lnTo>
                  <a:lnTo>
                    <a:pt x="148" y="984"/>
                  </a:lnTo>
                  <a:lnTo>
                    <a:pt x="139" y="977"/>
                  </a:lnTo>
                  <a:lnTo>
                    <a:pt x="140" y="974"/>
                  </a:lnTo>
                  <a:lnTo>
                    <a:pt x="148" y="972"/>
                  </a:lnTo>
                  <a:lnTo>
                    <a:pt x="148" y="971"/>
                  </a:lnTo>
                  <a:lnTo>
                    <a:pt x="160" y="966"/>
                  </a:lnTo>
                  <a:lnTo>
                    <a:pt x="158" y="965"/>
                  </a:lnTo>
                  <a:lnTo>
                    <a:pt x="148" y="966"/>
                  </a:lnTo>
                  <a:lnTo>
                    <a:pt x="146" y="966"/>
                  </a:lnTo>
                  <a:lnTo>
                    <a:pt x="146" y="959"/>
                  </a:lnTo>
                  <a:lnTo>
                    <a:pt x="148" y="954"/>
                  </a:lnTo>
                  <a:lnTo>
                    <a:pt x="152" y="953"/>
                  </a:lnTo>
                  <a:lnTo>
                    <a:pt x="155" y="948"/>
                  </a:lnTo>
                  <a:lnTo>
                    <a:pt x="157" y="948"/>
                  </a:lnTo>
                  <a:lnTo>
                    <a:pt x="160" y="951"/>
                  </a:lnTo>
                  <a:lnTo>
                    <a:pt x="166" y="951"/>
                  </a:lnTo>
                  <a:lnTo>
                    <a:pt x="169" y="943"/>
                  </a:lnTo>
                  <a:lnTo>
                    <a:pt x="167" y="941"/>
                  </a:lnTo>
                  <a:lnTo>
                    <a:pt x="166" y="941"/>
                  </a:lnTo>
                  <a:lnTo>
                    <a:pt x="166" y="934"/>
                  </a:lnTo>
                  <a:lnTo>
                    <a:pt x="170" y="931"/>
                  </a:lnTo>
                  <a:lnTo>
                    <a:pt x="166" y="928"/>
                  </a:lnTo>
                  <a:lnTo>
                    <a:pt x="170" y="926"/>
                  </a:lnTo>
                  <a:lnTo>
                    <a:pt x="172" y="923"/>
                  </a:lnTo>
                  <a:lnTo>
                    <a:pt x="170" y="917"/>
                  </a:lnTo>
                  <a:lnTo>
                    <a:pt x="158" y="911"/>
                  </a:lnTo>
                  <a:lnTo>
                    <a:pt x="154" y="911"/>
                  </a:lnTo>
                  <a:lnTo>
                    <a:pt x="148" y="908"/>
                  </a:lnTo>
                  <a:lnTo>
                    <a:pt x="145" y="910"/>
                  </a:lnTo>
                  <a:lnTo>
                    <a:pt x="143" y="910"/>
                  </a:lnTo>
                  <a:lnTo>
                    <a:pt x="143" y="908"/>
                  </a:lnTo>
                  <a:lnTo>
                    <a:pt x="134" y="900"/>
                  </a:lnTo>
                  <a:lnTo>
                    <a:pt x="126" y="902"/>
                  </a:lnTo>
                  <a:lnTo>
                    <a:pt x="123" y="902"/>
                  </a:lnTo>
                  <a:lnTo>
                    <a:pt x="120" y="900"/>
                  </a:lnTo>
                  <a:lnTo>
                    <a:pt x="112" y="900"/>
                  </a:lnTo>
                  <a:lnTo>
                    <a:pt x="109" y="897"/>
                  </a:lnTo>
                  <a:lnTo>
                    <a:pt x="109" y="888"/>
                  </a:lnTo>
                  <a:lnTo>
                    <a:pt x="106" y="883"/>
                  </a:lnTo>
                  <a:lnTo>
                    <a:pt x="102" y="885"/>
                  </a:lnTo>
                  <a:lnTo>
                    <a:pt x="96" y="882"/>
                  </a:lnTo>
                  <a:lnTo>
                    <a:pt x="94" y="882"/>
                  </a:lnTo>
                  <a:lnTo>
                    <a:pt x="94" y="880"/>
                  </a:lnTo>
                  <a:lnTo>
                    <a:pt x="93" y="873"/>
                  </a:lnTo>
                  <a:lnTo>
                    <a:pt x="96" y="871"/>
                  </a:lnTo>
                  <a:lnTo>
                    <a:pt x="96" y="870"/>
                  </a:lnTo>
                  <a:lnTo>
                    <a:pt x="89" y="859"/>
                  </a:lnTo>
                  <a:lnTo>
                    <a:pt x="72" y="861"/>
                  </a:lnTo>
                  <a:lnTo>
                    <a:pt x="66" y="867"/>
                  </a:lnTo>
                  <a:lnTo>
                    <a:pt x="63" y="865"/>
                  </a:lnTo>
                  <a:lnTo>
                    <a:pt x="63" y="864"/>
                  </a:lnTo>
                  <a:lnTo>
                    <a:pt x="62" y="864"/>
                  </a:lnTo>
                  <a:lnTo>
                    <a:pt x="59" y="848"/>
                  </a:lnTo>
                  <a:lnTo>
                    <a:pt x="56" y="843"/>
                  </a:lnTo>
                  <a:lnTo>
                    <a:pt x="56" y="842"/>
                  </a:lnTo>
                  <a:lnTo>
                    <a:pt x="59" y="839"/>
                  </a:lnTo>
                  <a:lnTo>
                    <a:pt x="60" y="839"/>
                  </a:lnTo>
                  <a:lnTo>
                    <a:pt x="68" y="842"/>
                  </a:lnTo>
                  <a:lnTo>
                    <a:pt x="75" y="836"/>
                  </a:lnTo>
                  <a:lnTo>
                    <a:pt x="75" y="833"/>
                  </a:lnTo>
                  <a:lnTo>
                    <a:pt x="74" y="833"/>
                  </a:lnTo>
                  <a:lnTo>
                    <a:pt x="72" y="830"/>
                  </a:lnTo>
                  <a:lnTo>
                    <a:pt x="69" y="828"/>
                  </a:lnTo>
                  <a:lnTo>
                    <a:pt x="63" y="828"/>
                  </a:lnTo>
                  <a:lnTo>
                    <a:pt x="62" y="824"/>
                  </a:lnTo>
                  <a:lnTo>
                    <a:pt x="57" y="819"/>
                  </a:lnTo>
                  <a:lnTo>
                    <a:pt x="50" y="806"/>
                  </a:lnTo>
                  <a:lnTo>
                    <a:pt x="53" y="799"/>
                  </a:lnTo>
                  <a:lnTo>
                    <a:pt x="50" y="794"/>
                  </a:lnTo>
                  <a:lnTo>
                    <a:pt x="51" y="788"/>
                  </a:lnTo>
                  <a:lnTo>
                    <a:pt x="43" y="782"/>
                  </a:lnTo>
                  <a:lnTo>
                    <a:pt x="32" y="785"/>
                  </a:lnTo>
                  <a:lnTo>
                    <a:pt x="31" y="785"/>
                  </a:lnTo>
                  <a:lnTo>
                    <a:pt x="32" y="781"/>
                  </a:lnTo>
                  <a:lnTo>
                    <a:pt x="29" y="779"/>
                  </a:lnTo>
                  <a:lnTo>
                    <a:pt x="17" y="778"/>
                  </a:lnTo>
                  <a:lnTo>
                    <a:pt x="17" y="776"/>
                  </a:lnTo>
                  <a:lnTo>
                    <a:pt x="16" y="775"/>
                  </a:lnTo>
                  <a:lnTo>
                    <a:pt x="16" y="766"/>
                  </a:lnTo>
                  <a:lnTo>
                    <a:pt x="11" y="759"/>
                  </a:lnTo>
                  <a:lnTo>
                    <a:pt x="8" y="757"/>
                  </a:lnTo>
                  <a:lnTo>
                    <a:pt x="10" y="748"/>
                  </a:lnTo>
                  <a:lnTo>
                    <a:pt x="6" y="742"/>
                  </a:lnTo>
                  <a:lnTo>
                    <a:pt x="6" y="739"/>
                  </a:lnTo>
                  <a:lnTo>
                    <a:pt x="10" y="733"/>
                  </a:lnTo>
                  <a:lnTo>
                    <a:pt x="7" y="728"/>
                  </a:lnTo>
                  <a:lnTo>
                    <a:pt x="6" y="723"/>
                  </a:lnTo>
                  <a:lnTo>
                    <a:pt x="4" y="723"/>
                  </a:lnTo>
                  <a:lnTo>
                    <a:pt x="3" y="722"/>
                  </a:lnTo>
                  <a:lnTo>
                    <a:pt x="0" y="708"/>
                  </a:lnTo>
                  <a:lnTo>
                    <a:pt x="10" y="704"/>
                  </a:lnTo>
                  <a:lnTo>
                    <a:pt x="16" y="696"/>
                  </a:lnTo>
                  <a:lnTo>
                    <a:pt x="14" y="689"/>
                  </a:lnTo>
                  <a:lnTo>
                    <a:pt x="26" y="680"/>
                  </a:lnTo>
                  <a:lnTo>
                    <a:pt x="40" y="682"/>
                  </a:lnTo>
                  <a:lnTo>
                    <a:pt x="35" y="677"/>
                  </a:lnTo>
                  <a:lnTo>
                    <a:pt x="19" y="673"/>
                  </a:lnTo>
                  <a:lnTo>
                    <a:pt x="17" y="673"/>
                  </a:lnTo>
                  <a:lnTo>
                    <a:pt x="16" y="667"/>
                  </a:lnTo>
                  <a:lnTo>
                    <a:pt x="16" y="665"/>
                  </a:lnTo>
                  <a:lnTo>
                    <a:pt x="17" y="665"/>
                  </a:lnTo>
                  <a:lnTo>
                    <a:pt x="19" y="667"/>
                  </a:lnTo>
                  <a:lnTo>
                    <a:pt x="19" y="662"/>
                  </a:lnTo>
                  <a:lnTo>
                    <a:pt x="7" y="665"/>
                  </a:lnTo>
                  <a:lnTo>
                    <a:pt x="6" y="664"/>
                  </a:lnTo>
                  <a:lnTo>
                    <a:pt x="7" y="664"/>
                  </a:lnTo>
                  <a:lnTo>
                    <a:pt x="37" y="636"/>
                  </a:lnTo>
                  <a:lnTo>
                    <a:pt x="56" y="606"/>
                  </a:lnTo>
                  <a:lnTo>
                    <a:pt x="56" y="597"/>
                  </a:lnTo>
                  <a:lnTo>
                    <a:pt x="48" y="587"/>
                  </a:lnTo>
                  <a:lnTo>
                    <a:pt x="41" y="578"/>
                  </a:lnTo>
                  <a:lnTo>
                    <a:pt x="46" y="561"/>
                  </a:lnTo>
                  <a:lnTo>
                    <a:pt x="40" y="554"/>
                  </a:lnTo>
                  <a:lnTo>
                    <a:pt x="38" y="545"/>
                  </a:lnTo>
                  <a:lnTo>
                    <a:pt x="35" y="544"/>
                  </a:lnTo>
                  <a:lnTo>
                    <a:pt x="35" y="530"/>
                  </a:lnTo>
                  <a:lnTo>
                    <a:pt x="40" y="514"/>
                  </a:lnTo>
                  <a:lnTo>
                    <a:pt x="28" y="477"/>
                  </a:lnTo>
                  <a:lnTo>
                    <a:pt x="38" y="455"/>
                  </a:lnTo>
                  <a:lnTo>
                    <a:pt x="29" y="437"/>
                  </a:lnTo>
                  <a:lnTo>
                    <a:pt x="19" y="428"/>
                  </a:lnTo>
                  <a:lnTo>
                    <a:pt x="19" y="427"/>
                  </a:lnTo>
                  <a:lnTo>
                    <a:pt x="20" y="412"/>
                  </a:lnTo>
                  <a:lnTo>
                    <a:pt x="19" y="410"/>
                  </a:lnTo>
                  <a:lnTo>
                    <a:pt x="19" y="409"/>
                  </a:lnTo>
                  <a:lnTo>
                    <a:pt x="38" y="390"/>
                  </a:lnTo>
                  <a:lnTo>
                    <a:pt x="41" y="382"/>
                  </a:lnTo>
                  <a:lnTo>
                    <a:pt x="41" y="381"/>
                  </a:lnTo>
                  <a:lnTo>
                    <a:pt x="48" y="384"/>
                  </a:lnTo>
                  <a:lnTo>
                    <a:pt x="48" y="376"/>
                  </a:lnTo>
                  <a:lnTo>
                    <a:pt x="50" y="376"/>
                  </a:lnTo>
                  <a:lnTo>
                    <a:pt x="59" y="381"/>
                  </a:lnTo>
                  <a:lnTo>
                    <a:pt x="60" y="376"/>
                  </a:lnTo>
                  <a:lnTo>
                    <a:pt x="62" y="376"/>
                  </a:lnTo>
                  <a:lnTo>
                    <a:pt x="62" y="370"/>
                  </a:lnTo>
                  <a:lnTo>
                    <a:pt x="63" y="370"/>
                  </a:lnTo>
                  <a:lnTo>
                    <a:pt x="78" y="378"/>
                  </a:lnTo>
                  <a:lnTo>
                    <a:pt x="80" y="378"/>
                  </a:lnTo>
                  <a:lnTo>
                    <a:pt x="80" y="379"/>
                  </a:lnTo>
                  <a:lnTo>
                    <a:pt x="77" y="385"/>
                  </a:lnTo>
                  <a:lnTo>
                    <a:pt x="75" y="385"/>
                  </a:lnTo>
                  <a:lnTo>
                    <a:pt x="66" y="379"/>
                  </a:lnTo>
                  <a:lnTo>
                    <a:pt x="65" y="385"/>
                  </a:lnTo>
                  <a:lnTo>
                    <a:pt x="77" y="390"/>
                  </a:lnTo>
                  <a:lnTo>
                    <a:pt x="77" y="392"/>
                  </a:lnTo>
                  <a:lnTo>
                    <a:pt x="80" y="391"/>
                  </a:lnTo>
                  <a:lnTo>
                    <a:pt x="83" y="397"/>
                  </a:lnTo>
                  <a:lnTo>
                    <a:pt x="115" y="398"/>
                  </a:lnTo>
                  <a:lnTo>
                    <a:pt x="149" y="431"/>
                  </a:lnTo>
                  <a:lnTo>
                    <a:pt x="169" y="437"/>
                  </a:lnTo>
                  <a:lnTo>
                    <a:pt x="182" y="453"/>
                  </a:lnTo>
                  <a:lnTo>
                    <a:pt x="183" y="468"/>
                  </a:lnTo>
                  <a:lnTo>
                    <a:pt x="188" y="470"/>
                  </a:lnTo>
                  <a:lnTo>
                    <a:pt x="188" y="471"/>
                  </a:lnTo>
                  <a:lnTo>
                    <a:pt x="185" y="483"/>
                  </a:lnTo>
                  <a:lnTo>
                    <a:pt x="170" y="499"/>
                  </a:lnTo>
                  <a:lnTo>
                    <a:pt x="154" y="505"/>
                  </a:lnTo>
                  <a:lnTo>
                    <a:pt x="96" y="492"/>
                  </a:lnTo>
                  <a:lnTo>
                    <a:pt x="96" y="490"/>
                  </a:lnTo>
                  <a:lnTo>
                    <a:pt x="94" y="486"/>
                  </a:lnTo>
                  <a:lnTo>
                    <a:pt x="84" y="484"/>
                  </a:lnTo>
                  <a:lnTo>
                    <a:pt x="83" y="484"/>
                  </a:lnTo>
                  <a:lnTo>
                    <a:pt x="69" y="471"/>
                  </a:lnTo>
                  <a:lnTo>
                    <a:pt x="65" y="474"/>
                  </a:lnTo>
                  <a:lnTo>
                    <a:pt x="102" y="511"/>
                  </a:lnTo>
                  <a:lnTo>
                    <a:pt x="102" y="513"/>
                  </a:lnTo>
                  <a:lnTo>
                    <a:pt x="100" y="526"/>
                  </a:lnTo>
                  <a:lnTo>
                    <a:pt x="100" y="527"/>
                  </a:lnTo>
                  <a:lnTo>
                    <a:pt x="96" y="530"/>
                  </a:lnTo>
                  <a:lnTo>
                    <a:pt x="102" y="544"/>
                  </a:lnTo>
                  <a:lnTo>
                    <a:pt x="103" y="551"/>
                  </a:lnTo>
                  <a:lnTo>
                    <a:pt x="100" y="557"/>
                  </a:lnTo>
                  <a:lnTo>
                    <a:pt x="112" y="559"/>
                  </a:lnTo>
                  <a:lnTo>
                    <a:pt x="120" y="569"/>
                  </a:lnTo>
                  <a:lnTo>
                    <a:pt x="136" y="576"/>
                  </a:lnTo>
                  <a:lnTo>
                    <a:pt x="145" y="573"/>
                  </a:lnTo>
                  <a:lnTo>
                    <a:pt x="140" y="557"/>
                  </a:lnTo>
                  <a:lnTo>
                    <a:pt x="134" y="560"/>
                  </a:lnTo>
                  <a:lnTo>
                    <a:pt x="133" y="560"/>
                  </a:lnTo>
                  <a:lnTo>
                    <a:pt x="124" y="550"/>
                  </a:lnTo>
                  <a:lnTo>
                    <a:pt x="123" y="544"/>
                  </a:lnTo>
                  <a:lnTo>
                    <a:pt x="123" y="542"/>
                  </a:lnTo>
                  <a:lnTo>
                    <a:pt x="129" y="533"/>
                  </a:lnTo>
                  <a:lnTo>
                    <a:pt x="148" y="544"/>
                  </a:lnTo>
                  <a:lnTo>
                    <a:pt x="148" y="545"/>
                  </a:lnTo>
                  <a:lnTo>
                    <a:pt x="145" y="547"/>
                  </a:lnTo>
                  <a:lnTo>
                    <a:pt x="145" y="550"/>
                  </a:lnTo>
                  <a:lnTo>
                    <a:pt x="149" y="545"/>
                  </a:lnTo>
                  <a:lnTo>
                    <a:pt x="179" y="556"/>
                  </a:lnTo>
                  <a:lnTo>
                    <a:pt x="167" y="530"/>
                  </a:lnTo>
                  <a:lnTo>
                    <a:pt x="166" y="520"/>
                  </a:lnTo>
                  <a:lnTo>
                    <a:pt x="167" y="520"/>
                  </a:lnTo>
                  <a:lnTo>
                    <a:pt x="188" y="505"/>
                  </a:lnTo>
                  <a:lnTo>
                    <a:pt x="198" y="490"/>
                  </a:lnTo>
                  <a:lnTo>
                    <a:pt x="200" y="490"/>
                  </a:lnTo>
                  <a:lnTo>
                    <a:pt x="216" y="499"/>
                  </a:lnTo>
                  <a:lnTo>
                    <a:pt x="216" y="501"/>
                  </a:lnTo>
                  <a:lnTo>
                    <a:pt x="215" y="505"/>
                  </a:lnTo>
                  <a:lnTo>
                    <a:pt x="217" y="504"/>
                  </a:lnTo>
                  <a:lnTo>
                    <a:pt x="219" y="504"/>
                  </a:lnTo>
                  <a:lnTo>
                    <a:pt x="222" y="508"/>
                  </a:lnTo>
                  <a:lnTo>
                    <a:pt x="222" y="499"/>
                  </a:lnTo>
                  <a:lnTo>
                    <a:pt x="228" y="477"/>
                  </a:lnTo>
                  <a:lnTo>
                    <a:pt x="217" y="465"/>
                  </a:lnTo>
                  <a:lnTo>
                    <a:pt x="222" y="450"/>
                  </a:lnTo>
                  <a:lnTo>
                    <a:pt x="222" y="431"/>
                  </a:lnTo>
                  <a:lnTo>
                    <a:pt x="212" y="418"/>
                  </a:lnTo>
                  <a:lnTo>
                    <a:pt x="244" y="424"/>
                  </a:lnTo>
                  <a:lnTo>
                    <a:pt x="253" y="434"/>
                  </a:lnTo>
                  <a:lnTo>
                    <a:pt x="256" y="447"/>
                  </a:lnTo>
                  <a:lnTo>
                    <a:pt x="256" y="449"/>
                  </a:lnTo>
                  <a:lnTo>
                    <a:pt x="240" y="452"/>
                  </a:lnTo>
                  <a:lnTo>
                    <a:pt x="235" y="461"/>
                  </a:lnTo>
                  <a:lnTo>
                    <a:pt x="247" y="480"/>
                  </a:lnTo>
                  <a:lnTo>
                    <a:pt x="255" y="480"/>
                  </a:lnTo>
                  <a:lnTo>
                    <a:pt x="256" y="486"/>
                  </a:lnTo>
                  <a:lnTo>
                    <a:pt x="268" y="475"/>
                  </a:lnTo>
                  <a:lnTo>
                    <a:pt x="268" y="470"/>
                  </a:lnTo>
                  <a:lnTo>
                    <a:pt x="272" y="456"/>
                  </a:lnTo>
                  <a:lnTo>
                    <a:pt x="320" y="425"/>
                  </a:lnTo>
                  <a:lnTo>
                    <a:pt x="327" y="424"/>
                  </a:lnTo>
                  <a:lnTo>
                    <a:pt x="330" y="428"/>
                  </a:lnTo>
                  <a:lnTo>
                    <a:pt x="333" y="424"/>
                  </a:lnTo>
                  <a:lnTo>
                    <a:pt x="330" y="422"/>
                  </a:lnTo>
                  <a:lnTo>
                    <a:pt x="330" y="421"/>
                  </a:lnTo>
                  <a:lnTo>
                    <a:pt x="335" y="415"/>
                  </a:lnTo>
                  <a:lnTo>
                    <a:pt x="336" y="415"/>
                  </a:lnTo>
                  <a:lnTo>
                    <a:pt x="339" y="419"/>
                  </a:lnTo>
                  <a:lnTo>
                    <a:pt x="340" y="419"/>
                  </a:lnTo>
                  <a:lnTo>
                    <a:pt x="340" y="415"/>
                  </a:lnTo>
                  <a:lnTo>
                    <a:pt x="342" y="410"/>
                  </a:lnTo>
                  <a:lnTo>
                    <a:pt x="343" y="410"/>
                  </a:lnTo>
                  <a:lnTo>
                    <a:pt x="358" y="406"/>
                  </a:lnTo>
                  <a:lnTo>
                    <a:pt x="358" y="407"/>
                  </a:lnTo>
                  <a:lnTo>
                    <a:pt x="349" y="412"/>
                  </a:lnTo>
                  <a:lnTo>
                    <a:pt x="352" y="413"/>
                  </a:lnTo>
                  <a:lnTo>
                    <a:pt x="354" y="413"/>
                  </a:lnTo>
                  <a:lnTo>
                    <a:pt x="354" y="415"/>
                  </a:lnTo>
                  <a:lnTo>
                    <a:pt x="351" y="421"/>
                  </a:lnTo>
                  <a:lnTo>
                    <a:pt x="352" y="430"/>
                  </a:lnTo>
                  <a:lnTo>
                    <a:pt x="360" y="435"/>
                  </a:lnTo>
                  <a:lnTo>
                    <a:pt x="370" y="421"/>
                  </a:lnTo>
                  <a:lnTo>
                    <a:pt x="382" y="421"/>
                  </a:lnTo>
                  <a:lnTo>
                    <a:pt x="391" y="422"/>
                  </a:lnTo>
                  <a:lnTo>
                    <a:pt x="394" y="422"/>
                  </a:lnTo>
                  <a:lnTo>
                    <a:pt x="415" y="404"/>
                  </a:lnTo>
                  <a:lnTo>
                    <a:pt x="424" y="416"/>
                  </a:lnTo>
                  <a:lnTo>
                    <a:pt x="419" y="425"/>
                  </a:lnTo>
                  <a:lnTo>
                    <a:pt x="424" y="430"/>
                  </a:lnTo>
                  <a:lnTo>
                    <a:pt x="428" y="425"/>
                  </a:lnTo>
                  <a:lnTo>
                    <a:pt x="428" y="416"/>
                  </a:lnTo>
                  <a:lnTo>
                    <a:pt x="440" y="409"/>
                  </a:lnTo>
                  <a:lnTo>
                    <a:pt x="441" y="401"/>
                  </a:lnTo>
                  <a:lnTo>
                    <a:pt x="434" y="384"/>
                  </a:lnTo>
                  <a:lnTo>
                    <a:pt x="434" y="382"/>
                  </a:lnTo>
                  <a:lnTo>
                    <a:pt x="444" y="375"/>
                  </a:lnTo>
                  <a:lnTo>
                    <a:pt x="446" y="375"/>
                  </a:lnTo>
                  <a:lnTo>
                    <a:pt x="484" y="385"/>
                  </a:lnTo>
                  <a:lnTo>
                    <a:pt x="523" y="412"/>
                  </a:lnTo>
                  <a:lnTo>
                    <a:pt x="538" y="432"/>
                  </a:lnTo>
                  <a:lnTo>
                    <a:pt x="548" y="412"/>
                  </a:lnTo>
                  <a:lnTo>
                    <a:pt x="541" y="406"/>
                  </a:lnTo>
                  <a:lnTo>
                    <a:pt x="535" y="392"/>
                  </a:lnTo>
                  <a:lnTo>
                    <a:pt x="535" y="388"/>
                  </a:lnTo>
                  <a:lnTo>
                    <a:pt x="520" y="384"/>
                  </a:lnTo>
                  <a:lnTo>
                    <a:pt x="518" y="384"/>
                  </a:lnTo>
                  <a:lnTo>
                    <a:pt x="520" y="367"/>
                  </a:lnTo>
                  <a:lnTo>
                    <a:pt x="524" y="364"/>
                  </a:lnTo>
                  <a:lnTo>
                    <a:pt x="523" y="358"/>
                  </a:lnTo>
                  <a:lnTo>
                    <a:pt x="526" y="342"/>
                  </a:lnTo>
                  <a:lnTo>
                    <a:pt x="515" y="338"/>
                  </a:lnTo>
                  <a:lnTo>
                    <a:pt x="520" y="329"/>
                  </a:lnTo>
                  <a:lnTo>
                    <a:pt x="515" y="329"/>
                  </a:lnTo>
                  <a:lnTo>
                    <a:pt x="515" y="327"/>
                  </a:lnTo>
                  <a:lnTo>
                    <a:pt x="518" y="318"/>
                  </a:lnTo>
                  <a:lnTo>
                    <a:pt x="539" y="296"/>
                  </a:lnTo>
                  <a:lnTo>
                    <a:pt x="545" y="262"/>
                  </a:lnTo>
                  <a:lnTo>
                    <a:pt x="551" y="249"/>
                  </a:lnTo>
                  <a:lnTo>
                    <a:pt x="551" y="247"/>
                  </a:lnTo>
                  <a:lnTo>
                    <a:pt x="552" y="247"/>
                  </a:lnTo>
                  <a:lnTo>
                    <a:pt x="594" y="256"/>
                  </a:lnTo>
                  <a:lnTo>
                    <a:pt x="594" y="258"/>
                  </a:lnTo>
                  <a:lnTo>
                    <a:pt x="595" y="280"/>
                  </a:lnTo>
                  <a:lnTo>
                    <a:pt x="584" y="309"/>
                  </a:lnTo>
                  <a:lnTo>
                    <a:pt x="594" y="321"/>
                  </a:lnTo>
                  <a:lnTo>
                    <a:pt x="597" y="335"/>
                  </a:lnTo>
                  <a:lnTo>
                    <a:pt x="597" y="352"/>
                  </a:lnTo>
                  <a:lnTo>
                    <a:pt x="592" y="358"/>
                  </a:lnTo>
                  <a:lnTo>
                    <a:pt x="595" y="375"/>
                  </a:lnTo>
                  <a:lnTo>
                    <a:pt x="592" y="404"/>
                  </a:lnTo>
                  <a:lnTo>
                    <a:pt x="606" y="421"/>
                  </a:lnTo>
                  <a:lnTo>
                    <a:pt x="606" y="427"/>
                  </a:lnTo>
                  <a:lnTo>
                    <a:pt x="601" y="437"/>
                  </a:lnTo>
                  <a:lnTo>
                    <a:pt x="601" y="452"/>
                  </a:lnTo>
                  <a:lnTo>
                    <a:pt x="600" y="452"/>
                  </a:lnTo>
                  <a:lnTo>
                    <a:pt x="595" y="456"/>
                  </a:lnTo>
                  <a:lnTo>
                    <a:pt x="590" y="471"/>
                  </a:lnTo>
                  <a:lnTo>
                    <a:pt x="581" y="471"/>
                  </a:lnTo>
                  <a:lnTo>
                    <a:pt x="587" y="475"/>
                  </a:lnTo>
                  <a:lnTo>
                    <a:pt x="587" y="477"/>
                  </a:lnTo>
                  <a:lnTo>
                    <a:pt x="585" y="477"/>
                  </a:lnTo>
                  <a:lnTo>
                    <a:pt x="567" y="486"/>
                  </a:lnTo>
                  <a:lnTo>
                    <a:pt x="561" y="484"/>
                  </a:lnTo>
                  <a:lnTo>
                    <a:pt x="563" y="496"/>
                  </a:lnTo>
                  <a:lnTo>
                    <a:pt x="587" y="499"/>
                  </a:lnTo>
                  <a:lnTo>
                    <a:pt x="590" y="499"/>
                  </a:lnTo>
                  <a:lnTo>
                    <a:pt x="590" y="489"/>
                  </a:lnTo>
                  <a:lnTo>
                    <a:pt x="591" y="489"/>
                  </a:lnTo>
                  <a:lnTo>
                    <a:pt x="604" y="480"/>
                  </a:lnTo>
                  <a:lnTo>
                    <a:pt x="610" y="464"/>
                  </a:lnTo>
                  <a:lnTo>
                    <a:pt x="621" y="452"/>
                  </a:lnTo>
                  <a:lnTo>
                    <a:pt x="621" y="441"/>
                  </a:lnTo>
                  <a:lnTo>
                    <a:pt x="615" y="428"/>
                  </a:lnTo>
                  <a:lnTo>
                    <a:pt x="619" y="415"/>
                  </a:lnTo>
                  <a:lnTo>
                    <a:pt x="646" y="406"/>
                  </a:lnTo>
                  <a:lnTo>
                    <a:pt x="646" y="407"/>
                  </a:lnTo>
                  <a:lnTo>
                    <a:pt x="649" y="416"/>
                  </a:lnTo>
                  <a:lnTo>
                    <a:pt x="656" y="424"/>
                  </a:lnTo>
                  <a:lnTo>
                    <a:pt x="656" y="425"/>
                  </a:lnTo>
                  <a:lnTo>
                    <a:pt x="655" y="431"/>
                  </a:lnTo>
                  <a:lnTo>
                    <a:pt x="658" y="434"/>
                  </a:lnTo>
                  <a:lnTo>
                    <a:pt x="658" y="435"/>
                  </a:lnTo>
                  <a:lnTo>
                    <a:pt x="655" y="450"/>
                  </a:lnTo>
                  <a:lnTo>
                    <a:pt x="661" y="456"/>
                  </a:lnTo>
                  <a:lnTo>
                    <a:pt x="673" y="456"/>
                  </a:lnTo>
                  <a:lnTo>
                    <a:pt x="658" y="450"/>
                  </a:lnTo>
                  <a:lnTo>
                    <a:pt x="658" y="437"/>
                  </a:lnTo>
                  <a:lnTo>
                    <a:pt x="659" y="437"/>
                  </a:lnTo>
                  <a:lnTo>
                    <a:pt x="665" y="431"/>
                  </a:lnTo>
                  <a:lnTo>
                    <a:pt x="659" y="412"/>
                  </a:lnTo>
                  <a:lnTo>
                    <a:pt x="638" y="398"/>
                  </a:lnTo>
                  <a:lnTo>
                    <a:pt x="627" y="404"/>
                  </a:lnTo>
                  <a:lnTo>
                    <a:pt x="609" y="400"/>
                  </a:lnTo>
                  <a:lnTo>
                    <a:pt x="609" y="398"/>
                  </a:lnTo>
                  <a:lnTo>
                    <a:pt x="610" y="388"/>
                  </a:lnTo>
                  <a:lnTo>
                    <a:pt x="606" y="375"/>
                  </a:lnTo>
                  <a:lnTo>
                    <a:pt x="615" y="342"/>
                  </a:lnTo>
                  <a:lnTo>
                    <a:pt x="598" y="308"/>
                  </a:lnTo>
                  <a:lnTo>
                    <a:pt x="603" y="295"/>
                  </a:lnTo>
                  <a:lnTo>
                    <a:pt x="625" y="277"/>
                  </a:lnTo>
                  <a:lnTo>
                    <a:pt x="621" y="253"/>
                  </a:lnTo>
                  <a:lnTo>
                    <a:pt x="621" y="252"/>
                  </a:lnTo>
                  <a:lnTo>
                    <a:pt x="622" y="252"/>
                  </a:lnTo>
                  <a:lnTo>
                    <a:pt x="625" y="250"/>
                  </a:lnTo>
                  <a:lnTo>
                    <a:pt x="627" y="250"/>
                  </a:lnTo>
                  <a:lnTo>
                    <a:pt x="627" y="252"/>
                  </a:lnTo>
                  <a:lnTo>
                    <a:pt x="634" y="265"/>
                  </a:lnTo>
                  <a:lnTo>
                    <a:pt x="634" y="266"/>
                  </a:lnTo>
                  <a:lnTo>
                    <a:pt x="633" y="266"/>
                  </a:lnTo>
                  <a:lnTo>
                    <a:pt x="634" y="277"/>
                  </a:lnTo>
                  <a:lnTo>
                    <a:pt x="628" y="289"/>
                  </a:lnTo>
                  <a:lnTo>
                    <a:pt x="633" y="305"/>
                  </a:lnTo>
                  <a:lnTo>
                    <a:pt x="633" y="312"/>
                  </a:lnTo>
                  <a:lnTo>
                    <a:pt x="630" y="312"/>
                  </a:lnTo>
                  <a:lnTo>
                    <a:pt x="631" y="315"/>
                  </a:lnTo>
                  <a:lnTo>
                    <a:pt x="670" y="330"/>
                  </a:lnTo>
                  <a:lnTo>
                    <a:pt x="664" y="315"/>
                  </a:lnTo>
                  <a:lnTo>
                    <a:pt x="659" y="318"/>
                  </a:lnTo>
                  <a:lnTo>
                    <a:pt x="659" y="320"/>
                  </a:lnTo>
                  <a:lnTo>
                    <a:pt x="658" y="320"/>
                  </a:lnTo>
                  <a:lnTo>
                    <a:pt x="658" y="318"/>
                  </a:lnTo>
                  <a:lnTo>
                    <a:pt x="641" y="306"/>
                  </a:lnTo>
                  <a:lnTo>
                    <a:pt x="638" y="293"/>
                  </a:lnTo>
                  <a:lnTo>
                    <a:pt x="643" y="290"/>
                  </a:lnTo>
                  <a:lnTo>
                    <a:pt x="644" y="290"/>
                  </a:lnTo>
                  <a:lnTo>
                    <a:pt x="649" y="301"/>
                  </a:lnTo>
                  <a:lnTo>
                    <a:pt x="655" y="299"/>
                  </a:lnTo>
                  <a:lnTo>
                    <a:pt x="664" y="290"/>
                  </a:lnTo>
                  <a:lnTo>
                    <a:pt x="656" y="287"/>
                  </a:lnTo>
                  <a:lnTo>
                    <a:pt x="656" y="281"/>
                  </a:lnTo>
                  <a:lnTo>
                    <a:pt x="658" y="281"/>
                  </a:lnTo>
                  <a:lnTo>
                    <a:pt x="681" y="272"/>
                  </a:lnTo>
                  <a:lnTo>
                    <a:pt x="702" y="286"/>
                  </a:lnTo>
                  <a:lnTo>
                    <a:pt x="711" y="299"/>
                  </a:lnTo>
                  <a:lnTo>
                    <a:pt x="733" y="302"/>
                  </a:lnTo>
                  <a:lnTo>
                    <a:pt x="735" y="302"/>
                  </a:lnTo>
                  <a:lnTo>
                    <a:pt x="732" y="315"/>
                  </a:lnTo>
                  <a:lnTo>
                    <a:pt x="721" y="323"/>
                  </a:lnTo>
                  <a:lnTo>
                    <a:pt x="723" y="341"/>
                  </a:lnTo>
                  <a:lnTo>
                    <a:pt x="721" y="358"/>
                  </a:lnTo>
                  <a:lnTo>
                    <a:pt x="732" y="364"/>
                  </a:lnTo>
                  <a:lnTo>
                    <a:pt x="732" y="357"/>
                  </a:lnTo>
                  <a:lnTo>
                    <a:pt x="738" y="354"/>
                  </a:lnTo>
                  <a:lnTo>
                    <a:pt x="738" y="344"/>
                  </a:lnTo>
                  <a:lnTo>
                    <a:pt x="733" y="320"/>
                  </a:lnTo>
                  <a:lnTo>
                    <a:pt x="738" y="305"/>
                  </a:lnTo>
                  <a:lnTo>
                    <a:pt x="736" y="296"/>
                  </a:lnTo>
                  <a:lnTo>
                    <a:pt x="720" y="287"/>
                  </a:lnTo>
                  <a:lnTo>
                    <a:pt x="720" y="286"/>
                  </a:lnTo>
                  <a:lnTo>
                    <a:pt x="721" y="281"/>
                  </a:lnTo>
                  <a:lnTo>
                    <a:pt x="720" y="280"/>
                  </a:lnTo>
                  <a:lnTo>
                    <a:pt x="704" y="269"/>
                  </a:lnTo>
                  <a:lnTo>
                    <a:pt x="702" y="269"/>
                  </a:lnTo>
                  <a:lnTo>
                    <a:pt x="701" y="258"/>
                  </a:lnTo>
                  <a:lnTo>
                    <a:pt x="704" y="250"/>
                  </a:lnTo>
                  <a:lnTo>
                    <a:pt x="695" y="238"/>
                  </a:lnTo>
                  <a:lnTo>
                    <a:pt x="693" y="238"/>
                  </a:lnTo>
                  <a:lnTo>
                    <a:pt x="693" y="237"/>
                  </a:lnTo>
                  <a:lnTo>
                    <a:pt x="695" y="237"/>
                  </a:lnTo>
                  <a:lnTo>
                    <a:pt x="698" y="234"/>
                  </a:lnTo>
                  <a:lnTo>
                    <a:pt x="695" y="232"/>
                  </a:lnTo>
                  <a:lnTo>
                    <a:pt x="695" y="231"/>
                  </a:lnTo>
                  <a:lnTo>
                    <a:pt x="701" y="225"/>
                  </a:lnTo>
                  <a:lnTo>
                    <a:pt x="698" y="220"/>
                  </a:lnTo>
                  <a:lnTo>
                    <a:pt x="698" y="219"/>
                  </a:lnTo>
                  <a:lnTo>
                    <a:pt x="704" y="218"/>
                  </a:lnTo>
                  <a:lnTo>
                    <a:pt x="776" y="204"/>
                  </a:lnTo>
                  <a:lnTo>
                    <a:pt x="776" y="197"/>
                  </a:lnTo>
                  <a:lnTo>
                    <a:pt x="779" y="197"/>
                  </a:lnTo>
                  <a:lnTo>
                    <a:pt x="776" y="188"/>
                  </a:lnTo>
                  <a:lnTo>
                    <a:pt x="766" y="182"/>
                  </a:lnTo>
                  <a:lnTo>
                    <a:pt x="776" y="173"/>
                  </a:lnTo>
                  <a:lnTo>
                    <a:pt x="764" y="167"/>
                  </a:lnTo>
                  <a:lnTo>
                    <a:pt x="767" y="158"/>
                  </a:lnTo>
                  <a:lnTo>
                    <a:pt x="778" y="166"/>
                  </a:lnTo>
                  <a:lnTo>
                    <a:pt x="782" y="152"/>
                  </a:lnTo>
                  <a:lnTo>
                    <a:pt x="784" y="152"/>
                  </a:lnTo>
                  <a:lnTo>
                    <a:pt x="790" y="149"/>
                  </a:lnTo>
                  <a:lnTo>
                    <a:pt x="781" y="145"/>
                  </a:lnTo>
                  <a:lnTo>
                    <a:pt x="794" y="145"/>
                  </a:lnTo>
                  <a:lnTo>
                    <a:pt x="810" y="126"/>
                  </a:lnTo>
                  <a:lnTo>
                    <a:pt x="864" y="106"/>
                  </a:lnTo>
                  <a:lnTo>
                    <a:pt x="865" y="102"/>
                  </a:lnTo>
                  <a:lnTo>
                    <a:pt x="858" y="102"/>
                  </a:lnTo>
                  <a:lnTo>
                    <a:pt x="858" y="94"/>
                  </a:lnTo>
                  <a:lnTo>
                    <a:pt x="862" y="94"/>
                  </a:lnTo>
                  <a:lnTo>
                    <a:pt x="871" y="93"/>
                  </a:lnTo>
                  <a:lnTo>
                    <a:pt x="883" y="92"/>
                  </a:lnTo>
                  <a:lnTo>
                    <a:pt x="892" y="90"/>
                  </a:lnTo>
                  <a:lnTo>
                    <a:pt x="896" y="90"/>
                  </a:lnTo>
                  <a:lnTo>
                    <a:pt x="901" y="93"/>
                  </a:lnTo>
                  <a:lnTo>
                    <a:pt x="896" y="103"/>
                  </a:lnTo>
                  <a:lnTo>
                    <a:pt x="904" y="97"/>
                  </a:lnTo>
                  <a:lnTo>
                    <a:pt x="908" y="99"/>
                  </a:lnTo>
                  <a:lnTo>
                    <a:pt x="908" y="100"/>
                  </a:lnTo>
                  <a:lnTo>
                    <a:pt x="907" y="105"/>
                  </a:lnTo>
                  <a:lnTo>
                    <a:pt x="922" y="99"/>
                  </a:lnTo>
                  <a:lnTo>
                    <a:pt x="920" y="94"/>
                  </a:lnTo>
                  <a:lnTo>
                    <a:pt x="920" y="93"/>
                  </a:lnTo>
                  <a:lnTo>
                    <a:pt x="933" y="84"/>
                  </a:lnTo>
                  <a:lnTo>
                    <a:pt x="933" y="83"/>
                  </a:lnTo>
                  <a:lnTo>
                    <a:pt x="935" y="83"/>
                  </a:lnTo>
                  <a:lnTo>
                    <a:pt x="935" y="84"/>
                  </a:lnTo>
                  <a:lnTo>
                    <a:pt x="947" y="96"/>
                  </a:lnTo>
                  <a:lnTo>
                    <a:pt x="948" y="86"/>
                  </a:lnTo>
                  <a:lnTo>
                    <a:pt x="936" y="74"/>
                  </a:lnTo>
                  <a:lnTo>
                    <a:pt x="936" y="72"/>
                  </a:lnTo>
                  <a:lnTo>
                    <a:pt x="966" y="68"/>
                  </a:lnTo>
                  <a:lnTo>
                    <a:pt x="966" y="60"/>
                  </a:lnTo>
                  <a:lnTo>
                    <a:pt x="967" y="62"/>
                  </a:lnTo>
                  <a:lnTo>
                    <a:pt x="962" y="53"/>
                  </a:lnTo>
                  <a:lnTo>
                    <a:pt x="967" y="37"/>
                  </a:lnTo>
                  <a:lnTo>
                    <a:pt x="990" y="6"/>
                  </a:lnTo>
                  <a:lnTo>
                    <a:pt x="100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6" name="Turkey">
              <a:extLst>
                <a:ext uri="{FF2B5EF4-FFF2-40B4-BE49-F238E27FC236}">
                  <a16:creationId xmlns:a16="http://schemas.microsoft.com/office/drawing/2014/main" id="{BEDDD529-A99C-F657-F9C2-E9AF469F9F7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0245" y="3495941"/>
              <a:ext cx="444537" cy="189742"/>
            </a:xfrm>
            <a:custGeom>
              <a:avLst/>
              <a:gdLst/>
              <a:ahLst/>
              <a:cxnLst/>
              <a:rect l="l" t="t" r="r" b="b"/>
              <a:pathLst>
                <a:path w="448081" h="191255">
                  <a:moveTo>
                    <a:pt x="176683" y="0"/>
                  </a:moveTo>
                  <a:lnTo>
                    <a:pt x="218576" y="0"/>
                  </a:lnTo>
                  <a:lnTo>
                    <a:pt x="229505" y="10929"/>
                  </a:lnTo>
                  <a:lnTo>
                    <a:pt x="240434" y="10929"/>
                  </a:lnTo>
                  <a:lnTo>
                    <a:pt x="249541" y="23679"/>
                  </a:lnTo>
                  <a:lnTo>
                    <a:pt x="285971" y="34608"/>
                  </a:lnTo>
                  <a:lnTo>
                    <a:pt x="316936" y="29144"/>
                  </a:lnTo>
                  <a:lnTo>
                    <a:pt x="340615" y="32787"/>
                  </a:lnTo>
                  <a:lnTo>
                    <a:pt x="367937" y="14572"/>
                  </a:lnTo>
                  <a:lnTo>
                    <a:pt x="378865" y="14572"/>
                  </a:lnTo>
                  <a:lnTo>
                    <a:pt x="384330" y="16393"/>
                  </a:lnTo>
                  <a:lnTo>
                    <a:pt x="389794" y="16393"/>
                  </a:lnTo>
                  <a:lnTo>
                    <a:pt x="397080" y="14572"/>
                  </a:lnTo>
                  <a:lnTo>
                    <a:pt x="400723" y="14572"/>
                  </a:lnTo>
                  <a:lnTo>
                    <a:pt x="417116" y="32787"/>
                  </a:lnTo>
                  <a:lnTo>
                    <a:pt x="424402" y="56466"/>
                  </a:lnTo>
                  <a:lnTo>
                    <a:pt x="442617" y="67395"/>
                  </a:lnTo>
                  <a:lnTo>
                    <a:pt x="442617" y="71038"/>
                  </a:lnTo>
                  <a:lnTo>
                    <a:pt x="431688" y="83788"/>
                  </a:lnTo>
                  <a:lnTo>
                    <a:pt x="435331" y="94717"/>
                  </a:lnTo>
                  <a:lnTo>
                    <a:pt x="435331" y="129325"/>
                  </a:lnTo>
                  <a:lnTo>
                    <a:pt x="448081" y="140254"/>
                  </a:lnTo>
                  <a:lnTo>
                    <a:pt x="448081" y="149361"/>
                  </a:lnTo>
                  <a:lnTo>
                    <a:pt x="440795" y="149361"/>
                  </a:lnTo>
                  <a:lnTo>
                    <a:pt x="437152" y="151183"/>
                  </a:lnTo>
                  <a:lnTo>
                    <a:pt x="435331" y="151183"/>
                  </a:lnTo>
                  <a:lnTo>
                    <a:pt x="431688" y="145718"/>
                  </a:lnTo>
                  <a:lnTo>
                    <a:pt x="402545" y="143897"/>
                  </a:lnTo>
                  <a:lnTo>
                    <a:pt x="395259" y="151183"/>
                  </a:lnTo>
                  <a:lnTo>
                    <a:pt x="391616" y="151183"/>
                  </a:lnTo>
                  <a:lnTo>
                    <a:pt x="386151" y="149361"/>
                  </a:lnTo>
                  <a:lnTo>
                    <a:pt x="375223" y="154826"/>
                  </a:lnTo>
                  <a:lnTo>
                    <a:pt x="351543" y="151183"/>
                  </a:lnTo>
                  <a:lnTo>
                    <a:pt x="313293" y="167576"/>
                  </a:lnTo>
                  <a:lnTo>
                    <a:pt x="295078" y="160290"/>
                  </a:lnTo>
                  <a:lnTo>
                    <a:pt x="273220" y="167576"/>
                  </a:lnTo>
                  <a:lnTo>
                    <a:pt x="255006" y="162112"/>
                  </a:lnTo>
                  <a:lnTo>
                    <a:pt x="251363" y="171219"/>
                  </a:lnTo>
                  <a:lnTo>
                    <a:pt x="255006" y="178505"/>
                  </a:lnTo>
                  <a:lnTo>
                    <a:pt x="255006" y="180326"/>
                  </a:lnTo>
                  <a:lnTo>
                    <a:pt x="249541" y="180326"/>
                  </a:lnTo>
                  <a:lnTo>
                    <a:pt x="244077" y="191255"/>
                  </a:lnTo>
                  <a:lnTo>
                    <a:pt x="240434" y="191255"/>
                  </a:lnTo>
                  <a:lnTo>
                    <a:pt x="234970" y="185791"/>
                  </a:lnTo>
                  <a:lnTo>
                    <a:pt x="234970" y="171219"/>
                  </a:lnTo>
                  <a:lnTo>
                    <a:pt x="240434" y="165754"/>
                  </a:lnTo>
                  <a:lnTo>
                    <a:pt x="238613" y="162112"/>
                  </a:lnTo>
                  <a:lnTo>
                    <a:pt x="227684" y="171219"/>
                  </a:lnTo>
                  <a:lnTo>
                    <a:pt x="224041" y="171219"/>
                  </a:lnTo>
                  <a:lnTo>
                    <a:pt x="211290" y="165754"/>
                  </a:lnTo>
                  <a:lnTo>
                    <a:pt x="202183" y="167576"/>
                  </a:lnTo>
                  <a:lnTo>
                    <a:pt x="194897" y="176683"/>
                  </a:lnTo>
                  <a:lnTo>
                    <a:pt x="165754" y="185791"/>
                  </a:lnTo>
                  <a:lnTo>
                    <a:pt x="162111" y="185791"/>
                  </a:lnTo>
                  <a:lnTo>
                    <a:pt x="116574" y="160290"/>
                  </a:lnTo>
                  <a:lnTo>
                    <a:pt x="111110" y="162112"/>
                  </a:lnTo>
                  <a:lnTo>
                    <a:pt x="109288" y="178505"/>
                  </a:lnTo>
                  <a:lnTo>
                    <a:pt x="92895" y="183969"/>
                  </a:lnTo>
                  <a:lnTo>
                    <a:pt x="78323" y="178505"/>
                  </a:lnTo>
                  <a:lnTo>
                    <a:pt x="72859" y="167576"/>
                  </a:lnTo>
                  <a:lnTo>
                    <a:pt x="67395" y="171219"/>
                  </a:lnTo>
                  <a:lnTo>
                    <a:pt x="67395" y="167576"/>
                  </a:lnTo>
                  <a:lnTo>
                    <a:pt x="61930" y="162112"/>
                  </a:lnTo>
                  <a:lnTo>
                    <a:pt x="51001" y="171219"/>
                  </a:lnTo>
                  <a:lnTo>
                    <a:pt x="49180" y="171219"/>
                  </a:lnTo>
                  <a:lnTo>
                    <a:pt x="49180" y="165754"/>
                  </a:lnTo>
                  <a:lnTo>
                    <a:pt x="36430" y="167576"/>
                  </a:lnTo>
                  <a:lnTo>
                    <a:pt x="36430" y="165754"/>
                  </a:lnTo>
                  <a:lnTo>
                    <a:pt x="51001" y="156647"/>
                  </a:lnTo>
                  <a:lnTo>
                    <a:pt x="32787" y="156647"/>
                  </a:lnTo>
                  <a:lnTo>
                    <a:pt x="32787" y="154826"/>
                  </a:lnTo>
                  <a:lnTo>
                    <a:pt x="36430" y="149361"/>
                  </a:lnTo>
                  <a:lnTo>
                    <a:pt x="30965" y="145718"/>
                  </a:lnTo>
                  <a:lnTo>
                    <a:pt x="30965" y="138432"/>
                  </a:lnTo>
                  <a:lnTo>
                    <a:pt x="25501" y="134789"/>
                  </a:lnTo>
                  <a:lnTo>
                    <a:pt x="27322" y="127503"/>
                  </a:lnTo>
                  <a:lnTo>
                    <a:pt x="9108" y="118396"/>
                  </a:lnTo>
                  <a:lnTo>
                    <a:pt x="5465" y="118396"/>
                  </a:lnTo>
                  <a:lnTo>
                    <a:pt x="10929" y="105646"/>
                  </a:lnTo>
                  <a:lnTo>
                    <a:pt x="16394" y="111110"/>
                  </a:lnTo>
                  <a:lnTo>
                    <a:pt x="25501" y="111110"/>
                  </a:lnTo>
                  <a:lnTo>
                    <a:pt x="16394" y="107467"/>
                  </a:lnTo>
                  <a:lnTo>
                    <a:pt x="16394" y="105646"/>
                  </a:lnTo>
                  <a:lnTo>
                    <a:pt x="21858" y="100181"/>
                  </a:lnTo>
                  <a:lnTo>
                    <a:pt x="16394" y="89252"/>
                  </a:lnTo>
                  <a:lnTo>
                    <a:pt x="20036" y="81967"/>
                  </a:lnTo>
                  <a:lnTo>
                    <a:pt x="3643" y="81967"/>
                  </a:lnTo>
                  <a:lnTo>
                    <a:pt x="9108" y="65573"/>
                  </a:lnTo>
                  <a:lnTo>
                    <a:pt x="16394" y="56466"/>
                  </a:lnTo>
                  <a:lnTo>
                    <a:pt x="40073" y="54644"/>
                  </a:lnTo>
                  <a:lnTo>
                    <a:pt x="40073" y="49180"/>
                  </a:lnTo>
                  <a:lnTo>
                    <a:pt x="54644" y="49180"/>
                  </a:lnTo>
                  <a:lnTo>
                    <a:pt x="60109" y="51001"/>
                  </a:lnTo>
                  <a:lnTo>
                    <a:pt x="71038" y="51001"/>
                  </a:lnTo>
                  <a:lnTo>
                    <a:pt x="67395" y="45537"/>
                  </a:lnTo>
                  <a:lnTo>
                    <a:pt x="67395" y="43716"/>
                  </a:lnTo>
                  <a:lnTo>
                    <a:pt x="72859" y="43716"/>
                  </a:lnTo>
                  <a:lnTo>
                    <a:pt x="83788" y="40073"/>
                  </a:lnTo>
                  <a:lnTo>
                    <a:pt x="76502" y="40073"/>
                  </a:lnTo>
                  <a:lnTo>
                    <a:pt x="71038" y="34608"/>
                  </a:lnTo>
                  <a:lnTo>
                    <a:pt x="71038" y="32787"/>
                  </a:lnTo>
                  <a:lnTo>
                    <a:pt x="76502" y="27322"/>
                  </a:lnTo>
                  <a:lnTo>
                    <a:pt x="76502" y="23679"/>
                  </a:lnTo>
                  <a:lnTo>
                    <a:pt x="87431" y="23679"/>
                  </a:lnTo>
                  <a:lnTo>
                    <a:pt x="100181" y="27322"/>
                  </a:lnTo>
                  <a:lnTo>
                    <a:pt x="116574" y="32787"/>
                  </a:lnTo>
                  <a:lnTo>
                    <a:pt x="122039" y="32787"/>
                  </a:lnTo>
                  <a:lnTo>
                    <a:pt x="151182" y="10929"/>
                  </a:lnTo>
                  <a:close/>
                  <a:moveTo>
                    <a:pt x="27322" y="0"/>
                  </a:moveTo>
                  <a:lnTo>
                    <a:pt x="49180" y="3643"/>
                  </a:lnTo>
                  <a:lnTo>
                    <a:pt x="54644" y="14572"/>
                  </a:lnTo>
                  <a:lnTo>
                    <a:pt x="72859" y="23679"/>
                  </a:lnTo>
                  <a:lnTo>
                    <a:pt x="72859" y="27322"/>
                  </a:lnTo>
                  <a:lnTo>
                    <a:pt x="67395" y="32787"/>
                  </a:lnTo>
                  <a:lnTo>
                    <a:pt x="67395" y="34608"/>
                  </a:lnTo>
                  <a:lnTo>
                    <a:pt x="38251" y="34608"/>
                  </a:lnTo>
                  <a:lnTo>
                    <a:pt x="5465" y="61930"/>
                  </a:lnTo>
                  <a:lnTo>
                    <a:pt x="3643" y="61930"/>
                  </a:lnTo>
                  <a:lnTo>
                    <a:pt x="5465" y="51001"/>
                  </a:lnTo>
                  <a:lnTo>
                    <a:pt x="10929" y="45537"/>
                  </a:lnTo>
                  <a:lnTo>
                    <a:pt x="0" y="43715"/>
                  </a:lnTo>
                  <a:lnTo>
                    <a:pt x="0" y="40072"/>
                  </a:lnTo>
                  <a:lnTo>
                    <a:pt x="10929" y="20036"/>
                  </a:lnTo>
                  <a:lnTo>
                    <a:pt x="5465" y="9107"/>
                  </a:lnTo>
                  <a:lnTo>
                    <a:pt x="9108" y="9107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7" name="African Island">
              <a:extLst>
                <a:ext uri="{FF2B5EF4-FFF2-40B4-BE49-F238E27FC236}">
                  <a16:creationId xmlns:a16="http://schemas.microsoft.com/office/drawing/2014/main" id="{C05C5AB9-FA0A-C8E7-2F65-4B4A8527A2E3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9514" y="4179011"/>
              <a:ext cx="10843" cy="9036"/>
            </a:xfrm>
            <a:custGeom>
              <a:avLst/>
              <a:gdLst>
                <a:gd name="T0" fmla="*/ 0 w 6"/>
                <a:gd name="T1" fmla="*/ 0 h 5"/>
                <a:gd name="T2" fmla="*/ 6 w 6"/>
                <a:gd name="T3" fmla="*/ 0 h 5"/>
                <a:gd name="T4" fmla="*/ 6 w 6"/>
                <a:gd name="T5" fmla="*/ 2 h 5"/>
                <a:gd name="T6" fmla="*/ 2 w 6"/>
                <a:gd name="T7" fmla="*/ 5 h 5"/>
                <a:gd name="T8" fmla="*/ 0 w 6"/>
                <a:gd name="T9" fmla="*/ 5 h 5"/>
                <a:gd name="T10" fmla="*/ 0 w 6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5">
                  <a:moveTo>
                    <a:pt x="0" y="0"/>
                  </a:moveTo>
                  <a:lnTo>
                    <a:pt x="6" y="0"/>
                  </a:lnTo>
                  <a:lnTo>
                    <a:pt x="6" y="2"/>
                  </a:lnTo>
                  <a:lnTo>
                    <a:pt x="2" y="5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8" name="African Island">
              <a:extLst>
                <a:ext uri="{FF2B5EF4-FFF2-40B4-BE49-F238E27FC236}">
                  <a16:creationId xmlns:a16="http://schemas.microsoft.com/office/drawing/2014/main" id="{1F71A504-4A33-D266-26C7-F9D804D0AA4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7462" y="4224187"/>
              <a:ext cx="7228" cy="14457"/>
            </a:xfrm>
            <a:custGeom>
              <a:avLst/>
              <a:gdLst>
                <a:gd name="T0" fmla="*/ 0 w 4"/>
                <a:gd name="T1" fmla="*/ 0 h 8"/>
                <a:gd name="T2" fmla="*/ 1 w 4"/>
                <a:gd name="T3" fmla="*/ 0 h 8"/>
                <a:gd name="T4" fmla="*/ 1 w 4"/>
                <a:gd name="T5" fmla="*/ 2 h 8"/>
                <a:gd name="T6" fmla="*/ 4 w 4"/>
                <a:gd name="T7" fmla="*/ 6 h 8"/>
                <a:gd name="T8" fmla="*/ 4 w 4"/>
                <a:gd name="T9" fmla="*/ 8 h 8"/>
                <a:gd name="T10" fmla="*/ 0 w 4"/>
                <a:gd name="T11" fmla="*/ 8 h 8"/>
                <a:gd name="T12" fmla="*/ 0 w 4"/>
                <a:gd name="T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8">
                  <a:moveTo>
                    <a:pt x="0" y="0"/>
                  </a:moveTo>
                  <a:lnTo>
                    <a:pt x="1" y="0"/>
                  </a:lnTo>
                  <a:lnTo>
                    <a:pt x="1" y="2"/>
                  </a:lnTo>
                  <a:lnTo>
                    <a:pt x="4" y="6"/>
                  </a:lnTo>
                  <a:lnTo>
                    <a:pt x="4" y="8"/>
                  </a:lnTo>
                  <a:lnTo>
                    <a:pt x="0" y="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19" name="African Island">
              <a:extLst>
                <a:ext uri="{FF2B5EF4-FFF2-40B4-BE49-F238E27FC236}">
                  <a16:creationId xmlns:a16="http://schemas.microsoft.com/office/drawing/2014/main" id="{53B01C36-B73F-6F34-CDDA-27D815D8652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5533" y="4204310"/>
              <a:ext cx="9036" cy="7228"/>
            </a:xfrm>
            <a:custGeom>
              <a:avLst/>
              <a:gdLst>
                <a:gd name="T0" fmla="*/ 0 w 5"/>
                <a:gd name="T1" fmla="*/ 0 h 4"/>
                <a:gd name="T2" fmla="*/ 2 w 5"/>
                <a:gd name="T3" fmla="*/ 0 h 4"/>
                <a:gd name="T4" fmla="*/ 5 w 5"/>
                <a:gd name="T5" fmla="*/ 1 h 4"/>
                <a:gd name="T6" fmla="*/ 5 w 5"/>
                <a:gd name="T7" fmla="*/ 3 h 4"/>
                <a:gd name="T8" fmla="*/ 2 w 5"/>
                <a:gd name="T9" fmla="*/ 4 h 4"/>
                <a:gd name="T10" fmla="*/ 0 w 5"/>
                <a:gd name="T11" fmla="*/ 4 h 4"/>
                <a:gd name="T12" fmla="*/ 0 w 5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4">
                  <a:moveTo>
                    <a:pt x="0" y="0"/>
                  </a:moveTo>
                  <a:lnTo>
                    <a:pt x="2" y="0"/>
                  </a:lnTo>
                  <a:lnTo>
                    <a:pt x="5" y="1"/>
                  </a:lnTo>
                  <a:lnTo>
                    <a:pt x="5" y="3"/>
                  </a:lnTo>
                  <a:lnTo>
                    <a:pt x="2" y="4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0" name="African Island">
              <a:extLst>
                <a:ext uri="{FF2B5EF4-FFF2-40B4-BE49-F238E27FC236}">
                  <a16:creationId xmlns:a16="http://schemas.microsoft.com/office/drawing/2014/main" id="{2D4BF81C-9244-FC54-CD28-4A28D0154889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4676" y="3772422"/>
              <a:ext cx="10843" cy="7228"/>
            </a:xfrm>
            <a:custGeom>
              <a:avLst/>
              <a:gdLst>
                <a:gd name="T0" fmla="*/ 2 w 6"/>
                <a:gd name="T1" fmla="*/ 0 h 4"/>
                <a:gd name="T2" fmla="*/ 3 w 6"/>
                <a:gd name="T3" fmla="*/ 0 h 4"/>
                <a:gd name="T4" fmla="*/ 6 w 6"/>
                <a:gd name="T5" fmla="*/ 3 h 4"/>
                <a:gd name="T6" fmla="*/ 3 w 6"/>
                <a:gd name="T7" fmla="*/ 4 h 4"/>
                <a:gd name="T8" fmla="*/ 0 w 6"/>
                <a:gd name="T9" fmla="*/ 1 h 4"/>
                <a:gd name="T10" fmla="*/ 2 w 6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4">
                  <a:moveTo>
                    <a:pt x="2" y="0"/>
                  </a:moveTo>
                  <a:lnTo>
                    <a:pt x="3" y="0"/>
                  </a:lnTo>
                  <a:lnTo>
                    <a:pt x="6" y="3"/>
                  </a:lnTo>
                  <a:lnTo>
                    <a:pt x="3" y="4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1" name="African Island">
              <a:extLst>
                <a:ext uri="{FF2B5EF4-FFF2-40B4-BE49-F238E27FC236}">
                  <a16:creationId xmlns:a16="http://schemas.microsoft.com/office/drawing/2014/main" id="{C277B47A-4DBA-3819-5073-AA9D7E1E3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0098" y="3888073"/>
              <a:ext cx="16264" cy="16264"/>
            </a:xfrm>
            <a:custGeom>
              <a:avLst/>
              <a:gdLst>
                <a:gd name="T0" fmla="*/ 9 w 9"/>
                <a:gd name="T1" fmla="*/ 0 h 9"/>
                <a:gd name="T2" fmla="*/ 9 w 9"/>
                <a:gd name="T3" fmla="*/ 1 h 9"/>
                <a:gd name="T4" fmla="*/ 6 w 9"/>
                <a:gd name="T5" fmla="*/ 9 h 9"/>
                <a:gd name="T6" fmla="*/ 0 w 9"/>
                <a:gd name="T7" fmla="*/ 7 h 9"/>
                <a:gd name="T8" fmla="*/ 0 w 9"/>
                <a:gd name="T9" fmla="*/ 4 h 9"/>
                <a:gd name="T10" fmla="*/ 9 w 9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9">
                  <a:moveTo>
                    <a:pt x="9" y="0"/>
                  </a:moveTo>
                  <a:lnTo>
                    <a:pt x="9" y="1"/>
                  </a:lnTo>
                  <a:lnTo>
                    <a:pt x="6" y="9"/>
                  </a:lnTo>
                  <a:lnTo>
                    <a:pt x="0" y="7"/>
                  </a:lnTo>
                  <a:lnTo>
                    <a:pt x="0" y="4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2" name="African Island">
              <a:extLst>
                <a:ext uri="{FF2B5EF4-FFF2-40B4-BE49-F238E27FC236}">
                  <a16:creationId xmlns:a16="http://schemas.microsoft.com/office/drawing/2014/main" id="{8B1E0617-ED61-1DF0-5A58-EFA02AA12998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7924" y="3884460"/>
              <a:ext cx="14457" cy="19879"/>
            </a:xfrm>
            <a:custGeom>
              <a:avLst/>
              <a:gdLst>
                <a:gd name="T0" fmla="*/ 7 w 8"/>
                <a:gd name="T1" fmla="*/ 0 h 11"/>
                <a:gd name="T2" fmla="*/ 8 w 8"/>
                <a:gd name="T3" fmla="*/ 0 h 11"/>
                <a:gd name="T4" fmla="*/ 7 w 8"/>
                <a:gd name="T5" fmla="*/ 6 h 11"/>
                <a:gd name="T6" fmla="*/ 7 w 8"/>
                <a:gd name="T7" fmla="*/ 8 h 11"/>
                <a:gd name="T8" fmla="*/ 1 w 8"/>
                <a:gd name="T9" fmla="*/ 11 h 11"/>
                <a:gd name="T10" fmla="*/ 0 w 8"/>
                <a:gd name="T11" fmla="*/ 11 h 11"/>
                <a:gd name="T12" fmla="*/ 0 w 8"/>
                <a:gd name="T13" fmla="*/ 9 h 11"/>
                <a:gd name="T14" fmla="*/ 1 w 8"/>
                <a:gd name="T15" fmla="*/ 9 h 11"/>
                <a:gd name="T16" fmla="*/ 7 w 8"/>
                <a:gd name="T1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11">
                  <a:moveTo>
                    <a:pt x="7" y="0"/>
                  </a:moveTo>
                  <a:lnTo>
                    <a:pt x="8" y="0"/>
                  </a:lnTo>
                  <a:lnTo>
                    <a:pt x="7" y="6"/>
                  </a:lnTo>
                  <a:lnTo>
                    <a:pt x="7" y="8"/>
                  </a:lnTo>
                  <a:lnTo>
                    <a:pt x="1" y="11"/>
                  </a:lnTo>
                  <a:lnTo>
                    <a:pt x="0" y="11"/>
                  </a:lnTo>
                  <a:lnTo>
                    <a:pt x="0" y="9"/>
                  </a:lnTo>
                  <a:lnTo>
                    <a:pt x="1" y="9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3" name="African Island">
              <a:extLst>
                <a:ext uri="{FF2B5EF4-FFF2-40B4-BE49-F238E27FC236}">
                  <a16:creationId xmlns:a16="http://schemas.microsoft.com/office/drawing/2014/main" id="{526950CE-ED09-95F4-4C6A-C3247DCDA7A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5397" y="3898916"/>
              <a:ext cx="12650" cy="12650"/>
            </a:xfrm>
            <a:custGeom>
              <a:avLst/>
              <a:gdLst>
                <a:gd name="T0" fmla="*/ 3 w 7"/>
                <a:gd name="T1" fmla="*/ 0 h 7"/>
                <a:gd name="T2" fmla="*/ 3 w 7"/>
                <a:gd name="T3" fmla="*/ 1 h 7"/>
                <a:gd name="T4" fmla="*/ 6 w 7"/>
                <a:gd name="T5" fmla="*/ 3 h 7"/>
                <a:gd name="T6" fmla="*/ 7 w 7"/>
                <a:gd name="T7" fmla="*/ 3 h 7"/>
                <a:gd name="T8" fmla="*/ 6 w 7"/>
                <a:gd name="T9" fmla="*/ 4 h 7"/>
                <a:gd name="T10" fmla="*/ 4 w 7"/>
                <a:gd name="T11" fmla="*/ 7 h 7"/>
                <a:gd name="T12" fmla="*/ 0 w 7"/>
                <a:gd name="T13" fmla="*/ 7 h 7"/>
                <a:gd name="T14" fmla="*/ 1 w 7"/>
                <a:gd name="T15" fmla="*/ 1 h 7"/>
                <a:gd name="T16" fmla="*/ 3 w 7"/>
                <a:gd name="T1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7">
                  <a:moveTo>
                    <a:pt x="3" y="0"/>
                  </a:moveTo>
                  <a:lnTo>
                    <a:pt x="3" y="1"/>
                  </a:lnTo>
                  <a:lnTo>
                    <a:pt x="6" y="3"/>
                  </a:lnTo>
                  <a:lnTo>
                    <a:pt x="7" y="3"/>
                  </a:lnTo>
                  <a:lnTo>
                    <a:pt x="6" y="4"/>
                  </a:lnTo>
                  <a:lnTo>
                    <a:pt x="4" y="7"/>
                  </a:lnTo>
                  <a:lnTo>
                    <a:pt x="0" y="7"/>
                  </a:lnTo>
                  <a:lnTo>
                    <a:pt x="1" y="1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4" name="African Island">
              <a:extLst>
                <a:ext uri="{FF2B5EF4-FFF2-40B4-BE49-F238E27FC236}">
                  <a16:creationId xmlns:a16="http://schemas.microsoft.com/office/drawing/2014/main" id="{B25B5BC1-2ACC-4636-8CD9-5A67D40658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4620" y="4498860"/>
              <a:ext cx="14457" cy="12650"/>
            </a:xfrm>
            <a:custGeom>
              <a:avLst/>
              <a:gdLst>
                <a:gd name="T0" fmla="*/ 2 w 8"/>
                <a:gd name="T1" fmla="*/ 0 h 7"/>
                <a:gd name="T2" fmla="*/ 3 w 8"/>
                <a:gd name="T3" fmla="*/ 0 h 7"/>
                <a:gd name="T4" fmla="*/ 8 w 8"/>
                <a:gd name="T5" fmla="*/ 1 h 7"/>
                <a:gd name="T6" fmla="*/ 8 w 8"/>
                <a:gd name="T7" fmla="*/ 3 h 7"/>
                <a:gd name="T8" fmla="*/ 6 w 8"/>
                <a:gd name="T9" fmla="*/ 7 h 7"/>
                <a:gd name="T10" fmla="*/ 0 w 8"/>
                <a:gd name="T11" fmla="*/ 7 h 7"/>
                <a:gd name="T12" fmla="*/ 2 w 8"/>
                <a:gd name="T1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7">
                  <a:moveTo>
                    <a:pt x="2" y="0"/>
                  </a:moveTo>
                  <a:lnTo>
                    <a:pt x="3" y="0"/>
                  </a:lnTo>
                  <a:lnTo>
                    <a:pt x="8" y="1"/>
                  </a:lnTo>
                  <a:lnTo>
                    <a:pt x="8" y="3"/>
                  </a:lnTo>
                  <a:lnTo>
                    <a:pt x="6" y="7"/>
                  </a:lnTo>
                  <a:lnTo>
                    <a:pt x="0" y="7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5" name="African Island">
              <a:extLst>
                <a:ext uri="{FF2B5EF4-FFF2-40B4-BE49-F238E27FC236}">
                  <a16:creationId xmlns:a16="http://schemas.microsoft.com/office/drawing/2014/main" id="{1179EAC3-BCC1-A574-D311-805FA67CC62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7637" y="4576564"/>
              <a:ext cx="10843" cy="10843"/>
            </a:xfrm>
            <a:custGeom>
              <a:avLst/>
              <a:gdLst>
                <a:gd name="T0" fmla="*/ 3 w 6"/>
                <a:gd name="T1" fmla="*/ 0 h 6"/>
                <a:gd name="T2" fmla="*/ 6 w 6"/>
                <a:gd name="T3" fmla="*/ 3 h 6"/>
                <a:gd name="T4" fmla="*/ 3 w 6"/>
                <a:gd name="T5" fmla="*/ 6 h 6"/>
                <a:gd name="T6" fmla="*/ 1 w 6"/>
                <a:gd name="T7" fmla="*/ 6 h 6"/>
                <a:gd name="T8" fmla="*/ 0 w 6"/>
                <a:gd name="T9" fmla="*/ 3 h 6"/>
                <a:gd name="T10" fmla="*/ 3 w 6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6">
                  <a:moveTo>
                    <a:pt x="3" y="0"/>
                  </a:moveTo>
                  <a:lnTo>
                    <a:pt x="6" y="3"/>
                  </a:lnTo>
                  <a:lnTo>
                    <a:pt x="3" y="6"/>
                  </a:lnTo>
                  <a:lnTo>
                    <a:pt x="1" y="6"/>
                  </a:lnTo>
                  <a:lnTo>
                    <a:pt x="0" y="3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6" name="African Island">
              <a:extLst>
                <a:ext uri="{FF2B5EF4-FFF2-40B4-BE49-F238E27FC236}">
                  <a16:creationId xmlns:a16="http://schemas.microsoft.com/office/drawing/2014/main" id="{0C36ECCC-28A8-60B0-9817-0CC96568D51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7525" y="5066278"/>
              <a:ext cx="10843" cy="16264"/>
            </a:xfrm>
            <a:custGeom>
              <a:avLst/>
              <a:gdLst>
                <a:gd name="T0" fmla="*/ 1 w 6"/>
                <a:gd name="T1" fmla="*/ 0 h 9"/>
                <a:gd name="T2" fmla="*/ 6 w 6"/>
                <a:gd name="T3" fmla="*/ 0 h 9"/>
                <a:gd name="T4" fmla="*/ 6 w 6"/>
                <a:gd name="T5" fmla="*/ 7 h 9"/>
                <a:gd name="T6" fmla="*/ 1 w 6"/>
                <a:gd name="T7" fmla="*/ 9 h 9"/>
                <a:gd name="T8" fmla="*/ 0 w 6"/>
                <a:gd name="T9" fmla="*/ 9 h 9"/>
                <a:gd name="T10" fmla="*/ 0 w 6"/>
                <a:gd name="T11" fmla="*/ 7 h 9"/>
                <a:gd name="T12" fmla="*/ 1 w 6"/>
                <a:gd name="T13" fmla="*/ 1 h 9"/>
                <a:gd name="T14" fmla="*/ 1 w 6"/>
                <a:gd name="T15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9">
                  <a:moveTo>
                    <a:pt x="1" y="0"/>
                  </a:moveTo>
                  <a:lnTo>
                    <a:pt x="6" y="0"/>
                  </a:lnTo>
                  <a:lnTo>
                    <a:pt x="6" y="7"/>
                  </a:lnTo>
                  <a:lnTo>
                    <a:pt x="1" y="9"/>
                  </a:lnTo>
                  <a:lnTo>
                    <a:pt x="0" y="9"/>
                  </a:lnTo>
                  <a:lnTo>
                    <a:pt x="0" y="7"/>
                  </a:lnTo>
                  <a:lnTo>
                    <a:pt x="1" y="1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7" name="African Island">
              <a:extLst>
                <a:ext uri="{FF2B5EF4-FFF2-40B4-BE49-F238E27FC236}">
                  <a16:creationId xmlns:a16="http://schemas.microsoft.com/office/drawing/2014/main" id="{B333A101-9632-1DFE-ED65-3376908BDC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4673" y="4722936"/>
              <a:ext cx="10843" cy="19879"/>
            </a:xfrm>
            <a:custGeom>
              <a:avLst/>
              <a:gdLst>
                <a:gd name="T0" fmla="*/ 0 w 6"/>
                <a:gd name="T1" fmla="*/ 0 h 11"/>
                <a:gd name="T2" fmla="*/ 1 w 6"/>
                <a:gd name="T3" fmla="*/ 0 h 11"/>
                <a:gd name="T4" fmla="*/ 6 w 6"/>
                <a:gd name="T5" fmla="*/ 9 h 11"/>
                <a:gd name="T6" fmla="*/ 4 w 6"/>
                <a:gd name="T7" fmla="*/ 11 h 11"/>
                <a:gd name="T8" fmla="*/ 1 w 6"/>
                <a:gd name="T9" fmla="*/ 8 h 11"/>
                <a:gd name="T10" fmla="*/ 0 w 6"/>
                <a:gd name="T11" fmla="*/ 8 h 11"/>
                <a:gd name="T12" fmla="*/ 0 w 6"/>
                <a:gd name="T1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11">
                  <a:moveTo>
                    <a:pt x="0" y="0"/>
                  </a:moveTo>
                  <a:lnTo>
                    <a:pt x="1" y="0"/>
                  </a:lnTo>
                  <a:lnTo>
                    <a:pt x="6" y="9"/>
                  </a:lnTo>
                  <a:lnTo>
                    <a:pt x="4" y="11"/>
                  </a:lnTo>
                  <a:lnTo>
                    <a:pt x="1" y="8"/>
                  </a:lnTo>
                  <a:lnTo>
                    <a:pt x="0" y="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8" name="African Island">
              <a:extLst>
                <a:ext uri="{FF2B5EF4-FFF2-40B4-BE49-F238E27FC236}">
                  <a16:creationId xmlns:a16="http://schemas.microsoft.com/office/drawing/2014/main" id="{4A7AE45B-5DDF-02DF-5A0D-4CF792FF3C6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5516" y="4701251"/>
              <a:ext cx="5422" cy="16264"/>
            </a:xfrm>
            <a:custGeom>
              <a:avLst/>
              <a:gdLst>
                <a:gd name="T0" fmla="*/ 0 w 3"/>
                <a:gd name="T1" fmla="*/ 0 h 9"/>
                <a:gd name="T2" fmla="*/ 1 w 3"/>
                <a:gd name="T3" fmla="*/ 0 h 9"/>
                <a:gd name="T4" fmla="*/ 3 w 3"/>
                <a:gd name="T5" fmla="*/ 3 h 9"/>
                <a:gd name="T6" fmla="*/ 3 w 3"/>
                <a:gd name="T7" fmla="*/ 9 h 9"/>
                <a:gd name="T8" fmla="*/ 1 w 3"/>
                <a:gd name="T9" fmla="*/ 9 h 9"/>
                <a:gd name="T10" fmla="*/ 1 w 3"/>
                <a:gd name="T11" fmla="*/ 8 h 9"/>
                <a:gd name="T12" fmla="*/ 0 w 3"/>
                <a:gd name="T13" fmla="*/ 2 h 9"/>
                <a:gd name="T14" fmla="*/ 0 w 3"/>
                <a:gd name="T15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9">
                  <a:moveTo>
                    <a:pt x="0" y="0"/>
                  </a:moveTo>
                  <a:lnTo>
                    <a:pt x="1" y="0"/>
                  </a:lnTo>
                  <a:lnTo>
                    <a:pt x="3" y="3"/>
                  </a:lnTo>
                  <a:lnTo>
                    <a:pt x="3" y="9"/>
                  </a:lnTo>
                  <a:lnTo>
                    <a:pt x="1" y="9"/>
                  </a:lnTo>
                  <a:lnTo>
                    <a:pt x="1" y="8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29" name="African Island">
              <a:extLst>
                <a:ext uri="{FF2B5EF4-FFF2-40B4-BE49-F238E27FC236}">
                  <a16:creationId xmlns:a16="http://schemas.microsoft.com/office/drawing/2014/main" id="{11FA41E0-150F-55EE-4F81-6960A8147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5026" y="4854852"/>
              <a:ext cx="9036" cy="16264"/>
            </a:xfrm>
            <a:custGeom>
              <a:avLst/>
              <a:gdLst>
                <a:gd name="T0" fmla="*/ 3 w 5"/>
                <a:gd name="T1" fmla="*/ 0 h 9"/>
                <a:gd name="T2" fmla="*/ 5 w 5"/>
                <a:gd name="T3" fmla="*/ 0 h 9"/>
                <a:gd name="T4" fmla="*/ 5 w 5"/>
                <a:gd name="T5" fmla="*/ 9 h 9"/>
                <a:gd name="T6" fmla="*/ 3 w 5"/>
                <a:gd name="T7" fmla="*/ 9 h 9"/>
                <a:gd name="T8" fmla="*/ 2 w 5"/>
                <a:gd name="T9" fmla="*/ 6 h 9"/>
                <a:gd name="T10" fmla="*/ 0 w 5"/>
                <a:gd name="T11" fmla="*/ 6 h 9"/>
                <a:gd name="T12" fmla="*/ 0 w 5"/>
                <a:gd name="T13" fmla="*/ 4 h 9"/>
                <a:gd name="T14" fmla="*/ 3 w 5"/>
                <a:gd name="T15" fmla="*/ 1 h 9"/>
                <a:gd name="T16" fmla="*/ 3 w 5"/>
                <a:gd name="T1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9">
                  <a:moveTo>
                    <a:pt x="3" y="0"/>
                  </a:moveTo>
                  <a:lnTo>
                    <a:pt x="5" y="0"/>
                  </a:lnTo>
                  <a:lnTo>
                    <a:pt x="5" y="9"/>
                  </a:lnTo>
                  <a:lnTo>
                    <a:pt x="3" y="9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4"/>
                  </a:lnTo>
                  <a:lnTo>
                    <a:pt x="3" y="1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0" name="African Island">
              <a:extLst>
                <a:ext uri="{FF2B5EF4-FFF2-40B4-BE49-F238E27FC236}">
                  <a16:creationId xmlns:a16="http://schemas.microsoft.com/office/drawing/2014/main" id="{9A4A1823-2C30-C1AE-9C1C-FF967F12F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8519" y="4872923"/>
              <a:ext cx="10843" cy="10843"/>
            </a:xfrm>
            <a:custGeom>
              <a:avLst/>
              <a:gdLst>
                <a:gd name="T0" fmla="*/ 5 w 6"/>
                <a:gd name="T1" fmla="*/ 0 h 6"/>
                <a:gd name="T2" fmla="*/ 6 w 6"/>
                <a:gd name="T3" fmla="*/ 0 h 6"/>
                <a:gd name="T4" fmla="*/ 6 w 6"/>
                <a:gd name="T5" fmla="*/ 5 h 6"/>
                <a:gd name="T6" fmla="*/ 5 w 6"/>
                <a:gd name="T7" fmla="*/ 6 h 6"/>
                <a:gd name="T8" fmla="*/ 2 w 6"/>
                <a:gd name="T9" fmla="*/ 3 h 6"/>
                <a:gd name="T10" fmla="*/ 0 w 6"/>
                <a:gd name="T11" fmla="*/ 3 h 6"/>
                <a:gd name="T12" fmla="*/ 0 w 6"/>
                <a:gd name="T13" fmla="*/ 2 h 6"/>
                <a:gd name="T14" fmla="*/ 2 w 6"/>
                <a:gd name="T15" fmla="*/ 2 h 6"/>
                <a:gd name="T16" fmla="*/ 5 w 6"/>
                <a:gd name="T1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6">
                  <a:moveTo>
                    <a:pt x="5" y="0"/>
                  </a:moveTo>
                  <a:lnTo>
                    <a:pt x="6" y="0"/>
                  </a:lnTo>
                  <a:lnTo>
                    <a:pt x="6" y="5"/>
                  </a:lnTo>
                  <a:lnTo>
                    <a:pt x="5" y="6"/>
                  </a:lnTo>
                  <a:lnTo>
                    <a:pt x="2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2" y="2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1" name="African Island">
              <a:extLst>
                <a:ext uri="{FF2B5EF4-FFF2-40B4-BE49-F238E27FC236}">
                  <a16:creationId xmlns:a16="http://schemas.microsoft.com/office/drawing/2014/main" id="{755AFAA9-1526-ACBE-B59B-AC430E7C0FD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0204" y="4887379"/>
              <a:ext cx="5422" cy="10843"/>
            </a:xfrm>
            <a:custGeom>
              <a:avLst/>
              <a:gdLst>
                <a:gd name="T0" fmla="*/ 0 w 3"/>
                <a:gd name="T1" fmla="*/ 0 h 6"/>
                <a:gd name="T2" fmla="*/ 3 w 3"/>
                <a:gd name="T3" fmla="*/ 1 h 6"/>
                <a:gd name="T4" fmla="*/ 3 w 3"/>
                <a:gd name="T5" fmla="*/ 3 h 6"/>
                <a:gd name="T6" fmla="*/ 2 w 3"/>
                <a:gd name="T7" fmla="*/ 4 h 6"/>
                <a:gd name="T8" fmla="*/ 2 w 3"/>
                <a:gd name="T9" fmla="*/ 6 h 6"/>
                <a:gd name="T10" fmla="*/ 0 w 3"/>
                <a:gd name="T11" fmla="*/ 6 h 6"/>
                <a:gd name="T12" fmla="*/ 0 w 3"/>
                <a:gd name="T1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6">
                  <a:moveTo>
                    <a:pt x="0" y="0"/>
                  </a:moveTo>
                  <a:lnTo>
                    <a:pt x="3" y="1"/>
                  </a:lnTo>
                  <a:lnTo>
                    <a:pt x="3" y="3"/>
                  </a:lnTo>
                  <a:lnTo>
                    <a:pt x="2" y="4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2" name="African Island">
              <a:extLst>
                <a:ext uri="{FF2B5EF4-FFF2-40B4-BE49-F238E27FC236}">
                  <a16:creationId xmlns:a16="http://schemas.microsoft.com/office/drawing/2014/main" id="{D2F5D767-2CCE-987C-03FE-20565CFD75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6928" y="5089770"/>
              <a:ext cx="16264" cy="14457"/>
            </a:xfrm>
            <a:custGeom>
              <a:avLst/>
              <a:gdLst>
                <a:gd name="T0" fmla="*/ 1 w 9"/>
                <a:gd name="T1" fmla="*/ 0 h 8"/>
                <a:gd name="T2" fmla="*/ 7 w 9"/>
                <a:gd name="T3" fmla="*/ 0 h 8"/>
                <a:gd name="T4" fmla="*/ 7 w 9"/>
                <a:gd name="T5" fmla="*/ 2 h 8"/>
                <a:gd name="T6" fmla="*/ 9 w 9"/>
                <a:gd name="T7" fmla="*/ 6 h 8"/>
                <a:gd name="T8" fmla="*/ 9 w 9"/>
                <a:gd name="T9" fmla="*/ 8 h 8"/>
                <a:gd name="T10" fmla="*/ 7 w 9"/>
                <a:gd name="T11" fmla="*/ 8 h 8"/>
                <a:gd name="T12" fmla="*/ 4 w 9"/>
                <a:gd name="T13" fmla="*/ 6 h 8"/>
                <a:gd name="T14" fmla="*/ 3 w 9"/>
                <a:gd name="T15" fmla="*/ 6 h 8"/>
                <a:gd name="T16" fmla="*/ 0 w 9"/>
                <a:gd name="T17" fmla="*/ 2 h 8"/>
                <a:gd name="T18" fmla="*/ 1 w 9"/>
                <a:gd name="T1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" h="8">
                  <a:moveTo>
                    <a:pt x="1" y="0"/>
                  </a:moveTo>
                  <a:lnTo>
                    <a:pt x="7" y="0"/>
                  </a:lnTo>
                  <a:lnTo>
                    <a:pt x="7" y="2"/>
                  </a:lnTo>
                  <a:lnTo>
                    <a:pt x="9" y="6"/>
                  </a:lnTo>
                  <a:lnTo>
                    <a:pt x="9" y="8"/>
                  </a:lnTo>
                  <a:lnTo>
                    <a:pt x="7" y="8"/>
                  </a:lnTo>
                  <a:lnTo>
                    <a:pt x="4" y="6"/>
                  </a:lnTo>
                  <a:lnTo>
                    <a:pt x="3" y="6"/>
                  </a:ln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3" name="Zimbabwe">
              <a:extLst>
                <a:ext uri="{FF2B5EF4-FFF2-40B4-BE49-F238E27FC236}">
                  <a16:creationId xmlns:a16="http://schemas.microsoft.com/office/drawing/2014/main" id="{7770DC56-7D8C-3E3B-6512-6BAE21B49BE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8560" y="4956048"/>
              <a:ext cx="187935" cy="178900"/>
            </a:xfrm>
            <a:custGeom>
              <a:avLst/>
              <a:gdLst>
                <a:gd name="T0" fmla="*/ 61 w 104"/>
                <a:gd name="T1" fmla="*/ 0 h 99"/>
                <a:gd name="T2" fmla="*/ 69 w 104"/>
                <a:gd name="T3" fmla="*/ 2 h 99"/>
                <a:gd name="T4" fmla="*/ 69 w 104"/>
                <a:gd name="T5" fmla="*/ 5 h 99"/>
                <a:gd name="T6" fmla="*/ 82 w 104"/>
                <a:gd name="T7" fmla="*/ 6 h 99"/>
                <a:gd name="T8" fmla="*/ 100 w 104"/>
                <a:gd name="T9" fmla="*/ 14 h 99"/>
                <a:gd name="T10" fmla="*/ 104 w 104"/>
                <a:gd name="T11" fmla="*/ 27 h 99"/>
                <a:gd name="T12" fmla="*/ 104 w 104"/>
                <a:gd name="T13" fmla="*/ 37 h 99"/>
                <a:gd name="T14" fmla="*/ 100 w 104"/>
                <a:gd name="T15" fmla="*/ 48 h 99"/>
                <a:gd name="T16" fmla="*/ 103 w 104"/>
                <a:gd name="T17" fmla="*/ 61 h 99"/>
                <a:gd name="T18" fmla="*/ 92 w 104"/>
                <a:gd name="T19" fmla="*/ 86 h 99"/>
                <a:gd name="T20" fmla="*/ 86 w 104"/>
                <a:gd name="T21" fmla="*/ 92 h 99"/>
                <a:gd name="T22" fmla="*/ 85 w 104"/>
                <a:gd name="T23" fmla="*/ 98 h 99"/>
                <a:gd name="T24" fmla="*/ 85 w 104"/>
                <a:gd name="T25" fmla="*/ 99 h 99"/>
                <a:gd name="T26" fmla="*/ 83 w 104"/>
                <a:gd name="T27" fmla="*/ 98 h 99"/>
                <a:gd name="T28" fmla="*/ 74 w 104"/>
                <a:gd name="T29" fmla="*/ 92 h 99"/>
                <a:gd name="T30" fmla="*/ 55 w 104"/>
                <a:gd name="T31" fmla="*/ 92 h 99"/>
                <a:gd name="T32" fmla="*/ 36 w 104"/>
                <a:gd name="T33" fmla="*/ 83 h 99"/>
                <a:gd name="T34" fmla="*/ 36 w 104"/>
                <a:gd name="T35" fmla="*/ 82 h 99"/>
                <a:gd name="T36" fmla="*/ 34 w 104"/>
                <a:gd name="T37" fmla="*/ 71 h 99"/>
                <a:gd name="T38" fmla="*/ 12 w 104"/>
                <a:gd name="T39" fmla="*/ 54 h 99"/>
                <a:gd name="T40" fmla="*/ 0 w 104"/>
                <a:gd name="T41" fmla="*/ 31 h 99"/>
                <a:gd name="T42" fmla="*/ 0 w 104"/>
                <a:gd name="T43" fmla="*/ 30 h 99"/>
                <a:gd name="T44" fmla="*/ 3 w 104"/>
                <a:gd name="T45" fmla="*/ 30 h 99"/>
                <a:gd name="T46" fmla="*/ 8 w 104"/>
                <a:gd name="T47" fmla="*/ 31 h 99"/>
                <a:gd name="T48" fmla="*/ 15 w 104"/>
                <a:gd name="T49" fmla="*/ 31 h 99"/>
                <a:gd name="T50" fmla="*/ 20 w 104"/>
                <a:gd name="T51" fmla="*/ 33 h 99"/>
                <a:gd name="T52" fmla="*/ 23 w 104"/>
                <a:gd name="T53" fmla="*/ 33 h 99"/>
                <a:gd name="T54" fmla="*/ 34 w 104"/>
                <a:gd name="T55" fmla="*/ 19 h 99"/>
                <a:gd name="T56" fmla="*/ 45 w 104"/>
                <a:gd name="T57" fmla="*/ 15 h 99"/>
                <a:gd name="T58" fmla="*/ 46 w 104"/>
                <a:gd name="T59" fmla="*/ 6 h 99"/>
                <a:gd name="T60" fmla="*/ 48 w 104"/>
                <a:gd name="T61" fmla="*/ 5 h 99"/>
                <a:gd name="T62" fmla="*/ 61 w 104"/>
                <a:gd name="T63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4" h="99">
                  <a:moveTo>
                    <a:pt x="61" y="0"/>
                  </a:moveTo>
                  <a:lnTo>
                    <a:pt x="69" y="2"/>
                  </a:lnTo>
                  <a:lnTo>
                    <a:pt x="69" y="5"/>
                  </a:lnTo>
                  <a:lnTo>
                    <a:pt x="82" y="6"/>
                  </a:lnTo>
                  <a:lnTo>
                    <a:pt x="100" y="14"/>
                  </a:lnTo>
                  <a:lnTo>
                    <a:pt x="104" y="27"/>
                  </a:lnTo>
                  <a:lnTo>
                    <a:pt x="104" y="37"/>
                  </a:lnTo>
                  <a:lnTo>
                    <a:pt x="100" y="48"/>
                  </a:lnTo>
                  <a:lnTo>
                    <a:pt x="103" y="61"/>
                  </a:lnTo>
                  <a:lnTo>
                    <a:pt x="92" y="86"/>
                  </a:lnTo>
                  <a:lnTo>
                    <a:pt x="86" y="92"/>
                  </a:lnTo>
                  <a:lnTo>
                    <a:pt x="85" y="98"/>
                  </a:lnTo>
                  <a:lnTo>
                    <a:pt x="85" y="99"/>
                  </a:lnTo>
                  <a:lnTo>
                    <a:pt x="83" y="98"/>
                  </a:lnTo>
                  <a:lnTo>
                    <a:pt x="74" y="92"/>
                  </a:lnTo>
                  <a:lnTo>
                    <a:pt x="55" y="92"/>
                  </a:lnTo>
                  <a:lnTo>
                    <a:pt x="36" y="83"/>
                  </a:lnTo>
                  <a:lnTo>
                    <a:pt x="36" y="82"/>
                  </a:lnTo>
                  <a:lnTo>
                    <a:pt x="34" y="71"/>
                  </a:lnTo>
                  <a:lnTo>
                    <a:pt x="12" y="54"/>
                  </a:lnTo>
                  <a:lnTo>
                    <a:pt x="0" y="31"/>
                  </a:lnTo>
                  <a:lnTo>
                    <a:pt x="0" y="30"/>
                  </a:lnTo>
                  <a:lnTo>
                    <a:pt x="3" y="30"/>
                  </a:lnTo>
                  <a:lnTo>
                    <a:pt x="8" y="31"/>
                  </a:lnTo>
                  <a:lnTo>
                    <a:pt x="15" y="31"/>
                  </a:lnTo>
                  <a:lnTo>
                    <a:pt x="20" y="33"/>
                  </a:lnTo>
                  <a:lnTo>
                    <a:pt x="23" y="33"/>
                  </a:lnTo>
                  <a:lnTo>
                    <a:pt x="34" y="19"/>
                  </a:lnTo>
                  <a:lnTo>
                    <a:pt x="45" y="15"/>
                  </a:lnTo>
                  <a:lnTo>
                    <a:pt x="46" y="6"/>
                  </a:lnTo>
                  <a:lnTo>
                    <a:pt x="48" y="5"/>
                  </a:lnTo>
                  <a:lnTo>
                    <a:pt x="6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4" name="Zambia">
              <a:extLst>
                <a:ext uri="{FF2B5EF4-FFF2-40B4-BE49-F238E27FC236}">
                  <a16:creationId xmlns:a16="http://schemas.microsoft.com/office/drawing/2014/main" id="{F33FF4F5-B92A-7A24-3DB2-79C8974C24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4472" y="4778956"/>
              <a:ext cx="278287" cy="238533"/>
            </a:xfrm>
            <a:custGeom>
              <a:avLst/>
              <a:gdLst>
                <a:gd name="T0" fmla="*/ 114 w 154"/>
                <a:gd name="T1" fmla="*/ 0 h 132"/>
                <a:gd name="T2" fmla="*/ 118 w 154"/>
                <a:gd name="T3" fmla="*/ 8 h 132"/>
                <a:gd name="T4" fmla="*/ 145 w 154"/>
                <a:gd name="T5" fmla="*/ 17 h 132"/>
                <a:gd name="T6" fmla="*/ 154 w 154"/>
                <a:gd name="T7" fmla="*/ 33 h 132"/>
                <a:gd name="T8" fmla="*/ 151 w 154"/>
                <a:gd name="T9" fmla="*/ 37 h 132"/>
                <a:gd name="T10" fmla="*/ 150 w 154"/>
                <a:gd name="T11" fmla="*/ 54 h 132"/>
                <a:gd name="T12" fmla="*/ 151 w 154"/>
                <a:gd name="T13" fmla="*/ 58 h 132"/>
                <a:gd name="T14" fmla="*/ 142 w 154"/>
                <a:gd name="T15" fmla="*/ 73 h 132"/>
                <a:gd name="T16" fmla="*/ 107 w 154"/>
                <a:gd name="T17" fmla="*/ 94 h 132"/>
                <a:gd name="T18" fmla="*/ 110 w 154"/>
                <a:gd name="T19" fmla="*/ 101 h 132"/>
                <a:gd name="T20" fmla="*/ 105 w 154"/>
                <a:gd name="T21" fmla="*/ 100 h 132"/>
                <a:gd name="T22" fmla="*/ 89 w 154"/>
                <a:gd name="T23" fmla="*/ 104 h 132"/>
                <a:gd name="T24" fmla="*/ 77 w 154"/>
                <a:gd name="T25" fmla="*/ 119 h 132"/>
                <a:gd name="T26" fmla="*/ 64 w 154"/>
                <a:gd name="T27" fmla="*/ 132 h 132"/>
                <a:gd name="T28" fmla="*/ 37 w 154"/>
                <a:gd name="T29" fmla="*/ 126 h 132"/>
                <a:gd name="T30" fmla="*/ 27 w 154"/>
                <a:gd name="T31" fmla="*/ 125 h 132"/>
                <a:gd name="T32" fmla="*/ 21 w 154"/>
                <a:gd name="T33" fmla="*/ 126 h 132"/>
                <a:gd name="T34" fmla="*/ 16 w 154"/>
                <a:gd name="T35" fmla="*/ 128 h 132"/>
                <a:gd name="T36" fmla="*/ 0 w 154"/>
                <a:gd name="T37" fmla="*/ 64 h 132"/>
                <a:gd name="T38" fmla="*/ 25 w 154"/>
                <a:gd name="T39" fmla="*/ 63 h 132"/>
                <a:gd name="T40" fmla="*/ 30 w 154"/>
                <a:gd name="T41" fmla="*/ 36 h 132"/>
                <a:gd name="T42" fmla="*/ 31 w 154"/>
                <a:gd name="T43" fmla="*/ 36 h 132"/>
                <a:gd name="T44" fmla="*/ 43 w 154"/>
                <a:gd name="T45" fmla="*/ 39 h 132"/>
                <a:gd name="T46" fmla="*/ 58 w 154"/>
                <a:gd name="T47" fmla="*/ 49 h 132"/>
                <a:gd name="T48" fmla="*/ 61 w 154"/>
                <a:gd name="T49" fmla="*/ 48 h 132"/>
                <a:gd name="T50" fmla="*/ 65 w 154"/>
                <a:gd name="T51" fmla="*/ 46 h 132"/>
                <a:gd name="T52" fmla="*/ 68 w 154"/>
                <a:gd name="T53" fmla="*/ 48 h 132"/>
                <a:gd name="T54" fmla="*/ 80 w 154"/>
                <a:gd name="T55" fmla="*/ 54 h 132"/>
                <a:gd name="T56" fmla="*/ 102 w 154"/>
                <a:gd name="T57" fmla="*/ 69 h 132"/>
                <a:gd name="T58" fmla="*/ 92 w 154"/>
                <a:gd name="T59" fmla="*/ 55 h 132"/>
                <a:gd name="T60" fmla="*/ 90 w 154"/>
                <a:gd name="T61" fmla="*/ 30 h 132"/>
                <a:gd name="T62" fmla="*/ 95 w 154"/>
                <a:gd name="T63" fmla="*/ 5 h 132"/>
                <a:gd name="T64" fmla="*/ 98 w 154"/>
                <a:gd name="T65" fmla="*/ 3 h 132"/>
                <a:gd name="T66" fmla="*/ 105 w 154"/>
                <a:gd name="T67" fmla="*/ 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54" h="132">
                  <a:moveTo>
                    <a:pt x="110" y="0"/>
                  </a:moveTo>
                  <a:lnTo>
                    <a:pt x="114" y="0"/>
                  </a:lnTo>
                  <a:lnTo>
                    <a:pt x="114" y="6"/>
                  </a:lnTo>
                  <a:lnTo>
                    <a:pt x="118" y="8"/>
                  </a:lnTo>
                  <a:lnTo>
                    <a:pt x="120" y="6"/>
                  </a:lnTo>
                  <a:lnTo>
                    <a:pt x="145" y="17"/>
                  </a:lnTo>
                  <a:lnTo>
                    <a:pt x="147" y="17"/>
                  </a:lnTo>
                  <a:lnTo>
                    <a:pt x="154" y="33"/>
                  </a:lnTo>
                  <a:lnTo>
                    <a:pt x="154" y="34"/>
                  </a:lnTo>
                  <a:lnTo>
                    <a:pt x="151" y="37"/>
                  </a:lnTo>
                  <a:lnTo>
                    <a:pt x="150" y="46"/>
                  </a:lnTo>
                  <a:lnTo>
                    <a:pt x="150" y="54"/>
                  </a:lnTo>
                  <a:lnTo>
                    <a:pt x="151" y="57"/>
                  </a:lnTo>
                  <a:lnTo>
                    <a:pt x="151" y="58"/>
                  </a:lnTo>
                  <a:lnTo>
                    <a:pt x="147" y="61"/>
                  </a:lnTo>
                  <a:lnTo>
                    <a:pt x="142" y="73"/>
                  </a:lnTo>
                  <a:lnTo>
                    <a:pt x="147" y="79"/>
                  </a:lnTo>
                  <a:lnTo>
                    <a:pt x="107" y="94"/>
                  </a:lnTo>
                  <a:lnTo>
                    <a:pt x="110" y="100"/>
                  </a:lnTo>
                  <a:lnTo>
                    <a:pt x="110" y="101"/>
                  </a:lnTo>
                  <a:lnTo>
                    <a:pt x="107" y="101"/>
                  </a:lnTo>
                  <a:lnTo>
                    <a:pt x="105" y="100"/>
                  </a:lnTo>
                  <a:lnTo>
                    <a:pt x="102" y="100"/>
                  </a:lnTo>
                  <a:lnTo>
                    <a:pt x="89" y="104"/>
                  </a:lnTo>
                  <a:lnTo>
                    <a:pt x="87" y="114"/>
                  </a:lnTo>
                  <a:lnTo>
                    <a:pt x="77" y="119"/>
                  </a:lnTo>
                  <a:lnTo>
                    <a:pt x="65" y="132"/>
                  </a:lnTo>
                  <a:lnTo>
                    <a:pt x="64" y="132"/>
                  </a:lnTo>
                  <a:lnTo>
                    <a:pt x="41" y="129"/>
                  </a:lnTo>
                  <a:lnTo>
                    <a:pt x="37" y="126"/>
                  </a:lnTo>
                  <a:lnTo>
                    <a:pt x="28" y="125"/>
                  </a:lnTo>
                  <a:lnTo>
                    <a:pt x="27" y="125"/>
                  </a:lnTo>
                  <a:lnTo>
                    <a:pt x="25" y="126"/>
                  </a:lnTo>
                  <a:lnTo>
                    <a:pt x="21" y="126"/>
                  </a:lnTo>
                  <a:lnTo>
                    <a:pt x="18" y="128"/>
                  </a:lnTo>
                  <a:lnTo>
                    <a:pt x="16" y="128"/>
                  </a:lnTo>
                  <a:lnTo>
                    <a:pt x="0" y="113"/>
                  </a:lnTo>
                  <a:lnTo>
                    <a:pt x="0" y="64"/>
                  </a:lnTo>
                  <a:lnTo>
                    <a:pt x="27" y="64"/>
                  </a:lnTo>
                  <a:lnTo>
                    <a:pt x="25" y="63"/>
                  </a:lnTo>
                  <a:lnTo>
                    <a:pt x="27" y="36"/>
                  </a:lnTo>
                  <a:lnTo>
                    <a:pt x="30" y="36"/>
                  </a:lnTo>
                  <a:lnTo>
                    <a:pt x="31" y="34"/>
                  </a:lnTo>
                  <a:lnTo>
                    <a:pt x="31" y="36"/>
                  </a:lnTo>
                  <a:lnTo>
                    <a:pt x="34" y="42"/>
                  </a:lnTo>
                  <a:lnTo>
                    <a:pt x="43" y="39"/>
                  </a:lnTo>
                  <a:lnTo>
                    <a:pt x="47" y="43"/>
                  </a:lnTo>
                  <a:lnTo>
                    <a:pt x="58" y="49"/>
                  </a:lnTo>
                  <a:lnTo>
                    <a:pt x="59" y="49"/>
                  </a:lnTo>
                  <a:lnTo>
                    <a:pt x="61" y="48"/>
                  </a:lnTo>
                  <a:lnTo>
                    <a:pt x="64" y="48"/>
                  </a:lnTo>
                  <a:lnTo>
                    <a:pt x="65" y="46"/>
                  </a:lnTo>
                  <a:lnTo>
                    <a:pt x="68" y="46"/>
                  </a:lnTo>
                  <a:lnTo>
                    <a:pt x="68" y="48"/>
                  </a:lnTo>
                  <a:lnTo>
                    <a:pt x="73" y="52"/>
                  </a:lnTo>
                  <a:lnTo>
                    <a:pt x="80" y="54"/>
                  </a:lnTo>
                  <a:lnTo>
                    <a:pt x="92" y="66"/>
                  </a:lnTo>
                  <a:lnTo>
                    <a:pt x="102" y="69"/>
                  </a:lnTo>
                  <a:lnTo>
                    <a:pt x="101" y="55"/>
                  </a:lnTo>
                  <a:lnTo>
                    <a:pt x="92" y="55"/>
                  </a:lnTo>
                  <a:lnTo>
                    <a:pt x="86" y="48"/>
                  </a:lnTo>
                  <a:lnTo>
                    <a:pt x="90" y="30"/>
                  </a:lnTo>
                  <a:lnTo>
                    <a:pt x="89" y="14"/>
                  </a:lnTo>
                  <a:lnTo>
                    <a:pt x="95" y="5"/>
                  </a:lnTo>
                  <a:lnTo>
                    <a:pt x="95" y="3"/>
                  </a:lnTo>
                  <a:lnTo>
                    <a:pt x="98" y="3"/>
                  </a:lnTo>
                  <a:lnTo>
                    <a:pt x="102" y="2"/>
                  </a:lnTo>
                  <a:lnTo>
                    <a:pt x="105" y="2"/>
                  </a:lnTo>
                  <a:lnTo>
                    <a:pt x="1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5" name="Western Sahara">
              <a:extLst>
                <a:ext uri="{FF2B5EF4-FFF2-40B4-BE49-F238E27FC236}">
                  <a16:creationId xmlns:a16="http://schemas.microsoft.com/office/drawing/2014/main" id="{D7441089-27DA-9EF0-690A-BE4AA237C5A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8290" y="3907952"/>
              <a:ext cx="198776" cy="177092"/>
            </a:xfrm>
            <a:custGeom>
              <a:avLst/>
              <a:gdLst>
                <a:gd name="T0" fmla="*/ 52 w 110"/>
                <a:gd name="T1" fmla="*/ 0 h 98"/>
                <a:gd name="T2" fmla="*/ 110 w 110"/>
                <a:gd name="T3" fmla="*/ 0 h 98"/>
                <a:gd name="T4" fmla="*/ 110 w 110"/>
                <a:gd name="T5" fmla="*/ 8 h 98"/>
                <a:gd name="T6" fmla="*/ 108 w 110"/>
                <a:gd name="T7" fmla="*/ 27 h 98"/>
                <a:gd name="T8" fmla="*/ 68 w 110"/>
                <a:gd name="T9" fmla="*/ 27 h 98"/>
                <a:gd name="T10" fmla="*/ 67 w 110"/>
                <a:gd name="T11" fmla="*/ 63 h 98"/>
                <a:gd name="T12" fmla="*/ 55 w 110"/>
                <a:gd name="T13" fmla="*/ 66 h 98"/>
                <a:gd name="T14" fmla="*/ 52 w 110"/>
                <a:gd name="T15" fmla="*/ 72 h 98"/>
                <a:gd name="T16" fmla="*/ 53 w 110"/>
                <a:gd name="T17" fmla="*/ 91 h 98"/>
                <a:gd name="T18" fmla="*/ 53 w 110"/>
                <a:gd name="T19" fmla="*/ 92 h 98"/>
                <a:gd name="T20" fmla="*/ 4 w 110"/>
                <a:gd name="T21" fmla="*/ 92 h 98"/>
                <a:gd name="T22" fmla="*/ 1 w 110"/>
                <a:gd name="T23" fmla="*/ 98 h 98"/>
                <a:gd name="T24" fmla="*/ 0 w 110"/>
                <a:gd name="T25" fmla="*/ 98 h 98"/>
                <a:gd name="T26" fmla="*/ 0 w 110"/>
                <a:gd name="T27" fmla="*/ 97 h 98"/>
                <a:gd name="T28" fmla="*/ 3 w 110"/>
                <a:gd name="T29" fmla="*/ 81 h 98"/>
                <a:gd name="T30" fmla="*/ 3 w 110"/>
                <a:gd name="T31" fmla="*/ 79 h 98"/>
                <a:gd name="T32" fmla="*/ 6 w 110"/>
                <a:gd name="T33" fmla="*/ 78 h 98"/>
                <a:gd name="T34" fmla="*/ 16 w 110"/>
                <a:gd name="T35" fmla="*/ 55 h 98"/>
                <a:gd name="T36" fmla="*/ 28 w 110"/>
                <a:gd name="T37" fmla="*/ 40 h 98"/>
                <a:gd name="T38" fmla="*/ 33 w 110"/>
                <a:gd name="T39" fmla="*/ 26 h 98"/>
                <a:gd name="T40" fmla="*/ 46 w 110"/>
                <a:gd name="T41" fmla="*/ 15 h 98"/>
                <a:gd name="T42" fmla="*/ 52 w 110"/>
                <a:gd name="T43" fmla="*/ 2 h 98"/>
                <a:gd name="T44" fmla="*/ 52 w 110"/>
                <a:gd name="T4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0" h="98">
                  <a:moveTo>
                    <a:pt x="52" y="0"/>
                  </a:moveTo>
                  <a:lnTo>
                    <a:pt x="110" y="0"/>
                  </a:lnTo>
                  <a:lnTo>
                    <a:pt x="110" y="8"/>
                  </a:lnTo>
                  <a:lnTo>
                    <a:pt x="108" y="27"/>
                  </a:lnTo>
                  <a:lnTo>
                    <a:pt x="68" y="27"/>
                  </a:lnTo>
                  <a:lnTo>
                    <a:pt x="67" y="63"/>
                  </a:lnTo>
                  <a:lnTo>
                    <a:pt x="55" y="66"/>
                  </a:lnTo>
                  <a:lnTo>
                    <a:pt x="52" y="72"/>
                  </a:lnTo>
                  <a:lnTo>
                    <a:pt x="53" y="91"/>
                  </a:lnTo>
                  <a:lnTo>
                    <a:pt x="53" y="92"/>
                  </a:lnTo>
                  <a:lnTo>
                    <a:pt x="4" y="92"/>
                  </a:lnTo>
                  <a:lnTo>
                    <a:pt x="1" y="98"/>
                  </a:lnTo>
                  <a:lnTo>
                    <a:pt x="0" y="98"/>
                  </a:lnTo>
                  <a:lnTo>
                    <a:pt x="0" y="97"/>
                  </a:lnTo>
                  <a:lnTo>
                    <a:pt x="3" y="81"/>
                  </a:lnTo>
                  <a:lnTo>
                    <a:pt x="3" y="79"/>
                  </a:lnTo>
                  <a:lnTo>
                    <a:pt x="6" y="78"/>
                  </a:lnTo>
                  <a:lnTo>
                    <a:pt x="16" y="55"/>
                  </a:lnTo>
                  <a:lnTo>
                    <a:pt x="28" y="40"/>
                  </a:lnTo>
                  <a:lnTo>
                    <a:pt x="33" y="26"/>
                  </a:lnTo>
                  <a:lnTo>
                    <a:pt x="46" y="15"/>
                  </a:lnTo>
                  <a:lnTo>
                    <a:pt x="52" y="2"/>
                  </a:lnTo>
                  <a:lnTo>
                    <a:pt x="5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6" name="Uganda">
              <a:extLst>
                <a:ext uri="{FF2B5EF4-FFF2-40B4-BE49-F238E27FC236}">
                  <a16:creationId xmlns:a16="http://schemas.microsoft.com/office/drawing/2014/main" id="{A4B4D4B6-5FB7-66BB-CAA7-6B8CF436ACD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8791" y="4493441"/>
              <a:ext cx="128302" cy="128302"/>
            </a:xfrm>
            <a:custGeom>
              <a:avLst/>
              <a:gdLst>
                <a:gd name="T0" fmla="*/ 55 w 71"/>
                <a:gd name="T1" fmla="*/ 0 h 71"/>
                <a:gd name="T2" fmla="*/ 61 w 71"/>
                <a:gd name="T3" fmla="*/ 1 h 71"/>
                <a:gd name="T4" fmla="*/ 64 w 71"/>
                <a:gd name="T5" fmla="*/ 12 h 71"/>
                <a:gd name="T6" fmla="*/ 68 w 71"/>
                <a:gd name="T7" fmla="*/ 16 h 71"/>
                <a:gd name="T8" fmla="*/ 71 w 71"/>
                <a:gd name="T9" fmla="*/ 25 h 71"/>
                <a:gd name="T10" fmla="*/ 68 w 71"/>
                <a:gd name="T11" fmla="*/ 34 h 71"/>
                <a:gd name="T12" fmla="*/ 56 w 71"/>
                <a:gd name="T13" fmla="*/ 50 h 71"/>
                <a:gd name="T14" fmla="*/ 54 w 71"/>
                <a:gd name="T15" fmla="*/ 50 h 71"/>
                <a:gd name="T16" fmla="*/ 51 w 71"/>
                <a:gd name="T17" fmla="*/ 49 h 71"/>
                <a:gd name="T18" fmla="*/ 48 w 71"/>
                <a:gd name="T19" fmla="*/ 49 h 71"/>
                <a:gd name="T20" fmla="*/ 45 w 71"/>
                <a:gd name="T21" fmla="*/ 53 h 71"/>
                <a:gd name="T22" fmla="*/ 43 w 71"/>
                <a:gd name="T23" fmla="*/ 53 h 71"/>
                <a:gd name="T24" fmla="*/ 39 w 71"/>
                <a:gd name="T25" fmla="*/ 52 h 71"/>
                <a:gd name="T26" fmla="*/ 30 w 71"/>
                <a:gd name="T27" fmla="*/ 55 h 71"/>
                <a:gd name="T28" fmla="*/ 28 w 71"/>
                <a:gd name="T29" fmla="*/ 65 h 71"/>
                <a:gd name="T30" fmla="*/ 28 w 71"/>
                <a:gd name="T31" fmla="*/ 66 h 71"/>
                <a:gd name="T32" fmla="*/ 11 w 71"/>
                <a:gd name="T33" fmla="*/ 66 h 71"/>
                <a:gd name="T34" fmla="*/ 6 w 71"/>
                <a:gd name="T35" fmla="*/ 71 h 71"/>
                <a:gd name="T36" fmla="*/ 5 w 71"/>
                <a:gd name="T37" fmla="*/ 71 h 71"/>
                <a:gd name="T38" fmla="*/ 0 w 71"/>
                <a:gd name="T39" fmla="*/ 69 h 71"/>
                <a:gd name="T40" fmla="*/ 2 w 71"/>
                <a:gd name="T41" fmla="*/ 47 h 71"/>
                <a:gd name="T42" fmla="*/ 11 w 71"/>
                <a:gd name="T43" fmla="*/ 37 h 71"/>
                <a:gd name="T44" fmla="*/ 12 w 71"/>
                <a:gd name="T45" fmla="*/ 37 h 71"/>
                <a:gd name="T46" fmla="*/ 13 w 71"/>
                <a:gd name="T47" fmla="*/ 38 h 71"/>
                <a:gd name="T48" fmla="*/ 19 w 71"/>
                <a:gd name="T49" fmla="*/ 31 h 71"/>
                <a:gd name="T50" fmla="*/ 19 w 71"/>
                <a:gd name="T51" fmla="*/ 23 h 71"/>
                <a:gd name="T52" fmla="*/ 15 w 71"/>
                <a:gd name="T53" fmla="*/ 19 h 71"/>
                <a:gd name="T54" fmla="*/ 13 w 71"/>
                <a:gd name="T55" fmla="*/ 19 h 71"/>
                <a:gd name="T56" fmla="*/ 15 w 71"/>
                <a:gd name="T57" fmla="*/ 6 h 71"/>
                <a:gd name="T58" fmla="*/ 49 w 71"/>
                <a:gd name="T59" fmla="*/ 3 h 71"/>
                <a:gd name="T60" fmla="*/ 55 w 71"/>
                <a:gd name="T61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71" h="71">
                  <a:moveTo>
                    <a:pt x="55" y="0"/>
                  </a:moveTo>
                  <a:lnTo>
                    <a:pt x="61" y="1"/>
                  </a:lnTo>
                  <a:lnTo>
                    <a:pt x="64" y="12"/>
                  </a:lnTo>
                  <a:lnTo>
                    <a:pt x="68" y="16"/>
                  </a:lnTo>
                  <a:lnTo>
                    <a:pt x="71" y="25"/>
                  </a:lnTo>
                  <a:lnTo>
                    <a:pt x="68" y="34"/>
                  </a:lnTo>
                  <a:lnTo>
                    <a:pt x="56" y="50"/>
                  </a:lnTo>
                  <a:lnTo>
                    <a:pt x="54" y="50"/>
                  </a:lnTo>
                  <a:lnTo>
                    <a:pt x="51" y="49"/>
                  </a:lnTo>
                  <a:lnTo>
                    <a:pt x="48" y="49"/>
                  </a:lnTo>
                  <a:lnTo>
                    <a:pt x="45" y="53"/>
                  </a:lnTo>
                  <a:lnTo>
                    <a:pt x="43" y="53"/>
                  </a:lnTo>
                  <a:lnTo>
                    <a:pt x="39" y="52"/>
                  </a:lnTo>
                  <a:lnTo>
                    <a:pt x="30" y="55"/>
                  </a:lnTo>
                  <a:lnTo>
                    <a:pt x="28" y="65"/>
                  </a:lnTo>
                  <a:lnTo>
                    <a:pt x="28" y="66"/>
                  </a:lnTo>
                  <a:lnTo>
                    <a:pt x="11" y="66"/>
                  </a:lnTo>
                  <a:lnTo>
                    <a:pt x="6" y="71"/>
                  </a:lnTo>
                  <a:lnTo>
                    <a:pt x="5" y="71"/>
                  </a:lnTo>
                  <a:lnTo>
                    <a:pt x="0" y="69"/>
                  </a:lnTo>
                  <a:lnTo>
                    <a:pt x="2" y="47"/>
                  </a:lnTo>
                  <a:lnTo>
                    <a:pt x="11" y="37"/>
                  </a:lnTo>
                  <a:lnTo>
                    <a:pt x="12" y="37"/>
                  </a:lnTo>
                  <a:lnTo>
                    <a:pt x="13" y="38"/>
                  </a:lnTo>
                  <a:lnTo>
                    <a:pt x="19" y="31"/>
                  </a:lnTo>
                  <a:lnTo>
                    <a:pt x="19" y="23"/>
                  </a:lnTo>
                  <a:lnTo>
                    <a:pt x="15" y="19"/>
                  </a:lnTo>
                  <a:lnTo>
                    <a:pt x="13" y="19"/>
                  </a:lnTo>
                  <a:lnTo>
                    <a:pt x="15" y="6"/>
                  </a:lnTo>
                  <a:lnTo>
                    <a:pt x="49" y="3"/>
                  </a:lnTo>
                  <a:lnTo>
                    <a:pt x="5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7" name="Tunisia">
              <a:extLst>
                <a:ext uri="{FF2B5EF4-FFF2-40B4-BE49-F238E27FC236}">
                  <a16:creationId xmlns:a16="http://schemas.microsoft.com/office/drawing/2014/main" id="{F873BE49-67AC-D2F4-5760-9C3E33D9AA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1130" y="3640507"/>
              <a:ext cx="93967" cy="200584"/>
            </a:xfrm>
            <a:custGeom>
              <a:avLst/>
              <a:gdLst>
                <a:gd name="T0" fmla="*/ 30 w 52"/>
                <a:gd name="T1" fmla="*/ 0 h 111"/>
                <a:gd name="T2" fmla="*/ 37 w 52"/>
                <a:gd name="T3" fmla="*/ 2 h 111"/>
                <a:gd name="T4" fmla="*/ 39 w 52"/>
                <a:gd name="T5" fmla="*/ 3 h 111"/>
                <a:gd name="T6" fmla="*/ 39 w 52"/>
                <a:gd name="T7" fmla="*/ 9 h 111"/>
                <a:gd name="T8" fmla="*/ 40 w 52"/>
                <a:gd name="T9" fmla="*/ 11 h 111"/>
                <a:gd name="T10" fmla="*/ 48 w 52"/>
                <a:gd name="T11" fmla="*/ 5 h 111"/>
                <a:gd name="T12" fmla="*/ 49 w 52"/>
                <a:gd name="T13" fmla="*/ 5 h 111"/>
                <a:gd name="T14" fmla="*/ 49 w 52"/>
                <a:gd name="T15" fmla="*/ 9 h 111"/>
                <a:gd name="T16" fmla="*/ 42 w 52"/>
                <a:gd name="T17" fmla="*/ 21 h 111"/>
                <a:gd name="T18" fmla="*/ 43 w 52"/>
                <a:gd name="T19" fmla="*/ 25 h 111"/>
                <a:gd name="T20" fmla="*/ 49 w 52"/>
                <a:gd name="T21" fmla="*/ 28 h 111"/>
                <a:gd name="T22" fmla="*/ 49 w 52"/>
                <a:gd name="T23" fmla="*/ 34 h 111"/>
                <a:gd name="T24" fmla="*/ 46 w 52"/>
                <a:gd name="T25" fmla="*/ 42 h 111"/>
                <a:gd name="T26" fmla="*/ 37 w 52"/>
                <a:gd name="T27" fmla="*/ 49 h 111"/>
                <a:gd name="T28" fmla="*/ 36 w 52"/>
                <a:gd name="T29" fmla="*/ 54 h 111"/>
                <a:gd name="T30" fmla="*/ 36 w 52"/>
                <a:gd name="T31" fmla="*/ 55 h 111"/>
                <a:gd name="T32" fmla="*/ 34 w 52"/>
                <a:gd name="T33" fmla="*/ 54 h 111"/>
                <a:gd name="T34" fmla="*/ 33 w 52"/>
                <a:gd name="T35" fmla="*/ 54 h 111"/>
                <a:gd name="T36" fmla="*/ 33 w 52"/>
                <a:gd name="T37" fmla="*/ 55 h 111"/>
                <a:gd name="T38" fmla="*/ 37 w 52"/>
                <a:gd name="T39" fmla="*/ 60 h 111"/>
                <a:gd name="T40" fmla="*/ 42 w 52"/>
                <a:gd name="T41" fmla="*/ 61 h 111"/>
                <a:gd name="T42" fmla="*/ 46 w 52"/>
                <a:gd name="T43" fmla="*/ 61 h 111"/>
                <a:gd name="T44" fmla="*/ 49 w 52"/>
                <a:gd name="T45" fmla="*/ 67 h 111"/>
                <a:gd name="T46" fmla="*/ 52 w 52"/>
                <a:gd name="T47" fmla="*/ 67 h 111"/>
                <a:gd name="T48" fmla="*/ 52 w 52"/>
                <a:gd name="T49" fmla="*/ 80 h 111"/>
                <a:gd name="T50" fmla="*/ 51 w 52"/>
                <a:gd name="T51" fmla="*/ 80 h 111"/>
                <a:gd name="T52" fmla="*/ 36 w 52"/>
                <a:gd name="T53" fmla="*/ 92 h 111"/>
                <a:gd name="T54" fmla="*/ 36 w 52"/>
                <a:gd name="T55" fmla="*/ 105 h 111"/>
                <a:gd name="T56" fmla="*/ 27 w 52"/>
                <a:gd name="T57" fmla="*/ 111 h 111"/>
                <a:gd name="T58" fmla="*/ 21 w 52"/>
                <a:gd name="T59" fmla="*/ 85 h 111"/>
                <a:gd name="T60" fmla="*/ 11 w 52"/>
                <a:gd name="T61" fmla="*/ 79 h 111"/>
                <a:gd name="T62" fmla="*/ 9 w 52"/>
                <a:gd name="T63" fmla="*/ 70 h 111"/>
                <a:gd name="T64" fmla="*/ 3 w 52"/>
                <a:gd name="T65" fmla="*/ 67 h 111"/>
                <a:gd name="T66" fmla="*/ 2 w 52"/>
                <a:gd name="T67" fmla="*/ 67 h 111"/>
                <a:gd name="T68" fmla="*/ 0 w 52"/>
                <a:gd name="T69" fmla="*/ 55 h 111"/>
                <a:gd name="T70" fmla="*/ 11 w 52"/>
                <a:gd name="T71" fmla="*/ 45 h 111"/>
                <a:gd name="T72" fmla="*/ 13 w 52"/>
                <a:gd name="T73" fmla="*/ 36 h 111"/>
                <a:gd name="T74" fmla="*/ 12 w 52"/>
                <a:gd name="T75" fmla="*/ 25 h 111"/>
                <a:gd name="T76" fmla="*/ 13 w 52"/>
                <a:gd name="T77" fmla="*/ 17 h 111"/>
                <a:gd name="T78" fmla="*/ 12 w 52"/>
                <a:gd name="T79" fmla="*/ 15 h 111"/>
                <a:gd name="T80" fmla="*/ 11 w 52"/>
                <a:gd name="T81" fmla="*/ 15 h 111"/>
                <a:gd name="T82" fmla="*/ 11 w 52"/>
                <a:gd name="T83" fmla="*/ 14 h 111"/>
                <a:gd name="T84" fmla="*/ 16 w 52"/>
                <a:gd name="T85" fmla="*/ 8 h 111"/>
                <a:gd name="T86" fmla="*/ 30 w 52"/>
                <a:gd name="T87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2" h="111">
                  <a:moveTo>
                    <a:pt x="30" y="0"/>
                  </a:moveTo>
                  <a:lnTo>
                    <a:pt x="37" y="2"/>
                  </a:lnTo>
                  <a:lnTo>
                    <a:pt x="39" y="3"/>
                  </a:lnTo>
                  <a:lnTo>
                    <a:pt x="39" y="9"/>
                  </a:lnTo>
                  <a:lnTo>
                    <a:pt x="40" y="11"/>
                  </a:lnTo>
                  <a:lnTo>
                    <a:pt x="48" y="5"/>
                  </a:lnTo>
                  <a:lnTo>
                    <a:pt x="49" y="5"/>
                  </a:lnTo>
                  <a:lnTo>
                    <a:pt x="49" y="9"/>
                  </a:lnTo>
                  <a:lnTo>
                    <a:pt x="42" y="21"/>
                  </a:lnTo>
                  <a:lnTo>
                    <a:pt x="43" y="25"/>
                  </a:lnTo>
                  <a:lnTo>
                    <a:pt x="49" y="28"/>
                  </a:lnTo>
                  <a:lnTo>
                    <a:pt x="49" y="34"/>
                  </a:lnTo>
                  <a:lnTo>
                    <a:pt x="46" y="42"/>
                  </a:lnTo>
                  <a:lnTo>
                    <a:pt x="37" y="49"/>
                  </a:lnTo>
                  <a:lnTo>
                    <a:pt x="36" y="54"/>
                  </a:lnTo>
                  <a:lnTo>
                    <a:pt x="36" y="55"/>
                  </a:lnTo>
                  <a:lnTo>
                    <a:pt x="34" y="54"/>
                  </a:lnTo>
                  <a:lnTo>
                    <a:pt x="33" y="54"/>
                  </a:lnTo>
                  <a:lnTo>
                    <a:pt x="33" y="55"/>
                  </a:lnTo>
                  <a:lnTo>
                    <a:pt x="37" y="60"/>
                  </a:lnTo>
                  <a:lnTo>
                    <a:pt x="42" y="61"/>
                  </a:lnTo>
                  <a:lnTo>
                    <a:pt x="46" y="61"/>
                  </a:lnTo>
                  <a:lnTo>
                    <a:pt x="49" y="67"/>
                  </a:lnTo>
                  <a:lnTo>
                    <a:pt x="52" y="67"/>
                  </a:lnTo>
                  <a:lnTo>
                    <a:pt x="52" y="80"/>
                  </a:lnTo>
                  <a:lnTo>
                    <a:pt x="51" y="80"/>
                  </a:lnTo>
                  <a:lnTo>
                    <a:pt x="36" y="92"/>
                  </a:lnTo>
                  <a:lnTo>
                    <a:pt x="36" y="105"/>
                  </a:lnTo>
                  <a:lnTo>
                    <a:pt x="27" y="111"/>
                  </a:lnTo>
                  <a:lnTo>
                    <a:pt x="21" y="85"/>
                  </a:lnTo>
                  <a:lnTo>
                    <a:pt x="11" y="79"/>
                  </a:lnTo>
                  <a:lnTo>
                    <a:pt x="9" y="70"/>
                  </a:lnTo>
                  <a:lnTo>
                    <a:pt x="3" y="67"/>
                  </a:lnTo>
                  <a:lnTo>
                    <a:pt x="2" y="67"/>
                  </a:lnTo>
                  <a:lnTo>
                    <a:pt x="0" y="55"/>
                  </a:lnTo>
                  <a:lnTo>
                    <a:pt x="11" y="45"/>
                  </a:lnTo>
                  <a:lnTo>
                    <a:pt x="13" y="36"/>
                  </a:lnTo>
                  <a:lnTo>
                    <a:pt x="12" y="25"/>
                  </a:lnTo>
                  <a:lnTo>
                    <a:pt x="13" y="17"/>
                  </a:lnTo>
                  <a:lnTo>
                    <a:pt x="12" y="15"/>
                  </a:lnTo>
                  <a:lnTo>
                    <a:pt x="11" y="15"/>
                  </a:lnTo>
                  <a:lnTo>
                    <a:pt x="11" y="14"/>
                  </a:lnTo>
                  <a:lnTo>
                    <a:pt x="16" y="8"/>
                  </a:lnTo>
                  <a:lnTo>
                    <a:pt x="3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8" name="Togo">
              <a:extLst>
                <a:ext uri="{FF2B5EF4-FFF2-40B4-BE49-F238E27FC236}">
                  <a16:creationId xmlns:a16="http://schemas.microsoft.com/office/drawing/2014/main" id="{5A199FA3-ECAA-A6F8-CA80-262DA09942FE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2230" y="4323577"/>
              <a:ext cx="52405" cy="122880"/>
            </a:xfrm>
            <a:custGeom>
              <a:avLst/>
              <a:gdLst>
                <a:gd name="T0" fmla="*/ 0 w 29"/>
                <a:gd name="T1" fmla="*/ 0 h 68"/>
                <a:gd name="T2" fmla="*/ 1 w 29"/>
                <a:gd name="T3" fmla="*/ 0 h 68"/>
                <a:gd name="T4" fmla="*/ 10 w 29"/>
                <a:gd name="T5" fmla="*/ 3 h 68"/>
                <a:gd name="T6" fmla="*/ 12 w 29"/>
                <a:gd name="T7" fmla="*/ 3 h 68"/>
                <a:gd name="T8" fmla="*/ 15 w 29"/>
                <a:gd name="T9" fmla="*/ 2 h 68"/>
                <a:gd name="T10" fmla="*/ 15 w 29"/>
                <a:gd name="T11" fmla="*/ 11 h 68"/>
                <a:gd name="T12" fmla="*/ 21 w 29"/>
                <a:gd name="T13" fmla="*/ 17 h 68"/>
                <a:gd name="T14" fmla="*/ 27 w 29"/>
                <a:gd name="T15" fmla="*/ 33 h 68"/>
                <a:gd name="T16" fmla="*/ 27 w 29"/>
                <a:gd name="T17" fmla="*/ 60 h 68"/>
                <a:gd name="T18" fmla="*/ 29 w 29"/>
                <a:gd name="T19" fmla="*/ 66 h 68"/>
                <a:gd name="T20" fmla="*/ 29 w 29"/>
                <a:gd name="T21" fmla="*/ 67 h 68"/>
                <a:gd name="T22" fmla="*/ 28 w 29"/>
                <a:gd name="T23" fmla="*/ 67 h 68"/>
                <a:gd name="T24" fmla="*/ 21 w 29"/>
                <a:gd name="T25" fmla="*/ 68 h 68"/>
                <a:gd name="T26" fmla="*/ 19 w 29"/>
                <a:gd name="T27" fmla="*/ 68 h 68"/>
                <a:gd name="T28" fmla="*/ 12 w 29"/>
                <a:gd name="T29" fmla="*/ 58 h 68"/>
                <a:gd name="T30" fmla="*/ 9 w 29"/>
                <a:gd name="T31" fmla="*/ 25 h 68"/>
                <a:gd name="T32" fmla="*/ 7 w 29"/>
                <a:gd name="T33" fmla="*/ 14 h 68"/>
                <a:gd name="T34" fmla="*/ 1 w 29"/>
                <a:gd name="T35" fmla="*/ 8 h 68"/>
                <a:gd name="T36" fmla="*/ 1 w 29"/>
                <a:gd name="T37" fmla="*/ 3 h 68"/>
                <a:gd name="T38" fmla="*/ 0 w 29"/>
                <a:gd name="T39" fmla="*/ 2 h 68"/>
                <a:gd name="T40" fmla="*/ 0 w 29"/>
                <a:gd name="T41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" h="68">
                  <a:moveTo>
                    <a:pt x="0" y="0"/>
                  </a:moveTo>
                  <a:lnTo>
                    <a:pt x="1" y="0"/>
                  </a:lnTo>
                  <a:lnTo>
                    <a:pt x="10" y="3"/>
                  </a:lnTo>
                  <a:lnTo>
                    <a:pt x="12" y="3"/>
                  </a:lnTo>
                  <a:lnTo>
                    <a:pt x="15" y="2"/>
                  </a:lnTo>
                  <a:lnTo>
                    <a:pt x="15" y="11"/>
                  </a:lnTo>
                  <a:lnTo>
                    <a:pt x="21" y="17"/>
                  </a:lnTo>
                  <a:lnTo>
                    <a:pt x="27" y="33"/>
                  </a:lnTo>
                  <a:lnTo>
                    <a:pt x="27" y="60"/>
                  </a:lnTo>
                  <a:lnTo>
                    <a:pt x="29" y="66"/>
                  </a:lnTo>
                  <a:lnTo>
                    <a:pt x="29" y="67"/>
                  </a:lnTo>
                  <a:lnTo>
                    <a:pt x="28" y="67"/>
                  </a:lnTo>
                  <a:lnTo>
                    <a:pt x="21" y="68"/>
                  </a:lnTo>
                  <a:lnTo>
                    <a:pt x="19" y="68"/>
                  </a:lnTo>
                  <a:lnTo>
                    <a:pt x="12" y="58"/>
                  </a:lnTo>
                  <a:lnTo>
                    <a:pt x="9" y="25"/>
                  </a:lnTo>
                  <a:lnTo>
                    <a:pt x="7" y="14"/>
                  </a:lnTo>
                  <a:lnTo>
                    <a:pt x="1" y="8"/>
                  </a:lnTo>
                  <a:lnTo>
                    <a:pt x="1" y="3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39" name="Tanzania">
              <a:extLst>
                <a:ext uri="{FF2B5EF4-FFF2-40B4-BE49-F238E27FC236}">
                  <a16:creationId xmlns:a16="http://schemas.microsoft.com/office/drawing/2014/main" id="{CB152E2A-2E8C-B5F2-3DF4-7F592D0724E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6984" y="4610898"/>
              <a:ext cx="256602" cy="254796"/>
            </a:xfrm>
            <a:custGeom>
              <a:avLst/>
              <a:gdLst>
                <a:gd name="T0" fmla="*/ 10 w 142"/>
                <a:gd name="T1" fmla="*/ 0 h 141"/>
                <a:gd name="T2" fmla="*/ 29 w 142"/>
                <a:gd name="T3" fmla="*/ 0 h 141"/>
                <a:gd name="T4" fmla="*/ 28 w 142"/>
                <a:gd name="T5" fmla="*/ 15 h 141"/>
                <a:gd name="T6" fmla="*/ 29 w 142"/>
                <a:gd name="T7" fmla="*/ 22 h 141"/>
                <a:gd name="T8" fmla="*/ 34 w 142"/>
                <a:gd name="T9" fmla="*/ 21 h 141"/>
                <a:gd name="T10" fmla="*/ 34 w 142"/>
                <a:gd name="T11" fmla="*/ 16 h 141"/>
                <a:gd name="T12" fmla="*/ 35 w 142"/>
                <a:gd name="T13" fmla="*/ 16 h 141"/>
                <a:gd name="T14" fmla="*/ 40 w 142"/>
                <a:gd name="T15" fmla="*/ 21 h 141"/>
                <a:gd name="T16" fmla="*/ 43 w 142"/>
                <a:gd name="T17" fmla="*/ 21 h 141"/>
                <a:gd name="T18" fmla="*/ 43 w 142"/>
                <a:gd name="T19" fmla="*/ 22 h 141"/>
                <a:gd name="T20" fmla="*/ 44 w 142"/>
                <a:gd name="T21" fmla="*/ 19 h 141"/>
                <a:gd name="T22" fmla="*/ 53 w 142"/>
                <a:gd name="T23" fmla="*/ 16 h 141"/>
                <a:gd name="T24" fmla="*/ 49 w 142"/>
                <a:gd name="T25" fmla="*/ 15 h 141"/>
                <a:gd name="T26" fmla="*/ 47 w 142"/>
                <a:gd name="T27" fmla="*/ 15 h 141"/>
                <a:gd name="T28" fmla="*/ 47 w 142"/>
                <a:gd name="T29" fmla="*/ 13 h 141"/>
                <a:gd name="T30" fmla="*/ 59 w 142"/>
                <a:gd name="T31" fmla="*/ 0 h 141"/>
                <a:gd name="T32" fmla="*/ 60 w 142"/>
                <a:gd name="T33" fmla="*/ 0 h 141"/>
                <a:gd name="T34" fmla="*/ 105 w 142"/>
                <a:gd name="T35" fmla="*/ 27 h 141"/>
                <a:gd name="T36" fmla="*/ 106 w 142"/>
                <a:gd name="T37" fmla="*/ 27 h 141"/>
                <a:gd name="T38" fmla="*/ 109 w 142"/>
                <a:gd name="T39" fmla="*/ 37 h 141"/>
                <a:gd name="T40" fmla="*/ 127 w 142"/>
                <a:gd name="T41" fmla="*/ 47 h 141"/>
                <a:gd name="T42" fmla="*/ 127 w 142"/>
                <a:gd name="T43" fmla="*/ 49 h 141"/>
                <a:gd name="T44" fmla="*/ 123 w 142"/>
                <a:gd name="T45" fmla="*/ 70 h 141"/>
                <a:gd name="T46" fmla="*/ 132 w 142"/>
                <a:gd name="T47" fmla="*/ 80 h 141"/>
                <a:gd name="T48" fmla="*/ 127 w 142"/>
                <a:gd name="T49" fmla="*/ 96 h 141"/>
                <a:gd name="T50" fmla="*/ 129 w 142"/>
                <a:gd name="T51" fmla="*/ 104 h 141"/>
                <a:gd name="T52" fmla="*/ 135 w 142"/>
                <a:gd name="T53" fmla="*/ 119 h 141"/>
                <a:gd name="T54" fmla="*/ 142 w 142"/>
                <a:gd name="T55" fmla="*/ 123 h 141"/>
                <a:gd name="T56" fmla="*/ 142 w 142"/>
                <a:gd name="T57" fmla="*/ 126 h 141"/>
                <a:gd name="T58" fmla="*/ 136 w 142"/>
                <a:gd name="T59" fmla="*/ 132 h 141"/>
                <a:gd name="T60" fmla="*/ 121 w 142"/>
                <a:gd name="T61" fmla="*/ 136 h 141"/>
                <a:gd name="T62" fmla="*/ 114 w 142"/>
                <a:gd name="T63" fmla="*/ 135 h 141"/>
                <a:gd name="T64" fmla="*/ 105 w 142"/>
                <a:gd name="T65" fmla="*/ 139 h 141"/>
                <a:gd name="T66" fmla="*/ 99 w 142"/>
                <a:gd name="T67" fmla="*/ 139 h 141"/>
                <a:gd name="T68" fmla="*/ 95 w 142"/>
                <a:gd name="T69" fmla="*/ 141 h 141"/>
                <a:gd name="T70" fmla="*/ 89 w 142"/>
                <a:gd name="T71" fmla="*/ 141 h 141"/>
                <a:gd name="T72" fmla="*/ 83 w 142"/>
                <a:gd name="T73" fmla="*/ 138 h 141"/>
                <a:gd name="T74" fmla="*/ 80 w 142"/>
                <a:gd name="T75" fmla="*/ 138 h 141"/>
                <a:gd name="T76" fmla="*/ 77 w 142"/>
                <a:gd name="T77" fmla="*/ 139 h 141"/>
                <a:gd name="T78" fmla="*/ 69 w 142"/>
                <a:gd name="T79" fmla="*/ 139 h 141"/>
                <a:gd name="T80" fmla="*/ 65 w 142"/>
                <a:gd name="T81" fmla="*/ 133 h 141"/>
                <a:gd name="T82" fmla="*/ 62 w 142"/>
                <a:gd name="T83" fmla="*/ 119 h 141"/>
                <a:gd name="T84" fmla="*/ 56 w 142"/>
                <a:gd name="T85" fmla="*/ 114 h 141"/>
                <a:gd name="T86" fmla="*/ 52 w 142"/>
                <a:gd name="T87" fmla="*/ 114 h 141"/>
                <a:gd name="T88" fmla="*/ 44 w 142"/>
                <a:gd name="T89" fmla="*/ 111 h 141"/>
                <a:gd name="T90" fmla="*/ 19 w 142"/>
                <a:gd name="T91" fmla="*/ 101 h 141"/>
                <a:gd name="T92" fmla="*/ 19 w 142"/>
                <a:gd name="T93" fmla="*/ 99 h 141"/>
                <a:gd name="T94" fmla="*/ 12 w 142"/>
                <a:gd name="T95" fmla="*/ 84 h 141"/>
                <a:gd name="T96" fmla="*/ 12 w 142"/>
                <a:gd name="T97" fmla="*/ 78 h 141"/>
                <a:gd name="T98" fmla="*/ 3 w 142"/>
                <a:gd name="T99" fmla="*/ 71 h 141"/>
                <a:gd name="T100" fmla="*/ 3 w 142"/>
                <a:gd name="T101" fmla="*/ 70 h 141"/>
                <a:gd name="T102" fmla="*/ 4 w 142"/>
                <a:gd name="T103" fmla="*/ 64 h 141"/>
                <a:gd name="T104" fmla="*/ 0 w 142"/>
                <a:gd name="T105" fmla="*/ 44 h 141"/>
                <a:gd name="T106" fmla="*/ 1 w 142"/>
                <a:gd name="T107" fmla="*/ 44 h 141"/>
                <a:gd name="T108" fmla="*/ 7 w 142"/>
                <a:gd name="T109" fmla="*/ 41 h 141"/>
                <a:gd name="T110" fmla="*/ 14 w 142"/>
                <a:gd name="T111" fmla="*/ 30 h 141"/>
                <a:gd name="T112" fmla="*/ 12 w 142"/>
                <a:gd name="T113" fmla="*/ 24 h 141"/>
                <a:gd name="T114" fmla="*/ 12 w 142"/>
                <a:gd name="T115" fmla="*/ 22 h 141"/>
                <a:gd name="T116" fmla="*/ 13 w 142"/>
                <a:gd name="T117" fmla="*/ 18 h 141"/>
                <a:gd name="T118" fmla="*/ 16 w 142"/>
                <a:gd name="T119" fmla="*/ 13 h 141"/>
                <a:gd name="T120" fmla="*/ 10 w 142"/>
                <a:gd name="T121" fmla="*/ 1 h 141"/>
                <a:gd name="T122" fmla="*/ 10 w 142"/>
                <a:gd name="T123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42" h="141">
                  <a:moveTo>
                    <a:pt x="10" y="0"/>
                  </a:moveTo>
                  <a:lnTo>
                    <a:pt x="29" y="0"/>
                  </a:lnTo>
                  <a:lnTo>
                    <a:pt x="28" y="15"/>
                  </a:lnTo>
                  <a:lnTo>
                    <a:pt x="29" y="22"/>
                  </a:lnTo>
                  <a:lnTo>
                    <a:pt x="34" y="21"/>
                  </a:lnTo>
                  <a:lnTo>
                    <a:pt x="34" y="16"/>
                  </a:lnTo>
                  <a:lnTo>
                    <a:pt x="35" y="16"/>
                  </a:lnTo>
                  <a:lnTo>
                    <a:pt x="40" y="21"/>
                  </a:lnTo>
                  <a:lnTo>
                    <a:pt x="43" y="21"/>
                  </a:lnTo>
                  <a:lnTo>
                    <a:pt x="43" y="22"/>
                  </a:lnTo>
                  <a:lnTo>
                    <a:pt x="44" y="19"/>
                  </a:lnTo>
                  <a:lnTo>
                    <a:pt x="53" y="16"/>
                  </a:lnTo>
                  <a:lnTo>
                    <a:pt x="49" y="15"/>
                  </a:lnTo>
                  <a:lnTo>
                    <a:pt x="47" y="15"/>
                  </a:lnTo>
                  <a:lnTo>
                    <a:pt x="47" y="13"/>
                  </a:lnTo>
                  <a:lnTo>
                    <a:pt x="59" y="0"/>
                  </a:lnTo>
                  <a:lnTo>
                    <a:pt x="60" y="0"/>
                  </a:lnTo>
                  <a:lnTo>
                    <a:pt x="105" y="27"/>
                  </a:lnTo>
                  <a:lnTo>
                    <a:pt x="106" y="27"/>
                  </a:lnTo>
                  <a:lnTo>
                    <a:pt x="109" y="37"/>
                  </a:lnTo>
                  <a:lnTo>
                    <a:pt x="127" y="47"/>
                  </a:lnTo>
                  <a:lnTo>
                    <a:pt x="127" y="49"/>
                  </a:lnTo>
                  <a:lnTo>
                    <a:pt x="123" y="70"/>
                  </a:lnTo>
                  <a:lnTo>
                    <a:pt x="132" y="80"/>
                  </a:lnTo>
                  <a:lnTo>
                    <a:pt x="127" y="96"/>
                  </a:lnTo>
                  <a:lnTo>
                    <a:pt x="129" y="104"/>
                  </a:lnTo>
                  <a:lnTo>
                    <a:pt x="135" y="119"/>
                  </a:lnTo>
                  <a:lnTo>
                    <a:pt x="142" y="123"/>
                  </a:lnTo>
                  <a:lnTo>
                    <a:pt x="142" y="126"/>
                  </a:lnTo>
                  <a:lnTo>
                    <a:pt x="136" y="132"/>
                  </a:lnTo>
                  <a:lnTo>
                    <a:pt x="121" y="136"/>
                  </a:lnTo>
                  <a:lnTo>
                    <a:pt x="114" y="135"/>
                  </a:lnTo>
                  <a:lnTo>
                    <a:pt x="105" y="139"/>
                  </a:lnTo>
                  <a:lnTo>
                    <a:pt x="99" y="139"/>
                  </a:lnTo>
                  <a:lnTo>
                    <a:pt x="95" y="141"/>
                  </a:lnTo>
                  <a:lnTo>
                    <a:pt x="89" y="141"/>
                  </a:lnTo>
                  <a:lnTo>
                    <a:pt x="83" y="138"/>
                  </a:lnTo>
                  <a:lnTo>
                    <a:pt x="80" y="138"/>
                  </a:lnTo>
                  <a:lnTo>
                    <a:pt x="77" y="139"/>
                  </a:lnTo>
                  <a:lnTo>
                    <a:pt x="69" y="139"/>
                  </a:lnTo>
                  <a:lnTo>
                    <a:pt x="65" y="133"/>
                  </a:lnTo>
                  <a:lnTo>
                    <a:pt x="62" y="119"/>
                  </a:lnTo>
                  <a:lnTo>
                    <a:pt x="56" y="114"/>
                  </a:lnTo>
                  <a:lnTo>
                    <a:pt x="52" y="114"/>
                  </a:lnTo>
                  <a:lnTo>
                    <a:pt x="44" y="111"/>
                  </a:lnTo>
                  <a:lnTo>
                    <a:pt x="19" y="101"/>
                  </a:lnTo>
                  <a:lnTo>
                    <a:pt x="19" y="99"/>
                  </a:lnTo>
                  <a:lnTo>
                    <a:pt x="12" y="84"/>
                  </a:lnTo>
                  <a:lnTo>
                    <a:pt x="12" y="78"/>
                  </a:lnTo>
                  <a:lnTo>
                    <a:pt x="3" y="71"/>
                  </a:lnTo>
                  <a:lnTo>
                    <a:pt x="3" y="70"/>
                  </a:lnTo>
                  <a:lnTo>
                    <a:pt x="4" y="64"/>
                  </a:lnTo>
                  <a:lnTo>
                    <a:pt x="0" y="44"/>
                  </a:lnTo>
                  <a:lnTo>
                    <a:pt x="1" y="44"/>
                  </a:lnTo>
                  <a:lnTo>
                    <a:pt x="7" y="41"/>
                  </a:lnTo>
                  <a:lnTo>
                    <a:pt x="14" y="30"/>
                  </a:lnTo>
                  <a:lnTo>
                    <a:pt x="12" y="24"/>
                  </a:lnTo>
                  <a:lnTo>
                    <a:pt x="12" y="22"/>
                  </a:lnTo>
                  <a:lnTo>
                    <a:pt x="13" y="18"/>
                  </a:lnTo>
                  <a:lnTo>
                    <a:pt x="16" y="13"/>
                  </a:lnTo>
                  <a:lnTo>
                    <a:pt x="10" y="1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0" name="Swaziland">
              <a:extLst>
                <a:ext uri="{FF2B5EF4-FFF2-40B4-BE49-F238E27FC236}">
                  <a16:creationId xmlns:a16="http://schemas.microsoft.com/office/drawing/2014/main" id="{4EE008A6-5CCD-2BB5-6F72-F0DA1C12095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2283" y="5210844"/>
              <a:ext cx="32527" cy="43369"/>
            </a:xfrm>
            <a:custGeom>
              <a:avLst/>
              <a:gdLst>
                <a:gd name="T0" fmla="*/ 9 w 18"/>
                <a:gd name="T1" fmla="*/ 0 h 24"/>
                <a:gd name="T2" fmla="*/ 14 w 18"/>
                <a:gd name="T3" fmla="*/ 3 h 24"/>
                <a:gd name="T4" fmla="*/ 15 w 18"/>
                <a:gd name="T5" fmla="*/ 3 h 24"/>
                <a:gd name="T6" fmla="*/ 15 w 18"/>
                <a:gd name="T7" fmla="*/ 1 h 24"/>
                <a:gd name="T8" fmla="*/ 17 w 18"/>
                <a:gd name="T9" fmla="*/ 1 h 24"/>
                <a:gd name="T10" fmla="*/ 17 w 18"/>
                <a:gd name="T11" fmla="*/ 3 h 24"/>
                <a:gd name="T12" fmla="*/ 18 w 18"/>
                <a:gd name="T13" fmla="*/ 16 h 24"/>
                <a:gd name="T14" fmla="*/ 14 w 18"/>
                <a:gd name="T15" fmla="*/ 24 h 24"/>
                <a:gd name="T16" fmla="*/ 9 w 18"/>
                <a:gd name="T17" fmla="*/ 24 h 24"/>
                <a:gd name="T18" fmla="*/ 3 w 18"/>
                <a:gd name="T19" fmla="*/ 22 h 24"/>
                <a:gd name="T20" fmla="*/ 0 w 18"/>
                <a:gd name="T21" fmla="*/ 15 h 24"/>
                <a:gd name="T22" fmla="*/ 0 w 18"/>
                <a:gd name="T23" fmla="*/ 13 h 24"/>
                <a:gd name="T24" fmla="*/ 6 w 18"/>
                <a:gd name="T25" fmla="*/ 3 h 24"/>
                <a:gd name="T26" fmla="*/ 9 w 18"/>
                <a:gd name="T2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" h="24">
                  <a:moveTo>
                    <a:pt x="9" y="0"/>
                  </a:moveTo>
                  <a:lnTo>
                    <a:pt x="14" y="3"/>
                  </a:lnTo>
                  <a:lnTo>
                    <a:pt x="15" y="3"/>
                  </a:lnTo>
                  <a:lnTo>
                    <a:pt x="15" y="1"/>
                  </a:lnTo>
                  <a:lnTo>
                    <a:pt x="17" y="1"/>
                  </a:lnTo>
                  <a:lnTo>
                    <a:pt x="17" y="3"/>
                  </a:lnTo>
                  <a:lnTo>
                    <a:pt x="18" y="16"/>
                  </a:lnTo>
                  <a:lnTo>
                    <a:pt x="14" y="24"/>
                  </a:lnTo>
                  <a:lnTo>
                    <a:pt x="9" y="24"/>
                  </a:lnTo>
                  <a:lnTo>
                    <a:pt x="3" y="22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6" y="3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1" name="Sudan">
              <a:extLst>
                <a:ext uri="{FF2B5EF4-FFF2-40B4-BE49-F238E27FC236}">
                  <a16:creationId xmlns:a16="http://schemas.microsoft.com/office/drawing/2014/main" id="{7B3F1532-6393-CF25-89D6-741265C9183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0857" y="4032639"/>
              <a:ext cx="393940" cy="338292"/>
            </a:xfrm>
            <a:custGeom>
              <a:avLst/>
              <a:gdLst>
                <a:gd name="connsiteX0" fmla="*/ 4413035 w 5344675"/>
                <a:gd name="connsiteY0" fmla="*/ 0 h 4589698"/>
                <a:gd name="connsiteX1" fmla="*/ 4437552 w 5344675"/>
                <a:gd name="connsiteY1" fmla="*/ 0 h 4589698"/>
                <a:gd name="connsiteX2" fmla="*/ 4854338 w 5344675"/>
                <a:gd name="connsiteY2" fmla="*/ 343236 h 4589698"/>
                <a:gd name="connsiteX3" fmla="*/ 4878855 w 5344675"/>
                <a:gd name="connsiteY3" fmla="*/ 539370 h 4589698"/>
                <a:gd name="connsiteX4" fmla="*/ 4952406 w 5344675"/>
                <a:gd name="connsiteY4" fmla="*/ 637438 h 4589698"/>
                <a:gd name="connsiteX5" fmla="*/ 5025956 w 5344675"/>
                <a:gd name="connsiteY5" fmla="*/ 1397459 h 4589698"/>
                <a:gd name="connsiteX6" fmla="*/ 5344675 w 5344675"/>
                <a:gd name="connsiteY6" fmla="*/ 1691661 h 4589698"/>
                <a:gd name="connsiteX7" fmla="*/ 5320158 w 5344675"/>
                <a:gd name="connsiteY7" fmla="*/ 1838762 h 4589698"/>
                <a:gd name="connsiteX8" fmla="*/ 4878855 w 5344675"/>
                <a:gd name="connsiteY8" fmla="*/ 2034897 h 4589698"/>
                <a:gd name="connsiteX9" fmla="*/ 4731754 w 5344675"/>
                <a:gd name="connsiteY9" fmla="*/ 2745885 h 4589698"/>
                <a:gd name="connsiteX10" fmla="*/ 4731754 w 5344675"/>
                <a:gd name="connsiteY10" fmla="*/ 3040087 h 4589698"/>
                <a:gd name="connsiteX11" fmla="*/ 4633686 w 5344675"/>
                <a:gd name="connsiteY11" fmla="*/ 3407839 h 4589698"/>
                <a:gd name="connsiteX12" fmla="*/ 4265934 w 5344675"/>
                <a:gd name="connsiteY12" fmla="*/ 3800109 h 4589698"/>
                <a:gd name="connsiteX13" fmla="*/ 4216900 w 5344675"/>
                <a:gd name="connsiteY13" fmla="*/ 4020760 h 4589698"/>
                <a:gd name="connsiteX14" fmla="*/ 4216900 w 5344675"/>
                <a:gd name="connsiteY14" fmla="*/ 4069794 h 4589698"/>
                <a:gd name="connsiteX15" fmla="*/ 3996248 w 5344675"/>
                <a:gd name="connsiteY15" fmla="*/ 4216895 h 4589698"/>
                <a:gd name="connsiteX16" fmla="*/ 3982381 w 5344675"/>
                <a:gd name="connsiteY16" fmla="*/ 4535837 h 4589698"/>
                <a:gd name="connsiteX17" fmla="*/ 3896876 w 5344675"/>
                <a:gd name="connsiteY17" fmla="*/ 4532548 h 4589698"/>
                <a:gd name="connsiteX18" fmla="*/ 3906401 w 5344675"/>
                <a:gd name="connsiteY18" fmla="*/ 4332523 h 4589698"/>
                <a:gd name="connsiteX19" fmla="*/ 3706376 w 5344675"/>
                <a:gd name="connsiteY19" fmla="*/ 4122973 h 4589698"/>
                <a:gd name="connsiteX20" fmla="*/ 3649226 w 5344675"/>
                <a:gd name="connsiteY20" fmla="*/ 3846748 h 4589698"/>
                <a:gd name="connsiteX21" fmla="*/ 3696851 w 5344675"/>
                <a:gd name="connsiteY21" fmla="*/ 3646723 h 4589698"/>
                <a:gd name="connsiteX22" fmla="*/ 3534926 w 5344675"/>
                <a:gd name="connsiteY22" fmla="*/ 3646723 h 4589698"/>
                <a:gd name="connsiteX23" fmla="*/ 3534926 w 5344675"/>
                <a:gd name="connsiteY23" fmla="*/ 3722923 h 4589698"/>
                <a:gd name="connsiteX24" fmla="*/ 3325376 w 5344675"/>
                <a:gd name="connsiteY24" fmla="*/ 3741973 h 4589698"/>
                <a:gd name="connsiteX25" fmla="*/ 3420626 w 5344675"/>
                <a:gd name="connsiteY25" fmla="*/ 3818173 h 4589698"/>
                <a:gd name="connsiteX26" fmla="*/ 3420626 w 5344675"/>
                <a:gd name="connsiteY26" fmla="*/ 4037248 h 4589698"/>
                <a:gd name="connsiteX27" fmla="*/ 3068201 w 5344675"/>
                <a:gd name="connsiteY27" fmla="*/ 4446823 h 4589698"/>
                <a:gd name="connsiteX28" fmla="*/ 2906276 w 5344675"/>
                <a:gd name="connsiteY28" fmla="*/ 4465873 h 4589698"/>
                <a:gd name="connsiteX29" fmla="*/ 2620526 w 5344675"/>
                <a:gd name="connsiteY29" fmla="*/ 4275373 h 4589698"/>
                <a:gd name="connsiteX30" fmla="*/ 2487176 w 5344675"/>
                <a:gd name="connsiteY30" fmla="*/ 4342048 h 4589698"/>
                <a:gd name="connsiteX31" fmla="*/ 2487176 w 5344675"/>
                <a:gd name="connsiteY31" fmla="*/ 4456348 h 4589698"/>
                <a:gd name="connsiteX32" fmla="*/ 2325251 w 5344675"/>
                <a:gd name="connsiteY32" fmla="*/ 4456348 h 4589698"/>
                <a:gd name="connsiteX33" fmla="*/ 2239526 w 5344675"/>
                <a:gd name="connsiteY33" fmla="*/ 4589698 h 4589698"/>
                <a:gd name="connsiteX34" fmla="*/ 2049026 w 5344675"/>
                <a:gd name="connsiteY34" fmla="*/ 4589698 h 4589698"/>
                <a:gd name="connsiteX35" fmla="*/ 1963301 w 5344675"/>
                <a:gd name="connsiteY35" fmla="*/ 4503973 h 4589698"/>
                <a:gd name="connsiteX36" fmla="*/ 1706126 w 5344675"/>
                <a:gd name="connsiteY36" fmla="*/ 4503973 h 4589698"/>
                <a:gd name="connsiteX37" fmla="*/ 1591826 w 5344675"/>
                <a:gd name="connsiteY37" fmla="*/ 4561123 h 4589698"/>
                <a:gd name="connsiteX38" fmla="*/ 1448951 w 5344675"/>
                <a:gd name="connsiteY38" fmla="*/ 4494448 h 4589698"/>
                <a:gd name="connsiteX39" fmla="*/ 1296551 w 5344675"/>
                <a:gd name="connsiteY39" fmla="*/ 4237273 h 4589698"/>
                <a:gd name="connsiteX40" fmla="*/ 1067951 w 5344675"/>
                <a:gd name="connsiteY40" fmla="*/ 4284898 h 4589698"/>
                <a:gd name="connsiteX41" fmla="*/ 1029851 w 5344675"/>
                <a:gd name="connsiteY41" fmla="*/ 4427773 h 4589698"/>
                <a:gd name="connsiteX42" fmla="*/ 563888 w 5344675"/>
                <a:gd name="connsiteY42" fmla="*/ 4494339 h 4589698"/>
                <a:gd name="connsiteX43" fmla="*/ 563888 w 5344675"/>
                <a:gd name="connsiteY43" fmla="*/ 4314962 h 4589698"/>
                <a:gd name="connsiteX44" fmla="*/ 294202 w 5344675"/>
                <a:gd name="connsiteY44" fmla="*/ 4020760 h 4589698"/>
                <a:gd name="connsiteX45" fmla="*/ 343236 w 5344675"/>
                <a:gd name="connsiteY45" fmla="*/ 3947209 h 4589698"/>
                <a:gd name="connsiteX46" fmla="*/ 196135 w 5344675"/>
                <a:gd name="connsiteY46" fmla="*/ 3628491 h 4589698"/>
                <a:gd name="connsiteX47" fmla="*/ 147101 w 5344675"/>
                <a:gd name="connsiteY47" fmla="*/ 3481390 h 4589698"/>
                <a:gd name="connsiteX48" fmla="*/ 0 w 5344675"/>
                <a:gd name="connsiteY48" fmla="*/ 3481390 h 4589698"/>
                <a:gd name="connsiteX49" fmla="*/ 0 w 5344675"/>
                <a:gd name="connsiteY49" fmla="*/ 3383323 h 4589698"/>
                <a:gd name="connsiteX50" fmla="*/ 122584 w 5344675"/>
                <a:gd name="connsiteY50" fmla="*/ 3089120 h 4589698"/>
                <a:gd name="connsiteX51" fmla="*/ 147101 w 5344675"/>
                <a:gd name="connsiteY51" fmla="*/ 3015570 h 4589698"/>
                <a:gd name="connsiteX52" fmla="*/ 147101 w 5344675"/>
                <a:gd name="connsiteY52" fmla="*/ 2892986 h 4589698"/>
                <a:gd name="connsiteX53" fmla="*/ 343236 w 5344675"/>
                <a:gd name="connsiteY53" fmla="*/ 2647818 h 4589698"/>
                <a:gd name="connsiteX54" fmla="*/ 367753 w 5344675"/>
                <a:gd name="connsiteY54" fmla="*/ 2500717 h 4589698"/>
                <a:gd name="connsiteX55" fmla="*/ 367753 w 5344675"/>
                <a:gd name="connsiteY55" fmla="*/ 2451683 h 4589698"/>
                <a:gd name="connsiteX56" fmla="*/ 710989 w 5344675"/>
                <a:gd name="connsiteY56" fmla="*/ 2427166 h 4589698"/>
                <a:gd name="connsiteX57" fmla="*/ 710989 w 5344675"/>
                <a:gd name="connsiteY57" fmla="*/ 1005190 h 4589698"/>
                <a:gd name="connsiteX58" fmla="*/ 1029708 w 5344675"/>
                <a:gd name="connsiteY58" fmla="*/ 1005190 h 4589698"/>
                <a:gd name="connsiteX59" fmla="*/ 1029708 w 5344675"/>
                <a:gd name="connsiteY59" fmla="*/ 343236 h 4589698"/>
                <a:gd name="connsiteX60" fmla="*/ 3015574 w 5344675"/>
                <a:gd name="connsiteY60" fmla="*/ 343236 h 4589698"/>
                <a:gd name="connsiteX61" fmla="*/ 3064607 w 5344675"/>
                <a:gd name="connsiteY61" fmla="*/ 294202 h 4589698"/>
                <a:gd name="connsiteX62" fmla="*/ 3138158 w 5344675"/>
                <a:gd name="connsiteY62" fmla="*/ 294202 h 4589698"/>
                <a:gd name="connsiteX63" fmla="*/ 3138158 w 5344675"/>
                <a:gd name="connsiteY63" fmla="*/ 343236 h 4589698"/>
                <a:gd name="connsiteX64" fmla="*/ 3653012 w 5344675"/>
                <a:gd name="connsiteY64" fmla="*/ 343236 h 4589698"/>
                <a:gd name="connsiteX65" fmla="*/ 3800113 w 5344675"/>
                <a:gd name="connsiteY65" fmla="*/ 416786 h 4589698"/>
                <a:gd name="connsiteX66" fmla="*/ 3898181 w 5344675"/>
                <a:gd name="connsiteY66" fmla="*/ 416786 h 4589698"/>
                <a:gd name="connsiteX67" fmla="*/ 3971731 w 5344675"/>
                <a:gd name="connsiteY67" fmla="*/ 294202 h 4589698"/>
                <a:gd name="connsiteX68" fmla="*/ 4118832 w 5344675"/>
                <a:gd name="connsiteY68" fmla="*/ 245168 h 4589698"/>
                <a:gd name="connsiteX69" fmla="*/ 4192383 w 5344675"/>
                <a:gd name="connsiteY69" fmla="*/ 73551 h 4589698"/>
                <a:gd name="connsiteX70" fmla="*/ 4290450 w 5344675"/>
                <a:gd name="connsiteY70" fmla="*/ 73551 h 4589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5344675" h="4589698">
                  <a:moveTo>
                    <a:pt x="4413035" y="0"/>
                  </a:moveTo>
                  <a:lnTo>
                    <a:pt x="4437552" y="0"/>
                  </a:lnTo>
                  <a:lnTo>
                    <a:pt x="4854338" y="343236"/>
                  </a:lnTo>
                  <a:lnTo>
                    <a:pt x="4878855" y="539370"/>
                  </a:lnTo>
                  <a:lnTo>
                    <a:pt x="4952406" y="637438"/>
                  </a:lnTo>
                  <a:lnTo>
                    <a:pt x="5025956" y="1397459"/>
                  </a:lnTo>
                  <a:lnTo>
                    <a:pt x="5344675" y="1691661"/>
                  </a:lnTo>
                  <a:lnTo>
                    <a:pt x="5320158" y="1838762"/>
                  </a:lnTo>
                  <a:lnTo>
                    <a:pt x="4878855" y="2034897"/>
                  </a:lnTo>
                  <a:lnTo>
                    <a:pt x="4731754" y="2745885"/>
                  </a:lnTo>
                  <a:lnTo>
                    <a:pt x="4731754" y="3040087"/>
                  </a:lnTo>
                  <a:lnTo>
                    <a:pt x="4633686" y="3407839"/>
                  </a:lnTo>
                  <a:lnTo>
                    <a:pt x="4265934" y="3800109"/>
                  </a:lnTo>
                  <a:lnTo>
                    <a:pt x="4216900" y="4020760"/>
                  </a:lnTo>
                  <a:lnTo>
                    <a:pt x="4216900" y="4069794"/>
                  </a:lnTo>
                  <a:lnTo>
                    <a:pt x="3996248" y="4216895"/>
                  </a:lnTo>
                  <a:lnTo>
                    <a:pt x="3982381" y="4535837"/>
                  </a:lnTo>
                  <a:lnTo>
                    <a:pt x="3896876" y="4532548"/>
                  </a:lnTo>
                  <a:lnTo>
                    <a:pt x="3906401" y="4332523"/>
                  </a:lnTo>
                  <a:lnTo>
                    <a:pt x="3706376" y="4122973"/>
                  </a:lnTo>
                  <a:lnTo>
                    <a:pt x="3649226" y="3846748"/>
                  </a:lnTo>
                  <a:lnTo>
                    <a:pt x="3696851" y="3646723"/>
                  </a:lnTo>
                  <a:lnTo>
                    <a:pt x="3534926" y="3646723"/>
                  </a:lnTo>
                  <a:lnTo>
                    <a:pt x="3534926" y="3722923"/>
                  </a:lnTo>
                  <a:lnTo>
                    <a:pt x="3325376" y="3741973"/>
                  </a:lnTo>
                  <a:lnTo>
                    <a:pt x="3420626" y="3818173"/>
                  </a:lnTo>
                  <a:lnTo>
                    <a:pt x="3420626" y="4037248"/>
                  </a:lnTo>
                  <a:lnTo>
                    <a:pt x="3068201" y="4446823"/>
                  </a:lnTo>
                  <a:lnTo>
                    <a:pt x="2906276" y="4465873"/>
                  </a:lnTo>
                  <a:lnTo>
                    <a:pt x="2620526" y="4275373"/>
                  </a:lnTo>
                  <a:lnTo>
                    <a:pt x="2487176" y="4342048"/>
                  </a:lnTo>
                  <a:lnTo>
                    <a:pt x="2487176" y="4456348"/>
                  </a:lnTo>
                  <a:lnTo>
                    <a:pt x="2325251" y="4456348"/>
                  </a:lnTo>
                  <a:lnTo>
                    <a:pt x="2239526" y="4589698"/>
                  </a:lnTo>
                  <a:lnTo>
                    <a:pt x="2049026" y="4589698"/>
                  </a:lnTo>
                  <a:lnTo>
                    <a:pt x="1963301" y="4503973"/>
                  </a:lnTo>
                  <a:lnTo>
                    <a:pt x="1706126" y="4503973"/>
                  </a:lnTo>
                  <a:lnTo>
                    <a:pt x="1591826" y="4561123"/>
                  </a:lnTo>
                  <a:lnTo>
                    <a:pt x="1448951" y="4494448"/>
                  </a:lnTo>
                  <a:lnTo>
                    <a:pt x="1296551" y="4237273"/>
                  </a:lnTo>
                  <a:lnTo>
                    <a:pt x="1067951" y="4284898"/>
                  </a:lnTo>
                  <a:lnTo>
                    <a:pt x="1029851" y="4427773"/>
                  </a:lnTo>
                  <a:lnTo>
                    <a:pt x="563888" y="4494339"/>
                  </a:lnTo>
                  <a:lnTo>
                    <a:pt x="563888" y="4314962"/>
                  </a:lnTo>
                  <a:lnTo>
                    <a:pt x="294202" y="4020760"/>
                  </a:lnTo>
                  <a:lnTo>
                    <a:pt x="343236" y="3947209"/>
                  </a:lnTo>
                  <a:lnTo>
                    <a:pt x="196135" y="3628491"/>
                  </a:lnTo>
                  <a:lnTo>
                    <a:pt x="147101" y="3481390"/>
                  </a:lnTo>
                  <a:lnTo>
                    <a:pt x="0" y="3481390"/>
                  </a:lnTo>
                  <a:lnTo>
                    <a:pt x="0" y="3383323"/>
                  </a:lnTo>
                  <a:lnTo>
                    <a:pt x="122584" y="3089120"/>
                  </a:lnTo>
                  <a:lnTo>
                    <a:pt x="147101" y="3015570"/>
                  </a:lnTo>
                  <a:lnTo>
                    <a:pt x="147101" y="2892986"/>
                  </a:lnTo>
                  <a:lnTo>
                    <a:pt x="343236" y="2647818"/>
                  </a:lnTo>
                  <a:lnTo>
                    <a:pt x="367753" y="2500717"/>
                  </a:lnTo>
                  <a:lnTo>
                    <a:pt x="367753" y="2451683"/>
                  </a:lnTo>
                  <a:lnTo>
                    <a:pt x="710989" y="2427166"/>
                  </a:lnTo>
                  <a:lnTo>
                    <a:pt x="710989" y="1005190"/>
                  </a:lnTo>
                  <a:lnTo>
                    <a:pt x="1029708" y="1005190"/>
                  </a:lnTo>
                  <a:lnTo>
                    <a:pt x="1029708" y="343236"/>
                  </a:lnTo>
                  <a:lnTo>
                    <a:pt x="3015574" y="343236"/>
                  </a:lnTo>
                  <a:lnTo>
                    <a:pt x="3064607" y="294202"/>
                  </a:lnTo>
                  <a:lnTo>
                    <a:pt x="3138158" y="294202"/>
                  </a:lnTo>
                  <a:lnTo>
                    <a:pt x="3138158" y="343236"/>
                  </a:lnTo>
                  <a:lnTo>
                    <a:pt x="3653012" y="343236"/>
                  </a:lnTo>
                  <a:lnTo>
                    <a:pt x="3800113" y="416786"/>
                  </a:lnTo>
                  <a:lnTo>
                    <a:pt x="3898181" y="416786"/>
                  </a:lnTo>
                  <a:lnTo>
                    <a:pt x="3971731" y="294202"/>
                  </a:lnTo>
                  <a:lnTo>
                    <a:pt x="4118832" y="245168"/>
                  </a:lnTo>
                  <a:lnTo>
                    <a:pt x="4192383" y="73551"/>
                  </a:lnTo>
                  <a:lnTo>
                    <a:pt x="4290450" y="7355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2" name="South Sudan">
              <a:extLst>
                <a:ext uri="{FF2B5EF4-FFF2-40B4-BE49-F238E27FC236}">
                  <a16:creationId xmlns:a16="http://schemas.microsoft.com/office/drawing/2014/main" id="{622FF6E1-6F88-CA54-DD2E-03DB93B4B3A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82420" y="4301427"/>
              <a:ext cx="294551" cy="204662"/>
            </a:xfrm>
            <a:custGeom>
              <a:avLst/>
              <a:gdLst>
                <a:gd name="connsiteX0" fmla="*/ 2971038 w 3996248"/>
                <a:gd name="connsiteY0" fmla="*/ 0 h 2776686"/>
                <a:gd name="connsiteX1" fmla="*/ 3132963 w 3996248"/>
                <a:gd name="connsiteY1" fmla="*/ 0 h 2776686"/>
                <a:gd name="connsiteX2" fmla="*/ 3085338 w 3996248"/>
                <a:gd name="connsiteY2" fmla="*/ 200025 h 2776686"/>
                <a:gd name="connsiteX3" fmla="*/ 3142488 w 3996248"/>
                <a:gd name="connsiteY3" fmla="*/ 476250 h 2776686"/>
                <a:gd name="connsiteX4" fmla="*/ 3342513 w 3996248"/>
                <a:gd name="connsiteY4" fmla="*/ 685800 h 2776686"/>
                <a:gd name="connsiteX5" fmla="*/ 3332988 w 3996248"/>
                <a:gd name="connsiteY5" fmla="*/ 885825 h 2776686"/>
                <a:gd name="connsiteX6" fmla="*/ 3418493 w 3996248"/>
                <a:gd name="connsiteY6" fmla="*/ 889114 h 2776686"/>
                <a:gd name="connsiteX7" fmla="*/ 3407843 w 3996248"/>
                <a:gd name="connsiteY7" fmla="*/ 1134059 h 2776686"/>
                <a:gd name="connsiteX8" fmla="*/ 3309776 w 3996248"/>
                <a:gd name="connsiteY8" fmla="*/ 1207609 h 2776686"/>
                <a:gd name="connsiteX9" fmla="*/ 3113641 w 3996248"/>
                <a:gd name="connsiteY9" fmla="*/ 1256643 h 2776686"/>
                <a:gd name="connsiteX10" fmla="*/ 3089124 w 3996248"/>
                <a:gd name="connsiteY10" fmla="*/ 1354710 h 2776686"/>
                <a:gd name="connsiteX11" fmla="*/ 3309776 w 3996248"/>
                <a:gd name="connsiteY11" fmla="*/ 1477294 h 2776686"/>
                <a:gd name="connsiteX12" fmla="*/ 3407843 w 3996248"/>
                <a:gd name="connsiteY12" fmla="*/ 1624395 h 2776686"/>
                <a:gd name="connsiteX13" fmla="*/ 3628495 w 3996248"/>
                <a:gd name="connsiteY13" fmla="*/ 1771496 h 2776686"/>
                <a:gd name="connsiteX14" fmla="*/ 3726562 w 3996248"/>
                <a:gd name="connsiteY14" fmla="*/ 2090215 h 2776686"/>
                <a:gd name="connsiteX15" fmla="*/ 3947214 w 3996248"/>
                <a:gd name="connsiteY15" fmla="*/ 2163766 h 2776686"/>
                <a:gd name="connsiteX16" fmla="*/ 3996248 w 3996248"/>
                <a:gd name="connsiteY16" fmla="*/ 2188282 h 2776686"/>
                <a:gd name="connsiteX17" fmla="*/ 3996248 w 3996248"/>
                <a:gd name="connsiteY17" fmla="*/ 2457967 h 2776686"/>
                <a:gd name="connsiteX18" fmla="*/ 3505911 w 3996248"/>
                <a:gd name="connsiteY18" fmla="*/ 2457967 h 2776686"/>
                <a:gd name="connsiteX19" fmla="*/ 3358809 w 3996248"/>
                <a:gd name="connsiteY19" fmla="*/ 2605068 h 2776686"/>
                <a:gd name="connsiteX20" fmla="*/ 3187191 w 3996248"/>
                <a:gd name="connsiteY20" fmla="*/ 2703136 h 2776686"/>
                <a:gd name="connsiteX21" fmla="*/ 3113641 w 3996248"/>
                <a:gd name="connsiteY21" fmla="*/ 2703136 h 2776686"/>
                <a:gd name="connsiteX22" fmla="*/ 2892989 w 3996248"/>
                <a:gd name="connsiteY22" fmla="*/ 2752169 h 2776686"/>
                <a:gd name="connsiteX23" fmla="*/ 2647820 w 3996248"/>
                <a:gd name="connsiteY23" fmla="*/ 2752169 h 2776686"/>
                <a:gd name="connsiteX24" fmla="*/ 2427169 w 3996248"/>
                <a:gd name="connsiteY24" fmla="*/ 2776686 h 2776686"/>
                <a:gd name="connsiteX25" fmla="*/ 2353618 w 3996248"/>
                <a:gd name="connsiteY25" fmla="*/ 2776686 h 2776686"/>
                <a:gd name="connsiteX26" fmla="*/ 2353618 w 3996248"/>
                <a:gd name="connsiteY26" fmla="*/ 2752169 h 2776686"/>
                <a:gd name="connsiteX27" fmla="*/ 1985865 w 3996248"/>
                <a:gd name="connsiteY27" fmla="*/ 2457967 h 2776686"/>
                <a:gd name="connsiteX28" fmla="*/ 1887798 w 3996248"/>
                <a:gd name="connsiteY28" fmla="*/ 2482484 h 2776686"/>
                <a:gd name="connsiteX29" fmla="*/ 1691663 w 3996248"/>
                <a:gd name="connsiteY29" fmla="*/ 2482484 h 2776686"/>
                <a:gd name="connsiteX30" fmla="*/ 1618112 w 3996248"/>
                <a:gd name="connsiteY30" fmla="*/ 2531518 h 2776686"/>
                <a:gd name="connsiteX31" fmla="*/ 1593596 w 3996248"/>
                <a:gd name="connsiteY31" fmla="*/ 2531518 h 2776686"/>
                <a:gd name="connsiteX32" fmla="*/ 1446495 w 3996248"/>
                <a:gd name="connsiteY32" fmla="*/ 2457967 h 2776686"/>
                <a:gd name="connsiteX33" fmla="*/ 1299393 w 3996248"/>
                <a:gd name="connsiteY33" fmla="*/ 2261833 h 2776686"/>
                <a:gd name="connsiteX34" fmla="*/ 1201326 w 3996248"/>
                <a:gd name="connsiteY34" fmla="*/ 2090215 h 2776686"/>
                <a:gd name="connsiteX35" fmla="*/ 1005191 w 3996248"/>
                <a:gd name="connsiteY35" fmla="*/ 1967631 h 2776686"/>
                <a:gd name="connsiteX36" fmla="*/ 858090 w 3996248"/>
                <a:gd name="connsiteY36" fmla="*/ 1722463 h 2776686"/>
                <a:gd name="connsiteX37" fmla="*/ 563888 w 3996248"/>
                <a:gd name="connsiteY37" fmla="*/ 1501811 h 2776686"/>
                <a:gd name="connsiteX38" fmla="*/ 539371 w 3996248"/>
                <a:gd name="connsiteY38" fmla="*/ 1501811 h 2776686"/>
                <a:gd name="connsiteX39" fmla="*/ 539371 w 3996248"/>
                <a:gd name="connsiteY39" fmla="*/ 1477294 h 2776686"/>
                <a:gd name="connsiteX40" fmla="*/ 490337 w 3996248"/>
                <a:gd name="connsiteY40" fmla="*/ 1330193 h 2776686"/>
                <a:gd name="connsiteX41" fmla="*/ 220652 w 3996248"/>
                <a:gd name="connsiteY41" fmla="*/ 1256643 h 2776686"/>
                <a:gd name="connsiteX42" fmla="*/ 220652 w 3996248"/>
                <a:gd name="connsiteY42" fmla="*/ 1207609 h 2776686"/>
                <a:gd name="connsiteX43" fmla="*/ 171618 w 3996248"/>
                <a:gd name="connsiteY43" fmla="*/ 1134059 h 2776686"/>
                <a:gd name="connsiteX44" fmla="*/ 0 w 3996248"/>
                <a:gd name="connsiteY44" fmla="*/ 1060508 h 2776686"/>
                <a:gd name="connsiteX45" fmla="*/ 0 w 3996248"/>
                <a:gd name="connsiteY45" fmla="*/ 847616 h 2776686"/>
                <a:gd name="connsiteX46" fmla="*/ 465963 w 3996248"/>
                <a:gd name="connsiteY46" fmla="*/ 781050 h 2776686"/>
                <a:gd name="connsiteX47" fmla="*/ 504063 w 3996248"/>
                <a:gd name="connsiteY47" fmla="*/ 638175 h 2776686"/>
                <a:gd name="connsiteX48" fmla="*/ 732663 w 3996248"/>
                <a:gd name="connsiteY48" fmla="*/ 590550 h 2776686"/>
                <a:gd name="connsiteX49" fmla="*/ 885063 w 3996248"/>
                <a:gd name="connsiteY49" fmla="*/ 847725 h 2776686"/>
                <a:gd name="connsiteX50" fmla="*/ 1027938 w 3996248"/>
                <a:gd name="connsiteY50" fmla="*/ 914400 h 2776686"/>
                <a:gd name="connsiteX51" fmla="*/ 1142238 w 3996248"/>
                <a:gd name="connsiteY51" fmla="*/ 857250 h 2776686"/>
                <a:gd name="connsiteX52" fmla="*/ 1399413 w 3996248"/>
                <a:gd name="connsiteY52" fmla="*/ 857250 h 2776686"/>
                <a:gd name="connsiteX53" fmla="*/ 1485138 w 3996248"/>
                <a:gd name="connsiteY53" fmla="*/ 942975 h 2776686"/>
                <a:gd name="connsiteX54" fmla="*/ 1675638 w 3996248"/>
                <a:gd name="connsiteY54" fmla="*/ 942975 h 2776686"/>
                <a:gd name="connsiteX55" fmla="*/ 1761363 w 3996248"/>
                <a:gd name="connsiteY55" fmla="*/ 809625 h 2776686"/>
                <a:gd name="connsiteX56" fmla="*/ 1923288 w 3996248"/>
                <a:gd name="connsiteY56" fmla="*/ 809625 h 2776686"/>
                <a:gd name="connsiteX57" fmla="*/ 1923288 w 3996248"/>
                <a:gd name="connsiteY57" fmla="*/ 695325 h 2776686"/>
                <a:gd name="connsiteX58" fmla="*/ 2056638 w 3996248"/>
                <a:gd name="connsiteY58" fmla="*/ 628650 h 2776686"/>
                <a:gd name="connsiteX59" fmla="*/ 2342388 w 3996248"/>
                <a:gd name="connsiteY59" fmla="*/ 819150 h 2776686"/>
                <a:gd name="connsiteX60" fmla="*/ 2504313 w 3996248"/>
                <a:gd name="connsiteY60" fmla="*/ 800100 h 2776686"/>
                <a:gd name="connsiteX61" fmla="*/ 2856738 w 3996248"/>
                <a:gd name="connsiteY61" fmla="*/ 390525 h 2776686"/>
                <a:gd name="connsiteX62" fmla="*/ 2856738 w 3996248"/>
                <a:gd name="connsiteY62" fmla="*/ 171450 h 2776686"/>
                <a:gd name="connsiteX63" fmla="*/ 2761488 w 3996248"/>
                <a:gd name="connsiteY63" fmla="*/ 95250 h 2776686"/>
                <a:gd name="connsiteX64" fmla="*/ 2971038 w 3996248"/>
                <a:gd name="connsiteY64" fmla="*/ 76200 h 2776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3996248" h="2776686">
                  <a:moveTo>
                    <a:pt x="2971038" y="0"/>
                  </a:moveTo>
                  <a:lnTo>
                    <a:pt x="3132963" y="0"/>
                  </a:lnTo>
                  <a:lnTo>
                    <a:pt x="3085338" y="200025"/>
                  </a:lnTo>
                  <a:lnTo>
                    <a:pt x="3142488" y="476250"/>
                  </a:lnTo>
                  <a:lnTo>
                    <a:pt x="3342513" y="685800"/>
                  </a:lnTo>
                  <a:lnTo>
                    <a:pt x="3332988" y="885825"/>
                  </a:lnTo>
                  <a:lnTo>
                    <a:pt x="3418493" y="889114"/>
                  </a:lnTo>
                  <a:lnTo>
                    <a:pt x="3407843" y="1134059"/>
                  </a:lnTo>
                  <a:lnTo>
                    <a:pt x="3309776" y="1207609"/>
                  </a:lnTo>
                  <a:lnTo>
                    <a:pt x="3113641" y="1256643"/>
                  </a:lnTo>
                  <a:lnTo>
                    <a:pt x="3089124" y="1354710"/>
                  </a:lnTo>
                  <a:lnTo>
                    <a:pt x="3309776" y="1477294"/>
                  </a:lnTo>
                  <a:lnTo>
                    <a:pt x="3407843" y="1624395"/>
                  </a:lnTo>
                  <a:lnTo>
                    <a:pt x="3628495" y="1771496"/>
                  </a:lnTo>
                  <a:lnTo>
                    <a:pt x="3726562" y="2090215"/>
                  </a:lnTo>
                  <a:lnTo>
                    <a:pt x="3947214" y="2163766"/>
                  </a:lnTo>
                  <a:lnTo>
                    <a:pt x="3996248" y="2188282"/>
                  </a:lnTo>
                  <a:lnTo>
                    <a:pt x="3996248" y="2457967"/>
                  </a:lnTo>
                  <a:lnTo>
                    <a:pt x="3505911" y="2457967"/>
                  </a:lnTo>
                  <a:lnTo>
                    <a:pt x="3358809" y="2605068"/>
                  </a:lnTo>
                  <a:lnTo>
                    <a:pt x="3187191" y="2703136"/>
                  </a:lnTo>
                  <a:lnTo>
                    <a:pt x="3113641" y="2703136"/>
                  </a:lnTo>
                  <a:lnTo>
                    <a:pt x="2892989" y="2752169"/>
                  </a:lnTo>
                  <a:lnTo>
                    <a:pt x="2647820" y="2752169"/>
                  </a:lnTo>
                  <a:lnTo>
                    <a:pt x="2427169" y="2776686"/>
                  </a:lnTo>
                  <a:lnTo>
                    <a:pt x="2353618" y="2776686"/>
                  </a:lnTo>
                  <a:lnTo>
                    <a:pt x="2353618" y="2752169"/>
                  </a:lnTo>
                  <a:lnTo>
                    <a:pt x="1985865" y="2457967"/>
                  </a:lnTo>
                  <a:lnTo>
                    <a:pt x="1887798" y="2482484"/>
                  </a:lnTo>
                  <a:lnTo>
                    <a:pt x="1691663" y="2482484"/>
                  </a:lnTo>
                  <a:lnTo>
                    <a:pt x="1618112" y="2531518"/>
                  </a:lnTo>
                  <a:lnTo>
                    <a:pt x="1593596" y="2531518"/>
                  </a:lnTo>
                  <a:lnTo>
                    <a:pt x="1446495" y="2457967"/>
                  </a:lnTo>
                  <a:lnTo>
                    <a:pt x="1299393" y="2261833"/>
                  </a:lnTo>
                  <a:lnTo>
                    <a:pt x="1201326" y="2090215"/>
                  </a:lnTo>
                  <a:lnTo>
                    <a:pt x="1005191" y="1967631"/>
                  </a:lnTo>
                  <a:lnTo>
                    <a:pt x="858090" y="1722463"/>
                  </a:lnTo>
                  <a:lnTo>
                    <a:pt x="563888" y="1501811"/>
                  </a:lnTo>
                  <a:lnTo>
                    <a:pt x="539371" y="1501811"/>
                  </a:lnTo>
                  <a:lnTo>
                    <a:pt x="539371" y="1477294"/>
                  </a:lnTo>
                  <a:lnTo>
                    <a:pt x="490337" y="1330193"/>
                  </a:lnTo>
                  <a:lnTo>
                    <a:pt x="220652" y="1256643"/>
                  </a:lnTo>
                  <a:lnTo>
                    <a:pt x="220652" y="1207609"/>
                  </a:lnTo>
                  <a:lnTo>
                    <a:pt x="171618" y="1134059"/>
                  </a:lnTo>
                  <a:lnTo>
                    <a:pt x="0" y="1060508"/>
                  </a:lnTo>
                  <a:lnTo>
                    <a:pt x="0" y="847616"/>
                  </a:lnTo>
                  <a:lnTo>
                    <a:pt x="465963" y="781050"/>
                  </a:lnTo>
                  <a:lnTo>
                    <a:pt x="504063" y="638175"/>
                  </a:lnTo>
                  <a:lnTo>
                    <a:pt x="732663" y="590550"/>
                  </a:lnTo>
                  <a:lnTo>
                    <a:pt x="885063" y="847725"/>
                  </a:lnTo>
                  <a:lnTo>
                    <a:pt x="1027938" y="914400"/>
                  </a:lnTo>
                  <a:lnTo>
                    <a:pt x="1142238" y="857250"/>
                  </a:lnTo>
                  <a:lnTo>
                    <a:pt x="1399413" y="857250"/>
                  </a:lnTo>
                  <a:lnTo>
                    <a:pt x="1485138" y="942975"/>
                  </a:lnTo>
                  <a:lnTo>
                    <a:pt x="1675638" y="942975"/>
                  </a:lnTo>
                  <a:lnTo>
                    <a:pt x="1761363" y="809625"/>
                  </a:lnTo>
                  <a:lnTo>
                    <a:pt x="1923288" y="809625"/>
                  </a:lnTo>
                  <a:lnTo>
                    <a:pt x="1923288" y="695325"/>
                  </a:lnTo>
                  <a:lnTo>
                    <a:pt x="2056638" y="628650"/>
                  </a:lnTo>
                  <a:lnTo>
                    <a:pt x="2342388" y="819150"/>
                  </a:lnTo>
                  <a:lnTo>
                    <a:pt x="2504313" y="800100"/>
                  </a:lnTo>
                  <a:lnTo>
                    <a:pt x="2856738" y="390525"/>
                  </a:lnTo>
                  <a:lnTo>
                    <a:pt x="2856738" y="171450"/>
                  </a:lnTo>
                  <a:lnTo>
                    <a:pt x="2761488" y="95250"/>
                  </a:lnTo>
                  <a:lnTo>
                    <a:pt x="2971038" y="7620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3" name="South Africa">
              <a:extLst>
                <a:ext uri="{FF2B5EF4-FFF2-40B4-BE49-F238E27FC236}">
                  <a16:creationId xmlns:a16="http://schemas.microsoft.com/office/drawing/2014/main" id="{15BCC8E6-18C7-8FE9-7EC9-4CAD8F04216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2555" y="5120490"/>
              <a:ext cx="392133" cy="339728"/>
            </a:xfrm>
            <a:custGeom>
              <a:avLst/>
              <a:gdLst>
                <a:gd name="T0" fmla="*/ 188 w 217"/>
                <a:gd name="T1" fmla="*/ 1 h 188"/>
                <a:gd name="T2" fmla="*/ 203 w 217"/>
                <a:gd name="T3" fmla="*/ 31 h 188"/>
                <a:gd name="T4" fmla="*/ 203 w 217"/>
                <a:gd name="T5" fmla="*/ 54 h 188"/>
                <a:gd name="T6" fmla="*/ 197 w 217"/>
                <a:gd name="T7" fmla="*/ 51 h 188"/>
                <a:gd name="T8" fmla="*/ 190 w 217"/>
                <a:gd name="T9" fmla="*/ 63 h 188"/>
                <a:gd name="T10" fmla="*/ 197 w 217"/>
                <a:gd name="T11" fmla="*/ 72 h 188"/>
                <a:gd name="T12" fmla="*/ 205 w 217"/>
                <a:gd name="T13" fmla="*/ 66 h 188"/>
                <a:gd name="T14" fmla="*/ 217 w 217"/>
                <a:gd name="T15" fmla="*/ 65 h 188"/>
                <a:gd name="T16" fmla="*/ 211 w 217"/>
                <a:gd name="T17" fmla="*/ 92 h 188"/>
                <a:gd name="T18" fmla="*/ 180 w 217"/>
                <a:gd name="T19" fmla="*/ 133 h 188"/>
                <a:gd name="T20" fmla="*/ 143 w 217"/>
                <a:gd name="T21" fmla="*/ 170 h 188"/>
                <a:gd name="T22" fmla="*/ 123 w 217"/>
                <a:gd name="T23" fmla="*/ 178 h 188"/>
                <a:gd name="T24" fmla="*/ 116 w 217"/>
                <a:gd name="T25" fmla="*/ 176 h 188"/>
                <a:gd name="T26" fmla="*/ 111 w 217"/>
                <a:gd name="T27" fmla="*/ 179 h 188"/>
                <a:gd name="T28" fmla="*/ 107 w 217"/>
                <a:gd name="T29" fmla="*/ 180 h 188"/>
                <a:gd name="T30" fmla="*/ 91 w 217"/>
                <a:gd name="T31" fmla="*/ 179 h 188"/>
                <a:gd name="T32" fmla="*/ 80 w 217"/>
                <a:gd name="T33" fmla="*/ 178 h 188"/>
                <a:gd name="T34" fmla="*/ 54 w 217"/>
                <a:gd name="T35" fmla="*/ 183 h 188"/>
                <a:gd name="T36" fmla="*/ 31 w 217"/>
                <a:gd name="T37" fmla="*/ 182 h 188"/>
                <a:gd name="T38" fmla="*/ 27 w 217"/>
                <a:gd name="T39" fmla="*/ 178 h 188"/>
                <a:gd name="T40" fmla="*/ 20 w 217"/>
                <a:gd name="T41" fmla="*/ 160 h 188"/>
                <a:gd name="T42" fmla="*/ 22 w 217"/>
                <a:gd name="T43" fmla="*/ 155 h 188"/>
                <a:gd name="T44" fmla="*/ 24 w 217"/>
                <a:gd name="T45" fmla="*/ 143 h 188"/>
                <a:gd name="T46" fmla="*/ 0 w 217"/>
                <a:gd name="T47" fmla="*/ 94 h 188"/>
                <a:gd name="T48" fmla="*/ 9 w 217"/>
                <a:gd name="T49" fmla="*/ 89 h 188"/>
                <a:gd name="T50" fmla="*/ 18 w 217"/>
                <a:gd name="T51" fmla="*/ 99 h 188"/>
                <a:gd name="T52" fmla="*/ 46 w 217"/>
                <a:gd name="T53" fmla="*/ 92 h 188"/>
                <a:gd name="T54" fmla="*/ 58 w 217"/>
                <a:gd name="T55" fmla="*/ 50 h 188"/>
                <a:gd name="T56" fmla="*/ 67 w 217"/>
                <a:gd name="T57" fmla="*/ 66 h 188"/>
                <a:gd name="T58" fmla="*/ 91 w 217"/>
                <a:gd name="T59" fmla="*/ 47 h 188"/>
                <a:gd name="T60" fmla="*/ 97 w 217"/>
                <a:gd name="T61" fmla="*/ 46 h 188"/>
                <a:gd name="T62" fmla="*/ 119 w 217"/>
                <a:gd name="T63" fmla="*/ 49 h 188"/>
                <a:gd name="T64" fmla="*/ 146 w 217"/>
                <a:gd name="T65" fmla="*/ 1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7" h="188">
                  <a:moveTo>
                    <a:pt x="169" y="0"/>
                  </a:moveTo>
                  <a:lnTo>
                    <a:pt x="188" y="1"/>
                  </a:lnTo>
                  <a:lnTo>
                    <a:pt x="199" y="7"/>
                  </a:lnTo>
                  <a:lnTo>
                    <a:pt x="203" y="31"/>
                  </a:lnTo>
                  <a:lnTo>
                    <a:pt x="205" y="53"/>
                  </a:lnTo>
                  <a:lnTo>
                    <a:pt x="203" y="54"/>
                  </a:lnTo>
                  <a:lnTo>
                    <a:pt x="202" y="54"/>
                  </a:lnTo>
                  <a:lnTo>
                    <a:pt x="197" y="51"/>
                  </a:lnTo>
                  <a:lnTo>
                    <a:pt x="194" y="53"/>
                  </a:lnTo>
                  <a:lnTo>
                    <a:pt x="190" y="63"/>
                  </a:lnTo>
                  <a:lnTo>
                    <a:pt x="193" y="71"/>
                  </a:lnTo>
                  <a:lnTo>
                    <a:pt x="197" y="72"/>
                  </a:lnTo>
                  <a:lnTo>
                    <a:pt x="200" y="72"/>
                  </a:lnTo>
                  <a:lnTo>
                    <a:pt x="205" y="66"/>
                  </a:lnTo>
                  <a:lnTo>
                    <a:pt x="205" y="65"/>
                  </a:lnTo>
                  <a:lnTo>
                    <a:pt x="217" y="65"/>
                  </a:lnTo>
                  <a:lnTo>
                    <a:pt x="217" y="66"/>
                  </a:lnTo>
                  <a:lnTo>
                    <a:pt x="211" y="92"/>
                  </a:lnTo>
                  <a:lnTo>
                    <a:pt x="197" y="103"/>
                  </a:lnTo>
                  <a:lnTo>
                    <a:pt x="180" y="133"/>
                  </a:lnTo>
                  <a:lnTo>
                    <a:pt x="160" y="155"/>
                  </a:lnTo>
                  <a:lnTo>
                    <a:pt x="143" y="170"/>
                  </a:lnTo>
                  <a:lnTo>
                    <a:pt x="123" y="173"/>
                  </a:lnTo>
                  <a:lnTo>
                    <a:pt x="123" y="178"/>
                  </a:lnTo>
                  <a:lnTo>
                    <a:pt x="119" y="178"/>
                  </a:lnTo>
                  <a:lnTo>
                    <a:pt x="116" y="176"/>
                  </a:lnTo>
                  <a:lnTo>
                    <a:pt x="113" y="176"/>
                  </a:lnTo>
                  <a:lnTo>
                    <a:pt x="111" y="179"/>
                  </a:lnTo>
                  <a:lnTo>
                    <a:pt x="111" y="180"/>
                  </a:lnTo>
                  <a:lnTo>
                    <a:pt x="107" y="180"/>
                  </a:lnTo>
                  <a:lnTo>
                    <a:pt x="100" y="179"/>
                  </a:lnTo>
                  <a:lnTo>
                    <a:pt x="91" y="179"/>
                  </a:lnTo>
                  <a:lnTo>
                    <a:pt x="83" y="178"/>
                  </a:lnTo>
                  <a:lnTo>
                    <a:pt x="80" y="178"/>
                  </a:lnTo>
                  <a:lnTo>
                    <a:pt x="71" y="182"/>
                  </a:lnTo>
                  <a:lnTo>
                    <a:pt x="54" y="183"/>
                  </a:lnTo>
                  <a:lnTo>
                    <a:pt x="48" y="188"/>
                  </a:lnTo>
                  <a:lnTo>
                    <a:pt x="31" y="182"/>
                  </a:lnTo>
                  <a:lnTo>
                    <a:pt x="31" y="178"/>
                  </a:lnTo>
                  <a:lnTo>
                    <a:pt x="27" y="178"/>
                  </a:lnTo>
                  <a:lnTo>
                    <a:pt x="27" y="172"/>
                  </a:lnTo>
                  <a:lnTo>
                    <a:pt x="20" y="160"/>
                  </a:lnTo>
                  <a:lnTo>
                    <a:pt x="20" y="155"/>
                  </a:lnTo>
                  <a:lnTo>
                    <a:pt x="22" y="155"/>
                  </a:lnTo>
                  <a:lnTo>
                    <a:pt x="24" y="152"/>
                  </a:lnTo>
                  <a:lnTo>
                    <a:pt x="24" y="143"/>
                  </a:lnTo>
                  <a:lnTo>
                    <a:pt x="14" y="124"/>
                  </a:lnTo>
                  <a:lnTo>
                    <a:pt x="0" y="94"/>
                  </a:lnTo>
                  <a:lnTo>
                    <a:pt x="0" y="93"/>
                  </a:lnTo>
                  <a:lnTo>
                    <a:pt x="9" y="89"/>
                  </a:lnTo>
                  <a:lnTo>
                    <a:pt x="17" y="93"/>
                  </a:lnTo>
                  <a:lnTo>
                    <a:pt x="18" y="99"/>
                  </a:lnTo>
                  <a:lnTo>
                    <a:pt x="36" y="99"/>
                  </a:lnTo>
                  <a:lnTo>
                    <a:pt x="46" y="92"/>
                  </a:lnTo>
                  <a:lnTo>
                    <a:pt x="46" y="37"/>
                  </a:lnTo>
                  <a:lnTo>
                    <a:pt x="58" y="50"/>
                  </a:lnTo>
                  <a:lnTo>
                    <a:pt x="58" y="65"/>
                  </a:lnTo>
                  <a:lnTo>
                    <a:pt x="67" y="66"/>
                  </a:lnTo>
                  <a:lnTo>
                    <a:pt x="76" y="63"/>
                  </a:lnTo>
                  <a:lnTo>
                    <a:pt x="91" y="47"/>
                  </a:lnTo>
                  <a:lnTo>
                    <a:pt x="91" y="46"/>
                  </a:lnTo>
                  <a:lnTo>
                    <a:pt x="97" y="46"/>
                  </a:lnTo>
                  <a:lnTo>
                    <a:pt x="110" y="50"/>
                  </a:lnTo>
                  <a:lnTo>
                    <a:pt x="119" y="49"/>
                  </a:lnTo>
                  <a:lnTo>
                    <a:pt x="123" y="38"/>
                  </a:lnTo>
                  <a:lnTo>
                    <a:pt x="146" y="14"/>
                  </a:lnTo>
                  <a:lnTo>
                    <a:pt x="16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4" name="Somalia">
              <a:extLst>
                <a:ext uri="{FF2B5EF4-FFF2-40B4-BE49-F238E27FC236}">
                  <a16:creationId xmlns:a16="http://schemas.microsoft.com/office/drawing/2014/main" id="{657054FF-95E0-C8AE-0134-75C58EC01D3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4428" y="4305506"/>
              <a:ext cx="243954" cy="323464"/>
            </a:xfrm>
            <a:custGeom>
              <a:avLst/>
              <a:gdLst>
                <a:gd name="T0" fmla="*/ 126 w 135"/>
                <a:gd name="T1" fmla="*/ 0 h 179"/>
                <a:gd name="T2" fmla="*/ 133 w 135"/>
                <a:gd name="T3" fmla="*/ 3 h 179"/>
                <a:gd name="T4" fmla="*/ 133 w 135"/>
                <a:gd name="T5" fmla="*/ 4 h 179"/>
                <a:gd name="T6" fmla="*/ 132 w 135"/>
                <a:gd name="T7" fmla="*/ 10 h 179"/>
                <a:gd name="T8" fmla="*/ 133 w 135"/>
                <a:gd name="T9" fmla="*/ 19 h 179"/>
                <a:gd name="T10" fmla="*/ 132 w 135"/>
                <a:gd name="T11" fmla="*/ 21 h 179"/>
                <a:gd name="T12" fmla="*/ 135 w 135"/>
                <a:gd name="T13" fmla="*/ 22 h 179"/>
                <a:gd name="T14" fmla="*/ 135 w 135"/>
                <a:gd name="T15" fmla="*/ 24 h 179"/>
                <a:gd name="T16" fmla="*/ 129 w 135"/>
                <a:gd name="T17" fmla="*/ 24 h 179"/>
                <a:gd name="T18" fmla="*/ 127 w 135"/>
                <a:gd name="T19" fmla="*/ 38 h 179"/>
                <a:gd name="T20" fmla="*/ 120 w 135"/>
                <a:gd name="T21" fmla="*/ 50 h 179"/>
                <a:gd name="T22" fmla="*/ 116 w 135"/>
                <a:gd name="T23" fmla="*/ 53 h 179"/>
                <a:gd name="T24" fmla="*/ 104 w 135"/>
                <a:gd name="T25" fmla="*/ 83 h 179"/>
                <a:gd name="T26" fmla="*/ 96 w 135"/>
                <a:gd name="T27" fmla="*/ 92 h 179"/>
                <a:gd name="T28" fmla="*/ 87 w 135"/>
                <a:gd name="T29" fmla="*/ 105 h 179"/>
                <a:gd name="T30" fmla="*/ 64 w 135"/>
                <a:gd name="T31" fmla="*/ 127 h 179"/>
                <a:gd name="T32" fmla="*/ 52 w 135"/>
                <a:gd name="T33" fmla="*/ 135 h 179"/>
                <a:gd name="T34" fmla="*/ 27 w 135"/>
                <a:gd name="T35" fmla="*/ 159 h 179"/>
                <a:gd name="T36" fmla="*/ 22 w 135"/>
                <a:gd name="T37" fmla="*/ 160 h 179"/>
                <a:gd name="T38" fmla="*/ 21 w 135"/>
                <a:gd name="T39" fmla="*/ 164 h 179"/>
                <a:gd name="T40" fmla="*/ 9 w 135"/>
                <a:gd name="T41" fmla="*/ 179 h 179"/>
                <a:gd name="T42" fmla="*/ 7 w 135"/>
                <a:gd name="T43" fmla="*/ 179 h 179"/>
                <a:gd name="T44" fmla="*/ 0 w 135"/>
                <a:gd name="T45" fmla="*/ 169 h 179"/>
                <a:gd name="T46" fmla="*/ 0 w 135"/>
                <a:gd name="T47" fmla="*/ 120 h 179"/>
                <a:gd name="T48" fmla="*/ 12 w 135"/>
                <a:gd name="T49" fmla="*/ 105 h 179"/>
                <a:gd name="T50" fmla="*/ 38 w 135"/>
                <a:gd name="T51" fmla="*/ 92 h 179"/>
                <a:gd name="T52" fmla="*/ 53 w 135"/>
                <a:gd name="T53" fmla="*/ 90 h 179"/>
                <a:gd name="T54" fmla="*/ 89 w 135"/>
                <a:gd name="T55" fmla="*/ 56 h 179"/>
                <a:gd name="T56" fmla="*/ 90 w 135"/>
                <a:gd name="T57" fmla="*/ 52 h 179"/>
                <a:gd name="T58" fmla="*/ 80 w 135"/>
                <a:gd name="T59" fmla="*/ 53 h 179"/>
                <a:gd name="T60" fmla="*/ 40 w 135"/>
                <a:gd name="T61" fmla="*/ 38 h 179"/>
                <a:gd name="T62" fmla="*/ 25 w 135"/>
                <a:gd name="T63" fmla="*/ 24 h 179"/>
                <a:gd name="T64" fmla="*/ 25 w 135"/>
                <a:gd name="T65" fmla="*/ 15 h 179"/>
                <a:gd name="T66" fmla="*/ 28 w 135"/>
                <a:gd name="T67" fmla="*/ 7 h 179"/>
                <a:gd name="T68" fmla="*/ 30 w 135"/>
                <a:gd name="T69" fmla="*/ 6 h 179"/>
                <a:gd name="T70" fmla="*/ 46 w 135"/>
                <a:gd name="T71" fmla="*/ 21 h 179"/>
                <a:gd name="T72" fmla="*/ 52 w 135"/>
                <a:gd name="T73" fmla="*/ 21 h 179"/>
                <a:gd name="T74" fmla="*/ 62 w 135"/>
                <a:gd name="T75" fmla="*/ 15 h 179"/>
                <a:gd name="T76" fmla="*/ 73 w 135"/>
                <a:gd name="T77" fmla="*/ 16 h 179"/>
                <a:gd name="T78" fmla="*/ 81 w 135"/>
                <a:gd name="T79" fmla="*/ 12 h 179"/>
                <a:gd name="T80" fmla="*/ 107 w 135"/>
                <a:gd name="T81" fmla="*/ 7 h 179"/>
                <a:gd name="T82" fmla="*/ 118 w 135"/>
                <a:gd name="T83" fmla="*/ 6 h 179"/>
                <a:gd name="T84" fmla="*/ 126 w 135"/>
                <a:gd name="T85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35" h="179">
                  <a:moveTo>
                    <a:pt x="126" y="0"/>
                  </a:moveTo>
                  <a:lnTo>
                    <a:pt x="133" y="3"/>
                  </a:lnTo>
                  <a:lnTo>
                    <a:pt x="133" y="4"/>
                  </a:lnTo>
                  <a:lnTo>
                    <a:pt x="132" y="10"/>
                  </a:lnTo>
                  <a:lnTo>
                    <a:pt x="133" y="19"/>
                  </a:lnTo>
                  <a:lnTo>
                    <a:pt x="132" y="21"/>
                  </a:lnTo>
                  <a:lnTo>
                    <a:pt x="135" y="22"/>
                  </a:lnTo>
                  <a:lnTo>
                    <a:pt x="135" y="24"/>
                  </a:lnTo>
                  <a:lnTo>
                    <a:pt x="129" y="24"/>
                  </a:lnTo>
                  <a:lnTo>
                    <a:pt x="127" y="38"/>
                  </a:lnTo>
                  <a:lnTo>
                    <a:pt x="120" y="50"/>
                  </a:lnTo>
                  <a:lnTo>
                    <a:pt x="116" y="53"/>
                  </a:lnTo>
                  <a:lnTo>
                    <a:pt x="104" y="83"/>
                  </a:lnTo>
                  <a:lnTo>
                    <a:pt x="96" y="92"/>
                  </a:lnTo>
                  <a:lnTo>
                    <a:pt x="87" y="105"/>
                  </a:lnTo>
                  <a:lnTo>
                    <a:pt x="64" y="127"/>
                  </a:lnTo>
                  <a:lnTo>
                    <a:pt x="52" y="135"/>
                  </a:lnTo>
                  <a:lnTo>
                    <a:pt x="27" y="159"/>
                  </a:lnTo>
                  <a:lnTo>
                    <a:pt x="22" y="160"/>
                  </a:lnTo>
                  <a:lnTo>
                    <a:pt x="21" y="164"/>
                  </a:lnTo>
                  <a:lnTo>
                    <a:pt x="9" y="179"/>
                  </a:lnTo>
                  <a:lnTo>
                    <a:pt x="7" y="179"/>
                  </a:lnTo>
                  <a:lnTo>
                    <a:pt x="0" y="169"/>
                  </a:lnTo>
                  <a:lnTo>
                    <a:pt x="0" y="120"/>
                  </a:lnTo>
                  <a:lnTo>
                    <a:pt x="12" y="105"/>
                  </a:lnTo>
                  <a:lnTo>
                    <a:pt x="38" y="92"/>
                  </a:lnTo>
                  <a:lnTo>
                    <a:pt x="53" y="90"/>
                  </a:lnTo>
                  <a:lnTo>
                    <a:pt x="89" y="56"/>
                  </a:lnTo>
                  <a:lnTo>
                    <a:pt x="90" y="52"/>
                  </a:lnTo>
                  <a:lnTo>
                    <a:pt x="80" y="53"/>
                  </a:lnTo>
                  <a:lnTo>
                    <a:pt x="40" y="38"/>
                  </a:lnTo>
                  <a:lnTo>
                    <a:pt x="25" y="24"/>
                  </a:lnTo>
                  <a:lnTo>
                    <a:pt x="25" y="15"/>
                  </a:lnTo>
                  <a:lnTo>
                    <a:pt x="28" y="7"/>
                  </a:lnTo>
                  <a:lnTo>
                    <a:pt x="30" y="6"/>
                  </a:lnTo>
                  <a:lnTo>
                    <a:pt x="46" y="21"/>
                  </a:lnTo>
                  <a:lnTo>
                    <a:pt x="52" y="21"/>
                  </a:lnTo>
                  <a:lnTo>
                    <a:pt x="62" y="15"/>
                  </a:lnTo>
                  <a:lnTo>
                    <a:pt x="73" y="16"/>
                  </a:lnTo>
                  <a:lnTo>
                    <a:pt x="81" y="12"/>
                  </a:lnTo>
                  <a:lnTo>
                    <a:pt x="107" y="7"/>
                  </a:lnTo>
                  <a:lnTo>
                    <a:pt x="118" y="6"/>
                  </a:lnTo>
                  <a:lnTo>
                    <a:pt x="12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5" name="Senegal">
              <a:extLst>
                <a:ext uri="{FF2B5EF4-FFF2-40B4-BE49-F238E27FC236}">
                  <a16:creationId xmlns:a16="http://schemas.microsoft.com/office/drawing/2014/main" id="{114ED1A9-7F30-A30E-65E6-11473600740A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2028" y="4189854"/>
              <a:ext cx="149986" cy="106617"/>
            </a:xfrm>
            <a:custGeom>
              <a:avLst/>
              <a:gdLst>
                <a:gd name="T0" fmla="*/ 39 w 83"/>
                <a:gd name="T1" fmla="*/ 0 h 59"/>
                <a:gd name="T2" fmla="*/ 43 w 83"/>
                <a:gd name="T3" fmla="*/ 0 h 59"/>
                <a:gd name="T4" fmla="*/ 50 w 83"/>
                <a:gd name="T5" fmla="*/ 8 h 59"/>
                <a:gd name="T6" fmla="*/ 55 w 83"/>
                <a:gd name="T7" fmla="*/ 8 h 59"/>
                <a:gd name="T8" fmla="*/ 62 w 83"/>
                <a:gd name="T9" fmla="*/ 19 h 59"/>
                <a:gd name="T10" fmla="*/ 73 w 83"/>
                <a:gd name="T11" fmla="*/ 25 h 59"/>
                <a:gd name="T12" fmla="*/ 76 w 83"/>
                <a:gd name="T13" fmla="*/ 37 h 59"/>
                <a:gd name="T14" fmla="*/ 74 w 83"/>
                <a:gd name="T15" fmla="*/ 42 h 59"/>
                <a:gd name="T16" fmla="*/ 83 w 83"/>
                <a:gd name="T17" fmla="*/ 51 h 59"/>
                <a:gd name="T18" fmla="*/ 83 w 83"/>
                <a:gd name="T19" fmla="*/ 58 h 59"/>
                <a:gd name="T20" fmla="*/ 80 w 83"/>
                <a:gd name="T21" fmla="*/ 58 h 59"/>
                <a:gd name="T22" fmla="*/ 76 w 83"/>
                <a:gd name="T23" fmla="*/ 59 h 59"/>
                <a:gd name="T24" fmla="*/ 70 w 83"/>
                <a:gd name="T25" fmla="*/ 59 h 59"/>
                <a:gd name="T26" fmla="*/ 50 w 83"/>
                <a:gd name="T27" fmla="*/ 55 h 59"/>
                <a:gd name="T28" fmla="*/ 33 w 83"/>
                <a:gd name="T29" fmla="*/ 55 h 59"/>
                <a:gd name="T30" fmla="*/ 25 w 83"/>
                <a:gd name="T31" fmla="*/ 58 h 59"/>
                <a:gd name="T32" fmla="*/ 10 w 83"/>
                <a:gd name="T33" fmla="*/ 58 h 59"/>
                <a:gd name="T34" fmla="*/ 10 w 83"/>
                <a:gd name="T35" fmla="*/ 49 h 59"/>
                <a:gd name="T36" fmla="*/ 22 w 83"/>
                <a:gd name="T37" fmla="*/ 46 h 59"/>
                <a:gd name="T38" fmla="*/ 33 w 83"/>
                <a:gd name="T39" fmla="*/ 42 h 59"/>
                <a:gd name="T40" fmla="*/ 46 w 83"/>
                <a:gd name="T41" fmla="*/ 46 h 59"/>
                <a:gd name="T42" fmla="*/ 49 w 83"/>
                <a:gd name="T43" fmla="*/ 45 h 59"/>
                <a:gd name="T44" fmla="*/ 49 w 83"/>
                <a:gd name="T45" fmla="*/ 43 h 59"/>
                <a:gd name="T46" fmla="*/ 43 w 83"/>
                <a:gd name="T47" fmla="*/ 45 h 59"/>
                <a:gd name="T48" fmla="*/ 34 w 83"/>
                <a:gd name="T49" fmla="*/ 40 h 59"/>
                <a:gd name="T50" fmla="*/ 27 w 83"/>
                <a:gd name="T51" fmla="*/ 43 h 59"/>
                <a:gd name="T52" fmla="*/ 13 w 83"/>
                <a:gd name="T53" fmla="*/ 43 h 59"/>
                <a:gd name="T54" fmla="*/ 13 w 83"/>
                <a:gd name="T55" fmla="*/ 42 h 59"/>
                <a:gd name="T56" fmla="*/ 3 w 83"/>
                <a:gd name="T57" fmla="*/ 28 h 59"/>
                <a:gd name="T58" fmla="*/ 0 w 83"/>
                <a:gd name="T59" fmla="*/ 27 h 59"/>
                <a:gd name="T60" fmla="*/ 0 w 83"/>
                <a:gd name="T61" fmla="*/ 25 h 59"/>
                <a:gd name="T62" fmla="*/ 9 w 83"/>
                <a:gd name="T63" fmla="*/ 21 h 59"/>
                <a:gd name="T64" fmla="*/ 13 w 83"/>
                <a:gd name="T65" fmla="*/ 13 h 59"/>
                <a:gd name="T66" fmla="*/ 13 w 83"/>
                <a:gd name="T67" fmla="*/ 8 h 59"/>
                <a:gd name="T68" fmla="*/ 16 w 83"/>
                <a:gd name="T69" fmla="*/ 3 h 59"/>
                <a:gd name="T70" fmla="*/ 16 w 83"/>
                <a:gd name="T71" fmla="*/ 2 h 59"/>
                <a:gd name="T72" fmla="*/ 30 w 83"/>
                <a:gd name="T73" fmla="*/ 2 h 59"/>
                <a:gd name="T74" fmla="*/ 39 w 83"/>
                <a:gd name="T75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3" h="59">
                  <a:moveTo>
                    <a:pt x="39" y="0"/>
                  </a:moveTo>
                  <a:lnTo>
                    <a:pt x="43" y="0"/>
                  </a:lnTo>
                  <a:lnTo>
                    <a:pt x="50" y="8"/>
                  </a:lnTo>
                  <a:lnTo>
                    <a:pt x="55" y="8"/>
                  </a:lnTo>
                  <a:lnTo>
                    <a:pt x="62" y="19"/>
                  </a:lnTo>
                  <a:lnTo>
                    <a:pt x="73" y="25"/>
                  </a:lnTo>
                  <a:lnTo>
                    <a:pt x="76" y="37"/>
                  </a:lnTo>
                  <a:lnTo>
                    <a:pt x="74" y="42"/>
                  </a:lnTo>
                  <a:lnTo>
                    <a:pt x="83" y="51"/>
                  </a:lnTo>
                  <a:lnTo>
                    <a:pt x="83" y="58"/>
                  </a:lnTo>
                  <a:lnTo>
                    <a:pt x="80" y="58"/>
                  </a:lnTo>
                  <a:lnTo>
                    <a:pt x="76" y="59"/>
                  </a:lnTo>
                  <a:lnTo>
                    <a:pt x="70" y="59"/>
                  </a:lnTo>
                  <a:lnTo>
                    <a:pt x="50" y="55"/>
                  </a:lnTo>
                  <a:lnTo>
                    <a:pt x="33" y="55"/>
                  </a:lnTo>
                  <a:lnTo>
                    <a:pt x="25" y="58"/>
                  </a:lnTo>
                  <a:lnTo>
                    <a:pt x="10" y="58"/>
                  </a:lnTo>
                  <a:lnTo>
                    <a:pt x="10" y="49"/>
                  </a:lnTo>
                  <a:lnTo>
                    <a:pt x="22" y="46"/>
                  </a:lnTo>
                  <a:lnTo>
                    <a:pt x="33" y="42"/>
                  </a:lnTo>
                  <a:lnTo>
                    <a:pt x="46" y="46"/>
                  </a:lnTo>
                  <a:lnTo>
                    <a:pt x="49" y="45"/>
                  </a:lnTo>
                  <a:lnTo>
                    <a:pt x="49" y="43"/>
                  </a:lnTo>
                  <a:lnTo>
                    <a:pt x="43" y="45"/>
                  </a:lnTo>
                  <a:lnTo>
                    <a:pt x="34" y="40"/>
                  </a:lnTo>
                  <a:lnTo>
                    <a:pt x="27" y="43"/>
                  </a:lnTo>
                  <a:lnTo>
                    <a:pt x="13" y="43"/>
                  </a:lnTo>
                  <a:lnTo>
                    <a:pt x="13" y="42"/>
                  </a:lnTo>
                  <a:lnTo>
                    <a:pt x="3" y="28"/>
                  </a:lnTo>
                  <a:lnTo>
                    <a:pt x="0" y="27"/>
                  </a:lnTo>
                  <a:lnTo>
                    <a:pt x="0" y="25"/>
                  </a:lnTo>
                  <a:lnTo>
                    <a:pt x="9" y="21"/>
                  </a:lnTo>
                  <a:lnTo>
                    <a:pt x="13" y="13"/>
                  </a:lnTo>
                  <a:lnTo>
                    <a:pt x="13" y="8"/>
                  </a:lnTo>
                  <a:lnTo>
                    <a:pt x="16" y="3"/>
                  </a:lnTo>
                  <a:lnTo>
                    <a:pt x="16" y="2"/>
                  </a:lnTo>
                  <a:lnTo>
                    <a:pt x="30" y="2"/>
                  </a:lnTo>
                  <a:lnTo>
                    <a:pt x="3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6" name="Sierra Leone">
              <a:extLst>
                <a:ext uri="{FF2B5EF4-FFF2-40B4-BE49-F238E27FC236}">
                  <a16:creationId xmlns:a16="http://schemas.microsoft.com/office/drawing/2014/main" id="{CCE7837F-EDF8-495C-121D-89E6212BF4F8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3223" y="4354296"/>
              <a:ext cx="72283" cy="72283"/>
            </a:xfrm>
            <a:custGeom>
              <a:avLst/>
              <a:gdLst>
                <a:gd name="T0" fmla="*/ 12 w 40"/>
                <a:gd name="T1" fmla="*/ 0 h 40"/>
                <a:gd name="T2" fmla="*/ 29 w 40"/>
                <a:gd name="T3" fmla="*/ 0 h 40"/>
                <a:gd name="T4" fmla="*/ 37 w 40"/>
                <a:gd name="T5" fmla="*/ 13 h 40"/>
                <a:gd name="T6" fmla="*/ 34 w 40"/>
                <a:gd name="T7" fmla="*/ 20 h 40"/>
                <a:gd name="T8" fmla="*/ 39 w 40"/>
                <a:gd name="T9" fmla="*/ 19 h 40"/>
                <a:gd name="T10" fmla="*/ 40 w 40"/>
                <a:gd name="T11" fmla="*/ 19 h 40"/>
                <a:gd name="T12" fmla="*/ 40 w 40"/>
                <a:gd name="T13" fmla="*/ 23 h 40"/>
                <a:gd name="T14" fmla="*/ 37 w 40"/>
                <a:gd name="T15" fmla="*/ 25 h 40"/>
                <a:gd name="T16" fmla="*/ 37 w 40"/>
                <a:gd name="T17" fmla="*/ 29 h 40"/>
                <a:gd name="T18" fmla="*/ 36 w 40"/>
                <a:gd name="T19" fmla="*/ 29 h 40"/>
                <a:gd name="T20" fmla="*/ 24 w 40"/>
                <a:gd name="T21" fmla="*/ 40 h 40"/>
                <a:gd name="T22" fmla="*/ 12 w 40"/>
                <a:gd name="T23" fmla="*/ 34 h 40"/>
                <a:gd name="T24" fmla="*/ 0 w 40"/>
                <a:gd name="T25" fmla="*/ 22 h 40"/>
                <a:gd name="T26" fmla="*/ 0 w 40"/>
                <a:gd name="T27" fmla="*/ 20 h 40"/>
                <a:gd name="T28" fmla="*/ 2 w 40"/>
                <a:gd name="T29" fmla="*/ 20 h 40"/>
                <a:gd name="T30" fmla="*/ 3 w 40"/>
                <a:gd name="T31" fmla="*/ 19 h 40"/>
                <a:gd name="T32" fmla="*/ 0 w 40"/>
                <a:gd name="T33" fmla="*/ 11 h 40"/>
                <a:gd name="T34" fmla="*/ 0 w 40"/>
                <a:gd name="T35" fmla="*/ 10 h 40"/>
                <a:gd name="T36" fmla="*/ 3 w 40"/>
                <a:gd name="T37" fmla="*/ 10 h 40"/>
                <a:gd name="T38" fmla="*/ 12 w 40"/>
                <a:gd name="T39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0" h="40">
                  <a:moveTo>
                    <a:pt x="12" y="0"/>
                  </a:moveTo>
                  <a:lnTo>
                    <a:pt x="29" y="0"/>
                  </a:lnTo>
                  <a:lnTo>
                    <a:pt x="37" y="13"/>
                  </a:lnTo>
                  <a:lnTo>
                    <a:pt x="34" y="20"/>
                  </a:lnTo>
                  <a:lnTo>
                    <a:pt x="39" y="19"/>
                  </a:lnTo>
                  <a:lnTo>
                    <a:pt x="40" y="19"/>
                  </a:lnTo>
                  <a:lnTo>
                    <a:pt x="40" y="23"/>
                  </a:lnTo>
                  <a:lnTo>
                    <a:pt x="37" y="25"/>
                  </a:lnTo>
                  <a:lnTo>
                    <a:pt x="37" y="29"/>
                  </a:lnTo>
                  <a:lnTo>
                    <a:pt x="36" y="29"/>
                  </a:lnTo>
                  <a:lnTo>
                    <a:pt x="24" y="40"/>
                  </a:lnTo>
                  <a:lnTo>
                    <a:pt x="12" y="34"/>
                  </a:lnTo>
                  <a:lnTo>
                    <a:pt x="0" y="22"/>
                  </a:lnTo>
                  <a:lnTo>
                    <a:pt x="0" y="20"/>
                  </a:lnTo>
                  <a:lnTo>
                    <a:pt x="2" y="20"/>
                  </a:lnTo>
                  <a:lnTo>
                    <a:pt x="3" y="19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3" y="10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7" name="Rwanda">
              <a:extLst>
                <a:ext uri="{FF2B5EF4-FFF2-40B4-BE49-F238E27FC236}">
                  <a16:creationId xmlns:a16="http://schemas.microsoft.com/office/drawing/2014/main" id="{517027D6-CD9D-DF0D-9F78-22C95007F2C0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0721" y="4610898"/>
              <a:ext cx="46983" cy="43369"/>
            </a:xfrm>
            <a:custGeom>
              <a:avLst/>
              <a:gdLst>
                <a:gd name="T0" fmla="*/ 21 w 26"/>
                <a:gd name="T1" fmla="*/ 0 h 24"/>
                <a:gd name="T2" fmla="*/ 21 w 26"/>
                <a:gd name="T3" fmla="*/ 1 h 24"/>
                <a:gd name="T4" fmla="*/ 26 w 26"/>
                <a:gd name="T5" fmla="*/ 13 h 24"/>
                <a:gd name="T6" fmla="*/ 23 w 26"/>
                <a:gd name="T7" fmla="*/ 19 h 24"/>
                <a:gd name="T8" fmla="*/ 15 w 26"/>
                <a:gd name="T9" fmla="*/ 19 h 24"/>
                <a:gd name="T10" fmla="*/ 13 w 26"/>
                <a:gd name="T11" fmla="*/ 24 h 24"/>
                <a:gd name="T12" fmla="*/ 7 w 26"/>
                <a:gd name="T13" fmla="*/ 24 h 24"/>
                <a:gd name="T14" fmla="*/ 4 w 26"/>
                <a:gd name="T15" fmla="*/ 21 h 24"/>
                <a:gd name="T16" fmla="*/ 4 w 26"/>
                <a:gd name="T17" fmla="*/ 24 h 24"/>
                <a:gd name="T18" fmla="*/ 3 w 26"/>
                <a:gd name="T19" fmla="*/ 24 h 24"/>
                <a:gd name="T20" fmla="*/ 0 w 26"/>
                <a:gd name="T21" fmla="*/ 19 h 24"/>
                <a:gd name="T22" fmla="*/ 0 w 26"/>
                <a:gd name="T23" fmla="*/ 18 h 24"/>
                <a:gd name="T24" fmla="*/ 10 w 26"/>
                <a:gd name="T25" fmla="*/ 4 h 24"/>
                <a:gd name="T26" fmla="*/ 10 w 26"/>
                <a:gd name="T27" fmla="*/ 3 h 24"/>
                <a:gd name="T28" fmla="*/ 13 w 26"/>
                <a:gd name="T29" fmla="*/ 4 h 24"/>
                <a:gd name="T30" fmla="*/ 15 w 26"/>
                <a:gd name="T31" fmla="*/ 4 h 24"/>
                <a:gd name="T32" fmla="*/ 21 w 26"/>
                <a:gd name="T33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6" h="24">
                  <a:moveTo>
                    <a:pt x="21" y="0"/>
                  </a:moveTo>
                  <a:lnTo>
                    <a:pt x="21" y="1"/>
                  </a:lnTo>
                  <a:lnTo>
                    <a:pt x="26" y="13"/>
                  </a:lnTo>
                  <a:lnTo>
                    <a:pt x="23" y="19"/>
                  </a:lnTo>
                  <a:lnTo>
                    <a:pt x="15" y="19"/>
                  </a:lnTo>
                  <a:lnTo>
                    <a:pt x="13" y="24"/>
                  </a:lnTo>
                  <a:lnTo>
                    <a:pt x="7" y="24"/>
                  </a:lnTo>
                  <a:lnTo>
                    <a:pt x="4" y="21"/>
                  </a:lnTo>
                  <a:lnTo>
                    <a:pt x="4" y="24"/>
                  </a:lnTo>
                  <a:lnTo>
                    <a:pt x="3" y="24"/>
                  </a:lnTo>
                  <a:lnTo>
                    <a:pt x="0" y="19"/>
                  </a:lnTo>
                  <a:lnTo>
                    <a:pt x="0" y="18"/>
                  </a:lnTo>
                  <a:lnTo>
                    <a:pt x="10" y="4"/>
                  </a:lnTo>
                  <a:lnTo>
                    <a:pt x="10" y="3"/>
                  </a:lnTo>
                  <a:lnTo>
                    <a:pt x="13" y="4"/>
                  </a:lnTo>
                  <a:lnTo>
                    <a:pt x="15" y="4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8" name="Nigeria">
              <a:extLst>
                <a:ext uri="{FF2B5EF4-FFF2-40B4-BE49-F238E27FC236}">
                  <a16:creationId xmlns:a16="http://schemas.microsoft.com/office/drawing/2014/main" id="{7D3C35E6-CA73-BC90-E317-2A97C3C822E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0898" y="4260329"/>
              <a:ext cx="276481" cy="233112"/>
            </a:xfrm>
            <a:custGeom>
              <a:avLst/>
              <a:gdLst>
                <a:gd name="T0" fmla="*/ 36 w 153"/>
                <a:gd name="T1" fmla="*/ 0 h 129"/>
                <a:gd name="T2" fmla="*/ 39 w 153"/>
                <a:gd name="T3" fmla="*/ 0 h 129"/>
                <a:gd name="T4" fmla="*/ 55 w 153"/>
                <a:gd name="T5" fmla="*/ 12 h 129"/>
                <a:gd name="T6" fmla="*/ 69 w 153"/>
                <a:gd name="T7" fmla="*/ 6 h 129"/>
                <a:gd name="T8" fmla="*/ 77 w 153"/>
                <a:gd name="T9" fmla="*/ 12 h 129"/>
                <a:gd name="T10" fmla="*/ 86 w 153"/>
                <a:gd name="T11" fmla="*/ 15 h 129"/>
                <a:gd name="T12" fmla="*/ 98 w 153"/>
                <a:gd name="T13" fmla="*/ 6 h 129"/>
                <a:gd name="T14" fmla="*/ 116 w 153"/>
                <a:gd name="T15" fmla="*/ 6 h 129"/>
                <a:gd name="T16" fmla="*/ 125 w 153"/>
                <a:gd name="T17" fmla="*/ 9 h 129"/>
                <a:gd name="T18" fmla="*/ 134 w 153"/>
                <a:gd name="T19" fmla="*/ 3 h 129"/>
                <a:gd name="T20" fmla="*/ 135 w 153"/>
                <a:gd name="T21" fmla="*/ 0 h 129"/>
                <a:gd name="T22" fmla="*/ 150 w 153"/>
                <a:gd name="T23" fmla="*/ 17 h 129"/>
                <a:gd name="T24" fmla="*/ 153 w 153"/>
                <a:gd name="T25" fmla="*/ 22 h 129"/>
                <a:gd name="T26" fmla="*/ 153 w 153"/>
                <a:gd name="T27" fmla="*/ 29 h 129"/>
                <a:gd name="T28" fmla="*/ 141 w 153"/>
                <a:gd name="T29" fmla="*/ 40 h 129"/>
                <a:gd name="T30" fmla="*/ 132 w 153"/>
                <a:gd name="T31" fmla="*/ 66 h 129"/>
                <a:gd name="T32" fmla="*/ 125 w 153"/>
                <a:gd name="T33" fmla="*/ 72 h 129"/>
                <a:gd name="T34" fmla="*/ 115 w 153"/>
                <a:gd name="T35" fmla="*/ 96 h 129"/>
                <a:gd name="T36" fmla="*/ 115 w 153"/>
                <a:gd name="T37" fmla="*/ 98 h 129"/>
                <a:gd name="T38" fmla="*/ 109 w 153"/>
                <a:gd name="T39" fmla="*/ 99 h 129"/>
                <a:gd name="T40" fmla="*/ 109 w 153"/>
                <a:gd name="T41" fmla="*/ 98 h 129"/>
                <a:gd name="T42" fmla="*/ 103 w 153"/>
                <a:gd name="T43" fmla="*/ 93 h 129"/>
                <a:gd name="T44" fmla="*/ 89 w 153"/>
                <a:gd name="T45" fmla="*/ 93 h 129"/>
                <a:gd name="T46" fmla="*/ 80 w 153"/>
                <a:gd name="T47" fmla="*/ 106 h 129"/>
                <a:gd name="T48" fmla="*/ 76 w 153"/>
                <a:gd name="T49" fmla="*/ 121 h 129"/>
                <a:gd name="T50" fmla="*/ 74 w 153"/>
                <a:gd name="T51" fmla="*/ 121 h 129"/>
                <a:gd name="T52" fmla="*/ 73 w 153"/>
                <a:gd name="T53" fmla="*/ 120 h 129"/>
                <a:gd name="T54" fmla="*/ 72 w 153"/>
                <a:gd name="T55" fmla="*/ 124 h 129"/>
                <a:gd name="T56" fmla="*/ 64 w 153"/>
                <a:gd name="T57" fmla="*/ 124 h 129"/>
                <a:gd name="T58" fmla="*/ 61 w 153"/>
                <a:gd name="T59" fmla="*/ 123 h 129"/>
                <a:gd name="T60" fmla="*/ 58 w 153"/>
                <a:gd name="T61" fmla="*/ 123 h 129"/>
                <a:gd name="T62" fmla="*/ 55 w 153"/>
                <a:gd name="T63" fmla="*/ 126 h 129"/>
                <a:gd name="T64" fmla="*/ 46 w 153"/>
                <a:gd name="T65" fmla="*/ 129 h 129"/>
                <a:gd name="T66" fmla="*/ 36 w 153"/>
                <a:gd name="T67" fmla="*/ 120 h 129"/>
                <a:gd name="T68" fmla="*/ 36 w 153"/>
                <a:gd name="T69" fmla="*/ 112 h 129"/>
                <a:gd name="T70" fmla="*/ 27 w 153"/>
                <a:gd name="T71" fmla="*/ 103 h 129"/>
                <a:gd name="T72" fmla="*/ 20 w 153"/>
                <a:gd name="T73" fmla="*/ 99 h 129"/>
                <a:gd name="T74" fmla="*/ 12 w 153"/>
                <a:gd name="T75" fmla="*/ 99 h 129"/>
                <a:gd name="T76" fmla="*/ 9 w 153"/>
                <a:gd name="T77" fmla="*/ 101 h 129"/>
                <a:gd name="T78" fmla="*/ 0 w 153"/>
                <a:gd name="T79" fmla="*/ 101 h 129"/>
                <a:gd name="T80" fmla="*/ 0 w 153"/>
                <a:gd name="T81" fmla="*/ 71 h 129"/>
                <a:gd name="T82" fmla="*/ 6 w 153"/>
                <a:gd name="T83" fmla="*/ 56 h 129"/>
                <a:gd name="T84" fmla="*/ 11 w 153"/>
                <a:gd name="T85" fmla="*/ 52 h 129"/>
                <a:gd name="T86" fmla="*/ 11 w 153"/>
                <a:gd name="T87" fmla="*/ 46 h 129"/>
                <a:gd name="T88" fmla="*/ 12 w 153"/>
                <a:gd name="T89" fmla="*/ 44 h 129"/>
                <a:gd name="T90" fmla="*/ 12 w 153"/>
                <a:gd name="T91" fmla="*/ 37 h 129"/>
                <a:gd name="T92" fmla="*/ 9 w 153"/>
                <a:gd name="T93" fmla="*/ 34 h 129"/>
                <a:gd name="T94" fmla="*/ 9 w 153"/>
                <a:gd name="T95" fmla="*/ 32 h 129"/>
                <a:gd name="T96" fmla="*/ 11 w 153"/>
                <a:gd name="T97" fmla="*/ 29 h 129"/>
                <a:gd name="T98" fmla="*/ 11 w 153"/>
                <a:gd name="T99" fmla="*/ 19 h 129"/>
                <a:gd name="T100" fmla="*/ 15 w 153"/>
                <a:gd name="T101" fmla="*/ 13 h 129"/>
                <a:gd name="T102" fmla="*/ 18 w 153"/>
                <a:gd name="T103" fmla="*/ 6 h 129"/>
                <a:gd name="T104" fmla="*/ 29 w 153"/>
                <a:gd name="T105" fmla="*/ 1 h 129"/>
                <a:gd name="T106" fmla="*/ 32 w 153"/>
                <a:gd name="T107" fmla="*/ 1 h 129"/>
                <a:gd name="T108" fmla="*/ 36 w 153"/>
                <a:gd name="T109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53" h="129">
                  <a:moveTo>
                    <a:pt x="36" y="0"/>
                  </a:moveTo>
                  <a:lnTo>
                    <a:pt x="39" y="0"/>
                  </a:lnTo>
                  <a:lnTo>
                    <a:pt x="55" y="12"/>
                  </a:lnTo>
                  <a:lnTo>
                    <a:pt x="69" y="6"/>
                  </a:lnTo>
                  <a:lnTo>
                    <a:pt x="77" y="12"/>
                  </a:lnTo>
                  <a:lnTo>
                    <a:pt x="86" y="15"/>
                  </a:lnTo>
                  <a:lnTo>
                    <a:pt x="98" y="6"/>
                  </a:lnTo>
                  <a:lnTo>
                    <a:pt x="116" y="6"/>
                  </a:lnTo>
                  <a:lnTo>
                    <a:pt x="125" y="9"/>
                  </a:lnTo>
                  <a:lnTo>
                    <a:pt x="134" y="3"/>
                  </a:lnTo>
                  <a:lnTo>
                    <a:pt x="135" y="0"/>
                  </a:lnTo>
                  <a:lnTo>
                    <a:pt x="150" y="17"/>
                  </a:lnTo>
                  <a:lnTo>
                    <a:pt x="153" y="22"/>
                  </a:lnTo>
                  <a:lnTo>
                    <a:pt x="153" y="29"/>
                  </a:lnTo>
                  <a:lnTo>
                    <a:pt x="141" y="40"/>
                  </a:lnTo>
                  <a:lnTo>
                    <a:pt x="132" y="66"/>
                  </a:lnTo>
                  <a:lnTo>
                    <a:pt x="125" y="72"/>
                  </a:lnTo>
                  <a:lnTo>
                    <a:pt x="115" y="96"/>
                  </a:lnTo>
                  <a:lnTo>
                    <a:pt x="115" y="98"/>
                  </a:lnTo>
                  <a:lnTo>
                    <a:pt x="109" y="99"/>
                  </a:lnTo>
                  <a:lnTo>
                    <a:pt x="109" y="98"/>
                  </a:lnTo>
                  <a:lnTo>
                    <a:pt x="103" y="93"/>
                  </a:lnTo>
                  <a:lnTo>
                    <a:pt x="89" y="93"/>
                  </a:lnTo>
                  <a:lnTo>
                    <a:pt x="80" y="106"/>
                  </a:lnTo>
                  <a:lnTo>
                    <a:pt x="76" y="121"/>
                  </a:lnTo>
                  <a:lnTo>
                    <a:pt x="74" y="121"/>
                  </a:lnTo>
                  <a:lnTo>
                    <a:pt x="73" y="120"/>
                  </a:lnTo>
                  <a:lnTo>
                    <a:pt x="72" y="124"/>
                  </a:lnTo>
                  <a:lnTo>
                    <a:pt x="64" y="124"/>
                  </a:lnTo>
                  <a:lnTo>
                    <a:pt x="61" y="123"/>
                  </a:lnTo>
                  <a:lnTo>
                    <a:pt x="58" y="123"/>
                  </a:lnTo>
                  <a:lnTo>
                    <a:pt x="55" y="126"/>
                  </a:lnTo>
                  <a:lnTo>
                    <a:pt x="46" y="129"/>
                  </a:lnTo>
                  <a:lnTo>
                    <a:pt x="36" y="120"/>
                  </a:lnTo>
                  <a:lnTo>
                    <a:pt x="36" y="112"/>
                  </a:lnTo>
                  <a:lnTo>
                    <a:pt x="27" y="103"/>
                  </a:lnTo>
                  <a:lnTo>
                    <a:pt x="20" y="99"/>
                  </a:lnTo>
                  <a:lnTo>
                    <a:pt x="12" y="99"/>
                  </a:lnTo>
                  <a:lnTo>
                    <a:pt x="9" y="101"/>
                  </a:lnTo>
                  <a:lnTo>
                    <a:pt x="0" y="101"/>
                  </a:lnTo>
                  <a:lnTo>
                    <a:pt x="0" y="71"/>
                  </a:lnTo>
                  <a:lnTo>
                    <a:pt x="6" y="56"/>
                  </a:lnTo>
                  <a:lnTo>
                    <a:pt x="11" y="52"/>
                  </a:lnTo>
                  <a:lnTo>
                    <a:pt x="11" y="46"/>
                  </a:lnTo>
                  <a:lnTo>
                    <a:pt x="12" y="44"/>
                  </a:lnTo>
                  <a:lnTo>
                    <a:pt x="12" y="37"/>
                  </a:lnTo>
                  <a:lnTo>
                    <a:pt x="9" y="34"/>
                  </a:lnTo>
                  <a:lnTo>
                    <a:pt x="9" y="32"/>
                  </a:lnTo>
                  <a:lnTo>
                    <a:pt x="11" y="29"/>
                  </a:lnTo>
                  <a:lnTo>
                    <a:pt x="11" y="19"/>
                  </a:lnTo>
                  <a:lnTo>
                    <a:pt x="15" y="13"/>
                  </a:lnTo>
                  <a:lnTo>
                    <a:pt x="18" y="6"/>
                  </a:lnTo>
                  <a:lnTo>
                    <a:pt x="29" y="1"/>
                  </a:lnTo>
                  <a:lnTo>
                    <a:pt x="32" y="1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49" name="Niger">
              <a:extLst>
                <a:ext uri="{FF2B5EF4-FFF2-40B4-BE49-F238E27FC236}">
                  <a16:creationId xmlns:a16="http://schemas.microsoft.com/office/drawing/2014/main" id="{05AABF2B-BA6E-F3B6-867C-23494665127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7652" y="4021797"/>
              <a:ext cx="379483" cy="290938"/>
            </a:xfrm>
            <a:custGeom>
              <a:avLst/>
              <a:gdLst>
                <a:gd name="T0" fmla="*/ 152 w 210"/>
                <a:gd name="T1" fmla="*/ 0 h 161"/>
                <a:gd name="T2" fmla="*/ 181 w 210"/>
                <a:gd name="T3" fmla="*/ 0 h 161"/>
                <a:gd name="T4" fmla="*/ 192 w 210"/>
                <a:gd name="T5" fmla="*/ 7 h 161"/>
                <a:gd name="T6" fmla="*/ 195 w 210"/>
                <a:gd name="T7" fmla="*/ 6 h 161"/>
                <a:gd name="T8" fmla="*/ 197 w 210"/>
                <a:gd name="T9" fmla="*/ 6 h 161"/>
                <a:gd name="T10" fmla="*/ 197 w 210"/>
                <a:gd name="T11" fmla="*/ 28 h 161"/>
                <a:gd name="T12" fmla="*/ 201 w 210"/>
                <a:gd name="T13" fmla="*/ 35 h 161"/>
                <a:gd name="T14" fmla="*/ 209 w 210"/>
                <a:gd name="T15" fmla="*/ 41 h 161"/>
                <a:gd name="T16" fmla="*/ 210 w 210"/>
                <a:gd name="T17" fmla="*/ 41 h 161"/>
                <a:gd name="T18" fmla="*/ 210 w 210"/>
                <a:gd name="T19" fmla="*/ 43 h 161"/>
                <a:gd name="T20" fmla="*/ 209 w 210"/>
                <a:gd name="T21" fmla="*/ 43 h 161"/>
                <a:gd name="T22" fmla="*/ 206 w 210"/>
                <a:gd name="T23" fmla="*/ 49 h 161"/>
                <a:gd name="T24" fmla="*/ 203 w 210"/>
                <a:gd name="T25" fmla="*/ 68 h 161"/>
                <a:gd name="T26" fmla="*/ 201 w 210"/>
                <a:gd name="T27" fmla="*/ 90 h 161"/>
                <a:gd name="T28" fmla="*/ 178 w 210"/>
                <a:gd name="T29" fmla="*/ 115 h 161"/>
                <a:gd name="T30" fmla="*/ 175 w 210"/>
                <a:gd name="T31" fmla="*/ 124 h 161"/>
                <a:gd name="T32" fmla="*/ 178 w 210"/>
                <a:gd name="T33" fmla="*/ 124 h 161"/>
                <a:gd name="T34" fmla="*/ 178 w 210"/>
                <a:gd name="T35" fmla="*/ 126 h 161"/>
                <a:gd name="T36" fmla="*/ 170 w 210"/>
                <a:gd name="T37" fmla="*/ 126 h 161"/>
                <a:gd name="T38" fmla="*/ 170 w 210"/>
                <a:gd name="T39" fmla="*/ 136 h 161"/>
                <a:gd name="T40" fmla="*/ 161 w 210"/>
                <a:gd name="T41" fmla="*/ 142 h 161"/>
                <a:gd name="T42" fmla="*/ 160 w 210"/>
                <a:gd name="T43" fmla="*/ 142 h 161"/>
                <a:gd name="T44" fmla="*/ 151 w 210"/>
                <a:gd name="T45" fmla="*/ 139 h 161"/>
                <a:gd name="T46" fmla="*/ 135 w 210"/>
                <a:gd name="T47" fmla="*/ 139 h 161"/>
                <a:gd name="T48" fmla="*/ 121 w 210"/>
                <a:gd name="T49" fmla="*/ 148 h 161"/>
                <a:gd name="T50" fmla="*/ 112 w 210"/>
                <a:gd name="T51" fmla="*/ 145 h 161"/>
                <a:gd name="T52" fmla="*/ 104 w 210"/>
                <a:gd name="T53" fmla="*/ 139 h 161"/>
                <a:gd name="T54" fmla="*/ 90 w 210"/>
                <a:gd name="T55" fmla="*/ 145 h 161"/>
                <a:gd name="T56" fmla="*/ 74 w 210"/>
                <a:gd name="T57" fmla="*/ 133 h 161"/>
                <a:gd name="T58" fmla="*/ 64 w 210"/>
                <a:gd name="T59" fmla="*/ 135 h 161"/>
                <a:gd name="T60" fmla="*/ 55 w 210"/>
                <a:gd name="T61" fmla="*/ 138 h 161"/>
                <a:gd name="T62" fmla="*/ 52 w 210"/>
                <a:gd name="T63" fmla="*/ 145 h 161"/>
                <a:gd name="T64" fmla="*/ 47 w 210"/>
                <a:gd name="T65" fmla="*/ 151 h 161"/>
                <a:gd name="T66" fmla="*/ 47 w 210"/>
                <a:gd name="T67" fmla="*/ 161 h 161"/>
                <a:gd name="T68" fmla="*/ 46 w 210"/>
                <a:gd name="T69" fmla="*/ 161 h 161"/>
                <a:gd name="T70" fmla="*/ 37 w 210"/>
                <a:gd name="T71" fmla="*/ 152 h 161"/>
                <a:gd name="T72" fmla="*/ 32 w 210"/>
                <a:gd name="T73" fmla="*/ 154 h 161"/>
                <a:gd name="T74" fmla="*/ 32 w 210"/>
                <a:gd name="T75" fmla="*/ 157 h 161"/>
                <a:gd name="T76" fmla="*/ 31 w 210"/>
                <a:gd name="T77" fmla="*/ 158 h 161"/>
                <a:gd name="T78" fmla="*/ 26 w 210"/>
                <a:gd name="T79" fmla="*/ 154 h 161"/>
                <a:gd name="T80" fmla="*/ 26 w 210"/>
                <a:gd name="T81" fmla="*/ 152 h 161"/>
                <a:gd name="T82" fmla="*/ 28 w 210"/>
                <a:gd name="T83" fmla="*/ 151 h 161"/>
                <a:gd name="T84" fmla="*/ 26 w 210"/>
                <a:gd name="T85" fmla="*/ 148 h 161"/>
                <a:gd name="T86" fmla="*/ 18 w 210"/>
                <a:gd name="T87" fmla="*/ 148 h 161"/>
                <a:gd name="T88" fmla="*/ 4 w 210"/>
                <a:gd name="T89" fmla="*/ 130 h 161"/>
                <a:gd name="T90" fmla="*/ 0 w 210"/>
                <a:gd name="T91" fmla="*/ 123 h 161"/>
                <a:gd name="T92" fmla="*/ 1 w 210"/>
                <a:gd name="T93" fmla="*/ 117 h 161"/>
                <a:gd name="T94" fmla="*/ 10 w 210"/>
                <a:gd name="T95" fmla="*/ 117 h 161"/>
                <a:gd name="T96" fmla="*/ 16 w 210"/>
                <a:gd name="T97" fmla="*/ 111 h 161"/>
                <a:gd name="T98" fmla="*/ 44 w 210"/>
                <a:gd name="T99" fmla="*/ 111 h 161"/>
                <a:gd name="T100" fmla="*/ 50 w 210"/>
                <a:gd name="T101" fmla="*/ 104 h 161"/>
                <a:gd name="T102" fmla="*/ 53 w 210"/>
                <a:gd name="T103" fmla="*/ 102 h 161"/>
                <a:gd name="T104" fmla="*/ 53 w 210"/>
                <a:gd name="T105" fmla="*/ 59 h 161"/>
                <a:gd name="T106" fmla="*/ 74 w 210"/>
                <a:gd name="T107" fmla="*/ 55 h 161"/>
                <a:gd name="T108" fmla="*/ 102 w 210"/>
                <a:gd name="T109" fmla="*/ 32 h 161"/>
                <a:gd name="T110" fmla="*/ 152 w 210"/>
                <a:gd name="T111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0" h="161">
                  <a:moveTo>
                    <a:pt x="152" y="0"/>
                  </a:moveTo>
                  <a:lnTo>
                    <a:pt x="181" y="0"/>
                  </a:lnTo>
                  <a:lnTo>
                    <a:pt x="192" y="7"/>
                  </a:lnTo>
                  <a:lnTo>
                    <a:pt x="195" y="6"/>
                  </a:lnTo>
                  <a:lnTo>
                    <a:pt x="197" y="6"/>
                  </a:lnTo>
                  <a:lnTo>
                    <a:pt x="197" y="28"/>
                  </a:lnTo>
                  <a:lnTo>
                    <a:pt x="201" y="35"/>
                  </a:lnTo>
                  <a:lnTo>
                    <a:pt x="209" y="41"/>
                  </a:lnTo>
                  <a:lnTo>
                    <a:pt x="210" y="41"/>
                  </a:lnTo>
                  <a:lnTo>
                    <a:pt x="210" y="43"/>
                  </a:lnTo>
                  <a:lnTo>
                    <a:pt x="209" y="43"/>
                  </a:lnTo>
                  <a:lnTo>
                    <a:pt x="206" y="49"/>
                  </a:lnTo>
                  <a:lnTo>
                    <a:pt x="203" y="68"/>
                  </a:lnTo>
                  <a:lnTo>
                    <a:pt x="201" y="90"/>
                  </a:lnTo>
                  <a:lnTo>
                    <a:pt x="178" y="115"/>
                  </a:lnTo>
                  <a:lnTo>
                    <a:pt x="175" y="124"/>
                  </a:lnTo>
                  <a:lnTo>
                    <a:pt x="178" y="124"/>
                  </a:lnTo>
                  <a:lnTo>
                    <a:pt x="178" y="126"/>
                  </a:lnTo>
                  <a:lnTo>
                    <a:pt x="170" y="126"/>
                  </a:lnTo>
                  <a:lnTo>
                    <a:pt x="170" y="136"/>
                  </a:lnTo>
                  <a:lnTo>
                    <a:pt x="161" y="142"/>
                  </a:lnTo>
                  <a:lnTo>
                    <a:pt x="160" y="142"/>
                  </a:lnTo>
                  <a:lnTo>
                    <a:pt x="151" y="139"/>
                  </a:lnTo>
                  <a:lnTo>
                    <a:pt x="135" y="139"/>
                  </a:lnTo>
                  <a:lnTo>
                    <a:pt x="121" y="148"/>
                  </a:lnTo>
                  <a:lnTo>
                    <a:pt x="112" y="145"/>
                  </a:lnTo>
                  <a:lnTo>
                    <a:pt x="104" y="139"/>
                  </a:lnTo>
                  <a:lnTo>
                    <a:pt x="90" y="145"/>
                  </a:lnTo>
                  <a:lnTo>
                    <a:pt x="74" y="133"/>
                  </a:lnTo>
                  <a:lnTo>
                    <a:pt x="64" y="135"/>
                  </a:lnTo>
                  <a:lnTo>
                    <a:pt x="55" y="138"/>
                  </a:lnTo>
                  <a:lnTo>
                    <a:pt x="52" y="145"/>
                  </a:lnTo>
                  <a:lnTo>
                    <a:pt x="47" y="151"/>
                  </a:lnTo>
                  <a:lnTo>
                    <a:pt x="47" y="161"/>
                  </a:lnTo>
                  <a:lnTo>
                    <a:pt x="46" y="161"/>
                  </a:lnTo>
                  <a:lnTo>
                    <a:pt x="37" y="152"/>
                  </a:lnTo>
                  <a:lnTo>
                    <a:pt x="32" y="154"/>
                  </a:lnTo>
                  <a:lnTo>
                    <a:pt x="32" y="157"/>
                  </a:lnTo>
                  <a:lnTo>
                    <a:pt x="31" y="158"/>
                  </a:lnTo>
                  <a:lnTo>
                    <a:pt x="26" y="154"/>
                  </a:lnTo>
                  <a:lnTo>
                    <a:pt x="26" y="152"/>
                  </a:lnTo>
                  <a:lnTo>
                    <a:pt x="28" y="151"/>
                  </a:lnTo>
                  <a:lnTo>
                    <a:pt x="26" y="148"/>
                  </a:lnTo>
                  <a:lnTo>
                    <a:pt x="18" y="148"/>
                  </a:lnTo>
                  <a:lnTo>
                    <a:pt x="4" y="130"/>
                  </a:lnTo>
                  <a:lnTo>
                    <a:pt x="0" y="123"/>
                  </a:lnTo>
                  <a:lnTo>
                    <a:pt x="1" y="117"/>
                  </a:lnTo>
                  <a:lnTo>
                    <a:pt x="10" y="117"/>
                  </a:lnTo>
                  <a:lnTo>
                    <a:pt x="16" y="111"/>
                  </a:lnTo>
                  <a:lnTo>
                    <a:pt x="44" y="111"/>
                  </a:lnTo>
                  <a:lnTo>
                    <a:pt x="50" y="104"/>
                  </a:lnTo>
                  <a:lnTo>
                    <a:pt x="53" y="102"/>
                  </a:lnTo>
                  <a:lnTo>
                    <a:pt x="53" y="59"/>
                  </a:lnTo>
                  <a:lnTo>
                    <a:pt x="74" y="55"/>
                  </a:lnTo>
                  <a:lnTo>
                    <a:pt x="102" y="32"/>
                  </a:lnTo>
                  <a:lnTo>
                    <a:pt x="15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0" name="Namibia">
              <a:extLst>
                <a:ext uri="{FF2B5EF4-FFF2-40B4-BE49-F238E27FC236}">
                  <a16:creationId xmlns:a16="http://schemas.microsoft.com/office/drawing/2014/main" id="{5D8EE4F4-F36E-F989-4B5B-0E9B2BFB1BD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0517" y="4988576"/>
              <a:ext cx="321657" cy="312622"/>
            </a:xfrm>
            <a:custGeom>
              <a:avLst/>
              <a:gdLst>
                <a:gd name="T0" fmla="*/ 13 w 178"/>
                <a:gd name="T1" fmla="*/ 0 h 173"/>
                <a:gd name="T2" fmla="*/ 19 w 178"/>
                <a:gd name="T3" fmla="*/ 0 h 173"/>
                <a:gd name="T4" fmla="*/ 30 w 178"/>
                <a:gd name="T5" fmla="*/ 6 h 173"/>
                <a:gd name="T6" fmla="*/ 87 w 178"/>
                <a:gd name="T7" fmla="*/ 6 h 173"/>
                <a:gd name="T8" fmla="*/ 98 w 178"/>
                <a:gd name="T9" fmla="*/ 12 h 173"/>
                <a:gd name="T10" fmla="*/ 111 w 178"/>
                <a:gd name="T11" fmla="*/ 12 h 173"/>
                <a:gd name="T12" fmla="*/ 129 w 178"/>
                <a:gd name="T13" fmla="*/ 16 h 173"/>
                <a:gd name="T14" fmla="*/ 151 w 178"/>
                <a:gd name="T15" fmla="*/ 10 h 173"/>
                <a:gd name="T16" fmla="*/ 163 w 178"/>
                <a:gd name="T17" fmla="*/ 7 h 173"/>
                <a:gd name="T18" fmla="*/ 172 w 178"/>
                <a:gd name="T19" fmla="*/ 9 h 173"/>
                <a:gd name="T20" fmla="*/ 178 w 178"/>
                <a:gd name="T21" fmla="*/ 13 h 173"/>
                <a:gd name="T22" fmla="*/ 172 w 178"/>
                <a:gd name="T23" fmla="*/ 13 h 173"/>
                <a:gd name="T24" fmla="*/ 165 w 178"/>
                <a:gd name="T25" fmla="*/ 18 h 173"/>
                <a:gd name="T26" fmla="*/ 157 w 178"/>
                <a:gd name="T27" fmla="*/ 25 h 173"/>
                <a:gd name="T28" fmla="*/ 156 w 178"/>
                <a:gd name="T29" fmla="*/ 25 h 173"/>
                <a:gd name="T30" fmla="*/ 153 w 178"/>
                <a:gd name="T31" fmla="*/ 19 h 173"/>
                <a:gd name="T32" fmla="*/ 147 w 178"/>
                <a:gd name="T33" fmla="*/ 18 h 173"/>
                <a:gd name="T34" fmla="*/ 122 w 178"/>
                <a:gd name="T35" fmla="*/ 24 h 173"/>
                <a:gd name="T36" fmla="*/ 122 w 178"/>
                <a:gd name="T37" fmla="*/ 71 h 173"/>
                <a:gd name="T38" fmla="*/ 110 w 178"/>
                <a:gd name="T39" fmla="*/ 71 h 173"/>
                <a:gd name="T40" fmla="*/ 110 w 178"/>
                <a:gd name="T41" fmla="*/ 166 h 173"/>
                <a:gd name="T42" fmla="*/ 108 w 178"/>
                <a:gd name="T43" fmla="*/ 166 h 173"/>
                <a:gd name="T44" fmla="*/ 98 w 178"/>
                <a:gd name="T45" fmla="*/ 173 h 173"/>
                <a:gd name="T46" fmla="*/ 80 w 178"/>
                <a:gd name="T47" fmla="*/ 173 h 173"/>
                <a:gd name="T48" fmla="*/ 79 w 178"/>
                <a:gd name="T49" fmla="*/ 172 h 173"/>
                <a:gd name="T50" fmla="*/ 77 w 178"/>
                <a:gd name="T51" fmla="*/ 166 h 173"/>
                <a:gd name="T52" fmla="*/ 71 w 178"/>
                <a:gd name="T53" fmla="*/ 163 h 173"/>
                <a:gd name="T54" fmla="*/ 64 w 178"/>
                <a:gd name="T55" fmla="*/ 167 h 173"/>
                <a:gd name="T56" fmla="*/ 62 w 178"/>
                <a:gd name="T57" fmla="*/ 167 h 173"/>
                <a:gd name="T58" fmla="*/ 53 w 178"/>
                <a:gd name="T59" fmla="*/ 160 h 173"/>
                <a:gd name="T60" fmla="*/ 46 w 178"/>
                <a:gd name="T61" fmla="*/ 150 h 173"/>
                <a:gd name="T62" fmla="*/ 41 w 178"/>
                <a:gd name="T63" fmla="*/ 124 h 173"/>
                <a:gd name="T64" fmla="*/ 40 w 178"/>
                <a:gd name="T65" fmla="*/ 114 h 173"/>
                <a:gd name="T66" fmla="*/ 36 w 178"/>
                <a:gd name="T67" fmla="*/ 102 h 173"/>
                <a:gd name="T68" fmla="*/ 36 w 178"/>
                <a:gd name="T69" fmla="*/ 80 h 173"/>
                <a:gd name="T70" fmla="*/ 13 w 178"/>
                <a:gd name="T71" fmla="*/ 37 h 173"/>
                <a:gd name="T72" fmla="*/ 0 w 178"/>
                <a:gd name="T73" fmla="*/ 18 h 173"/>
                <a:gd name="T74" fmla="*/ 0 w 178"/>
                <a:gd name="T75" fmla="*/ 6 h 173"/>
                <a:gd name="T76" fmla="*/ 6 w 178"/>
                <a:gd name="T77" fmla="*/ 3 h 173"/>
                <a:gd name="T78" fmla="*/ 7 w 178"/>
                <a:gd name="T79" fmla="*/ 3 h 173"/>
                <a:gd name="T80" fmla="*/ 13 w 178"/>
                <a:gd name="T81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78" h="173">
                  <a:moveTo>
                    <a:pt x="13" y="0"/>
                  </a:moveTo>
                  <a:lnTo>
                    <a:pt x="19" y="0"/>
                  </a:lnTo>
                  <a:lnTo>
                    <a:pt x="30" y="6"/>
                  </a:lnTo>
                  <a:lnTo>
                    <a:pt x="87" y="6"/>
                  </a:lnTo>
                  <a:lnTo>
                    <a:pt x="98" y="12"/>
                  </a:lnTo>
                  <a:lnTo>
                    <a:pt x="111" y="12"/>
                  </a:lnTo>
                  <a:lnTo>
                    <a:pt x="129" y="16"/>
                  </a:lnTo>
                  <a:lnTo>
                    <a:pt x="151" y="10"/>
                  </a:lnTo>
                  <a:lnTo>
                    <a:pt x="163" y="7"/>
                  </a:lnTo>
                  <a:lnTo>
                    <a:pt x="172" y="9"/>
                  </a:lnTo>
                  <a:lnTo>
                    <a:pt x="178" y="13"/>
                  </a:lnTo>
                  <a:lnTo>
                    <a:pt x="172" y="13"/>
                  </a:lnTo>
                  <a:lnTo>
                    <a:pt x="165" y="18"/>
                  </a:lnTo>
                  <a:lnTo>
                    <a:pt x="157" y="25"/>
                  </a:lnTo>
                  <a:lnTo>
                    <a:pt x="156" y="25"/>
                  </a:lnTo>
                  <a:lnTo>
                    <a:pt x="153" y="19"/>
                  </a:lnTo>
                  <a:lnTo>
                    <a:pt x="147" y="18"/>
                  </a:lnTo>
                  <a:lnTo>
                    <a:pt x="122" y="24"/>
                  </a:lnTo>
                  <a:lnTo>
                    <a:pt x="122" y="71"/>
                  </a:lnTo>
                  <a:lnTo>
                    <a:pt x="110" y="71"/>
                  </a:lnTo>
                  <a:lnTo>
                    <a:pt x="110" y="166"/>
                  </a:lnTo>
                  <a:lnTo>
                    <a:pt x="108" y="166"/>
                  </a:lnTo>
                  <a:lnTo>
                    <a:pt x="98" y="173"/>
                  </a:lnTo>
                  <a:lnTo>
                    <a:pt x="80" y="173"/>
                  </a:lnTo>
                  <a:lnTo>
                    <a:pt x="79" y="172"/>
                  </a:lnTo>
                  <a:lnTo>
                    <a:pt x="77" y="166"/>
                  </a:lnTo>
                  <a:lnTo>
                    <a:pt x="71" y="163"/>
                  </a:lnTo>
                  <a:lnTo>
                    <a:pt x="64" y="167"/>
                  </a:lnTo>
                  <a:lnTo>
                    <a:pt x="62" y="167"/>
                  </a:lnTo>
                  <a:lnTo>
                    <a:pt x="53" y="160"/>
                  </a:lnTo>
                  <a:lnTo>
                    <a:pt x="46" y="150"/>
                  </a:lnTo>
                  <a:lnTo>
                    <a:pt x="41" y="124"/>
                  </a:lnTo>
                  <a:lnTo>
                    <a:pt x="40" y="114"/>
                  </a:lnTo>
                  <a:lnTo>
                    <a:pt x="36" y="102"/>
                  </a:lnTo>
                  <a:lnTo>
                    <a:pt x="36" y="80"/>
                  </a:lnTo>
                  <a:lnTo>
                    <a:pt x="13" y="37"/>
                  </a:lnTo>
                  <a:lnTo>
                    <a:pt x="0" y="18"/>
                  </a:lnTo>
                  <a:lnTo>
                    <a:pt x="0" y="6"/>
                  </a:lnTo>
                  <a:lnTo>
                    <a:pt x="6" y="3"/>
                  </a:lnTo>
                  <a:lnTo>
                    <a:pt x="7" y="3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1" name="Mali">
              <a:extLst>
                <a:ext uri="{FF2B5EF4-FFF2-40B4-BE49-F238E27FC236}">
                  <a16:creationId xmlns:a16="http://schemas.microsoft.com/office/drawing/2014/main" id="{D5062B6B-5E41-AECC-C29F-C3BCB0E31DE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0328" y="3980235"/>
              <a:ext cx="386711" cy="370448"/>
            </a:xfrm>
            <a:custGeom>
              <a:avLst/>
              <a:gdLst>
                <a:gd name="T0" fmla="*/ 95 w 214"/>
                <a:gd name="T1" fmla="*/ 0 h 205"/>
                <a:gd name="T2" fmla="*/ 175 w 214"/>
                <a:gd name="T3" fmla="*/ 58 h 205"/>
                <a:gd name="T4" fmla="*/ 184 w 214"/>
                <a:gd name="T5" fmla="*/ 66 h 205"/>
                <a:gd name="T6" fmla="*/ 202 w 214"/>
                <a:gd name="T7" fmla="*/ 73 h 205"/>
                <a:gd name="T8" fmla="*/ 202 w 214"/>
                <a:gd name="T9" fmla="*/ 85 h 205"/>
                <a:gd name="T10" fmla="*/ 214 w 214"/>
                <a:gd name="T11" fmla="*/ 82 h 205"/>
                <a:gd name="T12" fmla="*/ 211 w 214"/>
                <a:gd name="T13" fmla="*/ 128 h 205"/>
                <a:gd name="T14" fmla="*/ 177 w 214"/>
                <a:gd name="T15" fmla="*/ 135 h 205"/>
                <a:gd name="T16" fmla="*/ 160 w 214"/>
                <a:gd name="T17" fmla="*/ 141 h 205"/>
                <a:gd name="T18" fmla="*/ 128 w 214"/>
                <a:gd name="T19" fmla="*/ 159 h 205"/>
                <a:gd name="T20" fmla="*/ 104 w 214"/>
                <a:gd name="T21" fmla="*/ 177 h 205"/>
                <a:gd name="T22" fmla="*/ 92 w 214"/>
                <a:gd name="T23" fmla="*/ 202 h 205"/>
                <a:gd name="T24" fmla="*/ 86 w 214"/>
                <a:gd name="T25" fmla="*/ 201 h 205"/>
                <a:gd name="T26" fmla="*/ 79 w 214"/>
                <a:gd name="T27" fmla="*/ 204 h 205"/>
                <a:gd name="T28" fmla="*/ 77 w 214"/>
                <a:gd name="T29" fmla="*/ 198 h 205"/>
                <a:gd name="T30" fmla="*/ 71 w 214"/>
                <a:gd name="T31" fmla="*/ 201 h 205"/>
                <a:gd name="T32" fmla="*/ 68 w 214"/>
                <a:gd name="T33" fmla="*/ 204 h 205"/>
                <a:gd name="T34" fmla="*/ 61 w 214"/>
                <a:gd name="T35" fmla="*/ 201 h 205"/>
                <a:gd name="T36" fmla="*/ 55 w 214"/>
                <a:gd name="T37" fmla="*/ 205 h 205"/>
                <a:gd name="T38" fmla="*/ 51 w 214"/>
                <a:gd name="T39" fmla="*/ 199 h 205"/>
                <a:gd name="T40" fmla="*/ 46 w 214"/>
                <a:gd name="T41" fmla="*/ 195 h 205"/>
                <a:gd name="T42" fmla="*/ 45 w 214"/>
                <a:gd name="T43" fmla="*/ 193 h 205"/>
                <a:gd name="T44" fmla="*/ 43 w 214"/>
                <a:gd name="T45" fmla="*/ 184 h 205"/>
                <a:gd name="T46" fmla="*/ 37 w 214"/>
                <a:gd name="T47" fmla="*/ 174 h 205"/>
                <a:gd name="T48" fmla="*/ 33 w 214"/>
                <a:gd name="T49" fmla="*/ 180 h 205"/>
                <a:gd name="T50" fmla="*/ 25 w 214"/>
                <a:gd name="T51" fmla="*/ 177 h 205"/>
                <a:gd name="T52" fmla="*/ 17 w 214"/>
                <a:gd name="T53" fmla="*/ 177 h 205"/>
                <a:gd name="T54" fmla="*/ 11 w 214"/>
                <a:gd name="T55" fmla="*/ 167 h 205"/>
                <a:gd name="T56" fmla="*/ 3 w 214"/>
                <a:gd name="T57" fmla="*/ 153 h 205"/>
                <a:gd name="T58" fmla="*/ 0 w 214"/>
                <a:gd name="T59" fmla="*/ 141 h 205"/>
                <a:gd name="T60" fmla="*/ 9 w 214"/>
                <a:gd name="T61" fmla="*/ 127 h 205"/>
                <a:gd name="T62" fmla="*/ 14 w 214"/>
                <a:gd name="T63" fmla="*/ 128 h 205"/>
                <a:gd name="T64" fmla="*/ 21 w 214"/>
                <a:gd name="T65" fmla="*/ 137 h 205"/>
                <a:gd name="T66" fmla="*/ 86 w 214"/>
                <a:gd name="T67" fmla="*/ 132 h 205"/>
                <a:gd name="T68" fmla="*/ 85 w 214"/>
                <a:gd name="T69" fmla="*/ 122 h 205"/>
                <a:gd name="T70" fmla="*/ 71 w 214"/>
                <a:gd name="T71" fmla="*/ 2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14" h="205">
                  <a:moveTo>
                    <a:pt x="71" y="0"/>
                  </a:moveTo>
                  <a:lnTo>
                    <a:pt x="95" y="0"/>
                  </a:lnTo>
                  <a:lnTo>
                    <a:pt x="174" y="54"/>
                  </a:lnTo>
                  <a:lnTo>
                    <a:pt x="175" y="58"/>
                  </a:lnTo>
                  <a:lnTo>
                    <a:pt x="180" y="61"/>
                  </a:lnTo>
                  <a:lnTo>
                    <a:pt x="184" y="66"/>
                  </a:lnTo>
                  <a:lnTo>
                    <a:pt x="200" y="73"/>
                  </a:lnTo>
                  <a:lnTo>
                    <a:pt x="202" y="73"/>
                  </a:lnTo>
                  <a:lnTo>
                    <a:pt x="200" y="84"/>
                  </a:lnTo>
                  <a:lnTo>
                    <a:pt x="202" y="85"/>
                  </a:lnTo>
                  <a:lnTo>
                    <a:pt x="212" y="82"/>
                  </a:lnTo>
                  <a:lnTo>
                    <a:pt x="214" y="82"/>
                  </a:lnTo>
                  <a:lnTo>
                    <a:pt x="214" y="127"/>
                  </a:lnTo>
                  <a:lnTo>
                    <a:pt x="211" y="128"/>
                  </a:lnTo>
                  <a:lnTo>
                    <a:pt x="205" y="135"/>
                  </a:lnTo>
                  <a:lnTo>
                    <a:pt x="177" y="135"/>
                  </a:lnTo>
                  <a:lnTo>
                    <a:pt x="171" y="141"/>
                  </a:lnTo>
                  <a:lnTo>
                    <a:pt x="160" y="141"/>
                  </a:lnTo>
                  <a:lnTo>
                    <a:pt x="148" y="143"/>
                  </a:lnTo>
                  <a:lnTo>
                    <a:pt x="128" y="159"/>
                  </a:lnTo>
                  <a:lnTo>
                    <a:pt x="108" y="165"/>
                  </a:lnTo>
                  <a:lnTo>
                    <a:pt x="104" y="177"/>
                  </a:lnTo>
                  <a:lnTo>
                    <a:pt x="94" y="187"/>
                  </a:lnTo>
                  <a:lnTo>
                    <a:pt x="92" y="202"/>
                  </a:lnTo>
                  <a:lnTo>
                    <a:pt x="88" y="202"/>
                  </a:lnTo>
                  <a:lnTo>
                    <a:pt x="86" y="201"/>
                  </a:lnTo>
                  <a:lnTo>
                    <a:pt x="83" y="201"/>
                  </a:lnTo>
                  <a:lnTo>
                    <a:pt x="79" y="204"/>
                  </a:lnTo>
                  <a:lnTo>
                    <a:pt x="77" y="204"/>
                  </a:lnTo>
                  <a:lnTo>
                    <a:pt x="77" y="198"/>
                  </a:lnTo>
                  <a:lnTo>
                    <a:pt x="73" y="198"/>
                  </a:lnTo>
                  <a:lnTo>
                    <a:pt x="71" y="201"/>
                  </a:lnTo>
                  <a:lnTo>
                    <a:pt x="71" y="202"/>
                  </a:lnTo>
                  <a:lnTo>
                    <a:pt x="68" y="204"/>
                  </a:lnTo>
                  <a:lnTo>
                    <a:pt x="67" y="204"/>
                  </a:lnTo>
                  <a:lnTo>
                    <a:pt x="61" y="201"/>
                  </a:lnTo>
                  <a:lnTo>
                    <a:pt x="55" y="204"/>
                  </a:lnTo>
                  <a:lnTo>
                    <a:pt x="55" y="205"/>
                  </a:lnTo>
                  <a:lnTo>
                    <a:pt x="54" y="204"/>
                  </a:lnTo>
                  <a:lnTo>
                    <a:pt x="51" y="199"/>
                  </a:lnTo>
                  <a:lnTo>
                    <a:pt x="51" y="193"/>
                  </a:lnTo>
                  <a:lnTo>
                    <a:pt x="46" y="195"/>
                  </a:lnTo>
                  <a:lnTo>
                    <a:pt x="45" y="195"/>
                  </a:lnTo>
                  <a:lnTo>
                    <a:pt x="45" y="193"/>
                  </a:lnTo>
                  <a:lnTo>
                    <a:pt x="49" y="187"/>
                  </a:lnTo>
                  <a:lnTo>
                    <a:pt x="43" y="184"/>
                  </a:lnTo>
                  <a:lnTo>
                    <a:pt x="40" y="174"/>
                  </a:lnTo>
                  <a:lnTo>
                    <a:pt x="37" y="174"/>
                  </a:lnTo>
                  <a:lnTo>
                    <a:pt x="33" y="178"/>
                  </a:lnTo>
                  <a:lnTo>
                    <a:pt x="33" y="180"/>
                  </a:lnTo>
                  <a:lnTo>
                    <a:pt x="31" y="180"/>
                  </a:lnTo>
                  <a:lnTo>
                    <a:pt x="25" y="177"/>
                  </a:lnTo>
                  <a:lnTo>
                    <a:pt x="21" y="181"/>
                  </a:lnTo>
                  <a:lnTo>
                    <a:pt x="17" y="177"/>
                  </a:lnTo>
                  <a:lnTo>
                    <a:pt x="11" y="180"/>
                  </a:lnTo>
                  <a:lnTo>
                    <a:pt x="11" y="167"/>
                  </a:lnTo>
                  <a:lnTo>
                    <a:pt x="2" y="158"/>
                  </a:lnTo>
                  <a:lnTo>
                    <a:pt x="3" y="153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5" y="137"/>
                  </a:lnTo>
                  <a:lnTo>
                    <a:pt x="9" y="127"/>
                  </a:lnTo>
                  <a:lnTo>
                    <a:pt x="11" y="127"/>
                  </a:lnTo>
                  <a:lnTo>
                    <a:pt x="14" y="128"/>
                  </a:lnTo>
                  <a:lnTo>
                    <a:pt x="18" y="135"/>
                  </a:lnTo>
                  <a:lnTo>
                    <a:pt x="21" y="137"/>
                  </a:lnTo>
                  <a:lnTo>
                    <a:pt x="27" y="131"/>
                  </a:lnTo>
                  <a:lnTo>
                    <a:pt x="86" y="132"/>
                  </a:lnTo>
                  <a:lnTo>
                    <a:pt x="89" y="122"/>
                  </a:lnTo>
                  <a:lnTo>
                    <a:pt x="85" y="122"/>
                  </a:lnTo>
                  <a:lnTo>
                    <a:pt x="83" y="121"/>
                  </a:lnTo>
                  <a:lnTo>
                    <a:pt x="71" y="2"/>
                  </a:lnTo>
                  <a:lnTo>
                    <a:pt x="7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2" name="Madagascar">
              <a:extLst>
                <a:ext uri="{FF2B5EF4-FFF2-40B4-BE49-F238E27FC236}">
                  <a16:creationId xmlns:a16="http://schemas.microsoft.com/office/drawing/2014/main" id="{3FE0BAAC-636C-DE78-C0EE-70CE696E2AE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3220" y="4876538"/>
              <a:ext cx="169864" cy="336114"/>
            </a:xfrm>
            <a:custGeom>
              <a:avLst/>
              <a:gdLst>
                <a:gd name="T0" fmla="*/ 78 w 94"/>
                <a:gd name="T1" fmla="*/ 0 h 186"/>
                <a:gd name="T2" fmla="*/ 87 w 94"/>
                <a:gd name="T3" fmla="*/ 12 h 186"/>
                <a:gd name="T4" fmla="*/ 94 w 94"/>
                <a:gd name="T5" fmla="*/ 43 h 186"/>
                <a:gd name="T6" fmla="*/ 93 w 94"/>
                <a:gd name="T7" fmla="*/ 50 h 186"/>
                <a:gd name="T8" fmla="*/ 90 w 94"/>
                <a:gd name="T9" fmla="*/ 50 h 186"/>
                <a:gd name="T10" fmla="*/ 89 w 94"/>
                <a:gd name="T11" fmla="*/ 44 h 186"/>
                <a:gd name="T12" fmla="*/ 87 w 94"/>
                <a:gd name="T13" fmla="*/ 44 h 186"/>
                <a:gd name="T14" fmla="*/ 87 w 94"/>
                <a:gd name="T15" fmla="*/ 59 h 186"/>
                <a:gd name="T16" fmla="*/ 83 w 94"/>
                <a:gd name="T17" fmla="*/ 66 h 186"/>
                <a:gd name="T18" fmla="*/ 80 w 94"/>
                <a:gd name="T19" fmla="*/ 87 h 186"/>
                <a:gd name="T20" fmla="*/ 54 w 94"/>
                <a:gd name="T21" fmla="*/ 170 h 186"/>
                <a:gd name="T22" fmla="*/ 47 w 94"/>
                <a:gd name="T23" fmla="*/ 179 h 186"/>
                <a:gd name="T24" fmla="*/ 38 w 94"/>
                <a:gd name="T25" fmla="*/ 181 h 186"/>
                <a:gd name="T26" fmla="*/ 26 w 94"/>
                <a:gd name="T27" fmla="*/ 186 h 186"/>
                <a:gd name="T28" fmla="*/ 26 w 94"/>
                <a:gd name="T29" fmla="*/ 185 h 186"/>
                <a:gd name="T30" fmla="*/ 11 w 94"/>
                <a:gd name="T31" fmla="*/ 176 h 186"/>
                <a:gd name="T32" fmla="*/ 8 w 94"/>
                <a:gd name="T33" fmla="*/ 172 h 186"/>
                <a:gd name="T34" fmla="*/ 7 w 94"/>
                <a:gd name="T35" fmla="*/ 155 h 186"/>
                <a:gd name="T36" fmla="*/ 1 w 94"/>
                <a:gd name="T37" fmla="*/ 143 h 186"/>
                <a:gd name="T38" fmla="*/ 0 w 94"/>
                <a:gd name="T39" fmla="*/ 132 h 186"/>
                <a:gd name="T40" fmla="*/ 17 w 94"/>
                <a:gd name="T41" fmla="*/ 103 h 186"/>
                <a:gd name="T42" fmla="*/ 8 w 94"/>
                <a:gd name="T43" fmla="*/ 72 h 186"/>
                <a:gd name="T44" fmla="*/ 8 w 94"/>
                <a:gd name="T45" fmla="*/ 71 h 186"/>
                <a:gd name="T46" fmla="*/ 16 w 94"/>
                <a:gd name="T47" fmla="*/ 59 h 186"/>
                <a:gd name="T48" fmla="*/ 16 w 94"/>
                <a:gd name="T49" fmla="*/ 55 h 186"/>
                <a:gd name="T50" fmla="*/ 26 w 94"/>
                <a:gd name="T51" fmla="*/ 50 h 186"/>
                <a:gd name="T52" fmla="*/ 28 w 94"/>
                <a:gd name="T53" fmla="*/ 52 h 186"/>
                <a:gd name="T54" fmla="*/ 37 w 94"/>
                <a:gd name="T55" fmla="*/ 47 h 186"/>
                <a:gd name="T56" fmla="*/ 38 w 94"/>
                <a:gd name="T57" fmla="*/ 47 h 186"/>
                <a:gd name="T58" fmla="*/ 41 w 94"/>
                <a:gd name="T59" fmla="*/ 52 h 186"/>
                <a:gd name="T60" fmla="*/ 44 w 94"/>
                <a:gd name="T61" fmla="*/ 52 h 186"/>
                <a:gd name="T62" fmla="*/ 41 w 94"/>
                <a:gd name="T63" fmla="*/ 46 h 186"/>
                <a:gd name="T64" fmla="*/ 41 w 94"/>
                <a:gd name="T65" fmla="*/ 44 h 186"/>
                <a:gd name="T66" fmla="*/ 47 w 94"/>
                <a:gd name="T67" fmla="*/ 41 h 186"/>
                <a:gd name="T68" fmla="*/ 48 w 94"/>
                <a:gd name="T69" fmla="*/ 41 h 186"/>
                <a:gd name="T70" fmla="*/ 50 w 94"/>
                <a:gd name="T71" fmla="*/ 44 h 186"/>
                <a:gd name="T72" fmla="*/ 51 w 94"/>
                <a:gd name="T73" fmla="*/ 44 h 186"/>
                <a:gd name="T74" fmla="*/ 50 w 94"/>
                <a:gd name="T75" fmla="*/ 40 h 186"/>
                <a:gd name="T76" fmla="*/ 53 w 94"/>
                <a:gd name="T77" fmla="*/ 35 h 186"/>
                <a:gd name="T78" fmla="*/ 54 w 94"/>
                <a:gd name="T79" fmla="*/ 32 h 186"/>
                <a:gd name="T80" fmla="*/ 56 w 94"/>
                <a:gd name="T81" fmla="*/ 32 h 186"/>
                <a:gd name="T82" fmla="*/ 56 w 94"/>
                <a:gd name="T83" fmla="*/ 37 h 186"/>
                <a:gd name="T84" fmla="*/ 59 w 94"/>
                <a:gd name="T85" fmla="*/ 32 h 186"/>
                <a:gd name="T86" fmla="*/ 62 w 94"/>
                <a:gd name="T87" fmla="*/ 32 h 186"/>
                <a:gd name="T88" fmla="*/ 59 w 94"/>
                <a:gd name="T89" fmla="*/ 29 h 186"/>
                <a:gd name="T90" fmla="*/ 57 w 94"/>
                <a:gd name="T91" fmla="*/ 29 h 186"/>
                <a:gd name="T92" fmla="*/ 60 w 94"/>
                <a:gd name="T93" fmla="*/ 25 h 186"/>
                <a:gd name="T94" fmla="*/ 62 w 94"/>
                <a:gd name="T95" fmla="*/ 25 h 186"/>
                <a:gd name="T96" fmla="*/ 60 w 94"/>
                <a:gd name="T97" fmla="*/ 19 h 186"/>
                <a:gd name="T98" fmla="*/ 65 w 94"/>
                <a:gd name="T99" fmla="*/ 19 h 186"/>
                <a:gd name="T100" fmla="*/ 65 w 94"/>
                <a:gd name="T101" fmla="*/ 20 h 186"/>
                <a:gd name="T102" fmla="*/ 68 w 94"/>
                <a:gd name="T103" fmla="*/ 15 h 186"/>
                <a:gd name="T104" fmla="*/ 72 w 94"/>
                <a:gd name="T105" fmla="*/ 15 h 186"/>
                <a:gd name="T106" fmla="*/ 72 w 94"/>
                <a:gd name="T107" fmla="*/ 3 h 186"/>
                <a:gd name="T108" fmla="*/ 78 w 94"/>
                <a:gd name="T10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94" h="186">
                  <a:moveTo>
                    <a:pt x="78" y="0"/>
                  </a:moveTo>
                  <a:lnTo>
                    <a:pt x="87" y="12"/>
                  </a:lnTo>
                  <a:lnTo>
                    <a:pt x="94" y="43"/>
                  </a:lnTo>
                  <a:lnTo>
                    <a:pt x="93" y="50"/>
                  </a:lnTo>
                  <a:lnTo>
                    <a:pt x="90" y="50"/>
                  </a:lnTo>
                  <a:lnTo>
                    <a:pt x="89" y="44"/>
                  </a:lnTo>
                  <a:lnTo>
                    <a:pt x="87" y="44"/>
                  </a:lnTo>
                  <a:lnTo>
                    <a:pt x="87" y="59"/>
                  </a:lnTo>
                  <a:lnTo>
                    <a:pt x="83" y="66"/>
                  </a:lnTo>
                  <a:lnTo>
                    <a:pt x="80" y="87"/>
                  </a:lnTo>
                  <a:lnTo>
                    <a:pt x="54" y="170"/>
                  </a:lnTo>
                  <a:lnTo>
                    <a:pt x="47" y="179"/>
                  </a:lnTo>
                  <a:lnTo>
                    <a:pt x="38" y="181"/>
                  </a:lnTo>
                  <a:lnTo>
                    <a:pt x="26" y="186"/>
                  </a:lnTo>
                  <a:lnTo>
                    <a:pt x="26" y="185"/>
                  </a:lnTo>
                  <a:lnTo>
                    <a:pt x="11" y="176"/>
                  </a:lnTo>
                  <a:lnTo>
                    <a:pt x="8" y="172"/>
                  </a:lnTo>
                  <a:lnTo>
                    <a:pt x="7" y="155"/>
                  </a:lnTo>
                  <a:lnTo>
                    <a:pt x="1" y="143"/>
                  </a:lnTo>
                  <a:lnTo>
                    <a:pt x="0" y="132"/>
                  </a:lnTo>
                  <a:lnTo>
                    <a:pt x="17" y="103"/>
                  </a:lnTo>
                  <a:lnTo>
                    <a:pt x="8" y="72"/>
                  </a:lnTo>
                  <a:lnTo>
                    <a:pt x="8" y="71"/>
                  </a:lnTo>
                  <a:lnTo>
                    <a:pt x="16" y="59"/>
                  </a:lnTo>
                  <a:lnTo>
                    <a:pt x="16" y="55"/>
                  </a:lnTo>
                  <a:lnTo>
                    <a:pt x="26" y="50"/>
                  </a:lnTo>
                  <a:lnTo>
                    <a:pt x="28" y="52"/>
                  </a:lnTo>
                  <a:lnTo>
                    <a:pt x="37" y="47"/>
                  </a:lnTo>
                  <a:lnTo>
                    <a:pt x="38" y="47"/>
                  </a:lnTo>
                  <a:lnTo>
                    <a:pt x="41" y="52"/>
                  </a:lnTo>
                  <a:lnTo>
                    <a:pt x="44" y="52"/>
                  </a:lnTo>
                  <a:lnTo>
                    <a:pt x="41" y="46"/>
                  </a:lnTo>
                  <a:lnTo>
                    <a:pt x="41" y="44"/>
                  </a:lnTo>
                  <a:lnTo>
                    <a:pt x="47" y="41"/>
                  </a:lnTo>
                  <a:lnTo>
                    <a:pt x="48" y="41"/>
                  </a:lnTo>
                  <a:lnTo>
                    <a:pt x="50" y="44"/>
                  </a:lnTo>
                  <a:lnTo>
                    <a:pt x="51" y="44"/>
                  </a:lnTo>
                  <a:lnTo>
                    <a:pt x="50" y="40"/>
                  </a:lnTo>
                  <a:lnTo>
                    <a:pt x="53" y="35"/>
                  </a:lnTo>
                  <a:lnTo>
                    <a:pt x="54" y="32"/>
                  </a:lnTo>
                  <a:lnTo>
                    <a:pt x="56" y="32"/>
                  </a:lnTo>
                  <a:lnTo>
                    <a:pt x="56" y="37"/>
                  </a:lnTo>
                  <a:lnTo>
                    <a:pt x="59" y="32"/>
                  </a:lnTo>
                  <a:lnTo>
                    <a:pt x="62" y="32"/>
                  </a:lnTo>
                  <a:lnTo>
                    <a:pt x="59" y="29"/>
                  </a:lnTo>
                  <a:lnTo>
                    <a:pt x="57" y="29"/>
                  </a:lnTo>
                  <a:lnTo>
                    <a:pt x="60" y="25"/>
                  </a:lnTo>
                  <a:lnTo>
                    <a:pt x="62" y="25"/>
                  </a:lnTo>
                  <a:lnTo>
                    <a:pt x="60" y="19"/>
                  </a:lnTo>
                  <a:lnTo>
                    <a:pt x="65" y="19"/>
                  </a:lnTo>
                  <a:lnTo>
                    <a:pt x="65" y="20"/>
                  </a:lnTo>
                  <a:lnTo>
                    <a:pt x="68" y="15"/>
                  </a:lnTo>
                  <a:lnTo>
                    <a:pt x="72" y="15"/>
                  </a:lnTo>
                  <a:lnTo>
                    <a:pt x="72" y="3"/>
                  </a:lnTo>
                  <a:lnTo>
                    <a:pt x="7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3" name="Mauritania">
              <a:extLst>
                <a:ext uri="{FF2B5EF4-FFF2-40B4-BE49-F238E27FC236}">
                  <a16:creationId xmlns:a16="http://schemas.microsoft.com/office/drawing/2014/main" id="{2DE10F12-A7A6-4B35-1154-A97F14B29C4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8290" y="3922409"/>
              <a:ext cx="287323" cy="316236"/>
            </a:xfrm>
            <a:custGeom>
              <a:avLst/>
              <a:gdLst>
                <a:gd name="T0" fmla="*/ 108 w 159"/>
                <a:gd name="T1" fmla="*/ 0 h 175"/>
                <a:gd name="T2" fmla="*/ 110 w 159"/>
                <a:gd name="T3" fmla="*/ 0 h 175"/>
                <a:gd name="T4" fmla="*/ 157 w 159"/>
                <a:gd name="T5" fmla="*/ 32 h 175"/>
                <a:gd name="T6" fmla="*/ 159 w 159"/>
                <a:gd name="T7" fmla="*/ 34 h 175"/>
                <a:gd name="T8" fmla="*/ 135 w 159"/>
                <a:gd name="T9" fmla="*/ 34 h 175"/>
                <a:gd name="T10" fmla="*/ 147 w 159"/>
                <a:gd name="T11" fmla="*/ 153 h 175"/>
                <a:gd name="T12" fmla="*/ 153 w 159"/>
                <a:gd name="T13" fmla="*/ 154 h 175"/>
                <a:gd name="T14" fmla="*/ 150 w 159"/>
                <a:gd name="T15" fmla="*/ 166 h 175"/>
                <a:gd name="T16" fmla="*/ 119 w 159"/>
                <a:gd name="T17" fmla="*/ 166 h 175"/>
                <a:gd name="T18" fmla="*/ 105 w 159"/>
                <a:gd name="T19" fmla="*/ 164 h 175"/>
                <a:gd name="T20" fmla="*/ 89 w 159"/>
                <a:gd name="T21" fmla="*/ 164 h 175"/>
                <a:gd name="T22" fmla="*/ 83 w 159"/>
                <a:gd name="T23" fmla="*/ 170 h 175"/>
                <a:gd name="T24" fmla="*/ 80 w 159"/>
                <a:gd name="T25" fmla="*/ 170 h 175"/>
                <a:gd name="T26" fmla="*/ 79 w 159"/>
                <a:gd name="T27" fmla="*/ 169 h 175"/>
                <a:gd name="T28" fmla="*/ 74 w 159"/>
                <a:gd name="T29" fmla="*/ 161 h 175"/>
                <a:gd name="T30" fmla="*/ 73 w 159"/>
                <a:gd name="T31" fmla="*/ 160 h 175"/>
                <a:gd name="T32" fmla="*/ 68 w 159"/>
                <a:gd name="T33" fmla="*/ 170 h 175"/>
                <a:gd name="T34" fmla="*/ 64 w 159"/>
                <a:gd name="T35" fmla="*/ 175 h 175"/>
                <a:gd name="T36" fmla="*/ 62 w 159"/>
                <a:gd name="T37" fmla="*/ 175 h 175"/>
                <a:gd name="T38" fmla="*/ 53 w 159"/>
                <a:gd name="T39" fmla="*/ 167 h 175"/>
                <a:gd name="T40" fmla="*/ 46 w 159"/>
                <a:gd name="T41" fmla="*/ 157 h 175"/>
                <a:gd name="T42" fmla="*/ 40 w 159"/>
                <a:gd name="T43" fmla="*/ 157 h 175"/>
                <a:gd name="T44" fmla="*/ 33 w 159"/>
                <a:gd name="T45" fmla="*/ 150 h 175"/>
                <a:gd name="T46" fmla="*/ 9 w 159"/>
                <a:gd name="T47" fmla="*/ 151 h 175"/>
                <a:gd name="T48" fmla="*/ 6 w 159"/>
                <a:gd name="T49" fmla="*/ 157 h 175"/>
                <a:gd name="T50" fmla="*/ 4 w 159"/>
                <a:gd name="T51" fmla="*/ 157 h 175"/>
                <a:gd name="T52" fmla="*/ 4 w 159"/>
                <a:gd name="T53" fmla="*/ 156 h 175"/>
                <a:gd name="T54" fmla="*/ 10 w 159"/>
                <a:gd name="T55" fmla="*/ 135 h 175"/>
                <a:gd name="T56" fmla="*/ 10 w 159"/>
                <a:gd name="T57" fmla="*/ 124 h 175"/>
                <a:gd name="T58" fmla="*/ 6 w 159"/>
                <a:gd name="T59" fmla="*/ 111 h 175"/>
                <a:gd name="T60" fmla="*/ 9 w 159"/>
                <a:gd name="T61" fmla="*/ 105 h 175"/>
                <a:gd name="T62" fmla="*/ 7 w 159"/>
                <a:gd name="T63" fmla="*/ 99 h 175"/>
                <a:gd name="T64" fmla="*/ 1 w 159"/>
                <a:gd name="T65" fmla="*/ 89 h 175"/>
                <a:gd name="T66" fmla="*/ 0 w 159"/>
                <a:gd name="T67" fmla="*/ 90 h 175"/>
                <a:gd name="T68" fmla="*/ 0 w 159"/>
                <a:gd name="T69" fmla="*/ 89 h 175"/>
                <a:gd name="T70" fmla="*/ 3 w 159"/>
                <a:gd name="T71" fmla="*/ 83 h 175"/>
                <a:gd name="T72" fmla="*/ 52 w 159"/>
                <a:gd name="T73" fmla="*/ 83 h 175"/>
                <a:gd name="T74" fmla="*/ 50 w 159"/>
                <a:gd name="T75" fmla="*/ 62 h 175"/>
                <a:gd name="T76" fmla="*/ 53 w 159"/>
                <a:gd name="T77" fmla="*/ 58 h 175"/>
                <a:gd name="T78" fmla="*/ 65 w 159"/>
                <a:gd name="T79" fmla="*/ 53 h 175"/>
                <a:gd name="T80" fmla="*/ 67 w 159"/>
                <a:gd name="T81" fmla="*/ 18 h 175"/>
                <a:gd name="T82" fmla="*/ 108 w 159"/>
                <a:gd name="T83" fmla="*/ 18 h 175"/>
                <a:gd name="T84" fmla="*/ 108 w 159"/>
                <a:gd name="T85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9" h="175">
                  <a:moveTo>
                    <a:pt x="108" y="0"/>
                  </a:moveTo>
                  <a:lnTo>
                    <a:pt x="110" y="0"/>
                  </a:lnTo>
                  <a:lnTo>
                    <a:pt x="157" y="32"/>
                  </a:lnTo>
                  <a:lnTo>
                    <a:pt x="159" y="34"/>
                  </a:lnTo>
                  <a:lnTo>
                    <a:pt x="135" y="34"/>
                  </a:lnTo>
                  <a:lnTo>
                    <a:pt x="147" y="153"/>
                  </a:lnTo>
                  <a:lnTo>
                    <a:pt x="153" y="154"/>
                  </a:lnTo>
                  <a:lnTo>
                    <a:pt x="150" y="166"/>
                  </a:lnTo>
                  <a:lnTo>
                    <a:pt x="119" y="166"/>
                  </a:lnTo>
                  <a:lnTo>
                    <a:pt x="105" y="164"/>
                  </a:lnTo>
                  <a:lnTo>
                    <a:pt x="89" y="164"/>
                  </a:lnTo>
                  <a:lnTo>
                    <a:pt x="83" y="170"/>
                  </a:lnTo>
                  <a:lnTo>
                    <a:pt x="80" y="170"/>
                  </a:lnTo>
                  <a:lnTo>
                    <a:pt x="79" y="169"/>
                  </a:lnTo>
                  <a:lnTo>
                    <a:pt x="74" y="161"/>
                  </a:lnTo>
                  <a:lnTo>
                    <a:pt x="73" y="160"/>
                  </a:lnTo>
                  <a:lnTo>
                    <a:pt x="68" y="170"/>
                  </a:lnTo>
                  <a:lnTo>
                    <a:pt x="64" y="175"/>
                  </a:lnTo>
                  <a:lnTo>
                    <a:pt x="62" y="175"/>
                  </a:lnTo>
                  <a:lnTo>
                    <a:pt x="53" y="167"/>
                  </a:lnTo>
                  <a:lnTo>
                    <a:pt x="46" y="157"/>
                  </a:lnTo>
                  <a:lnTo>
                    <a:pt x="40" y="157"/>
                  </a:lnTo>
                  <a:lnTo>
                    <a:pt x="33" y="150"/>
                  </a:lnTo>
                  <a:lnTo>
                    <a:pt x="9" y="151"/>
                  </a:lnTo>
                  <a:lnTo>
                    <a:pt x="6" y="157"/>
                  </a:lnTo>
                  <a:lnTo>
                    <a:pt x="4" y="157"/>
                  </a:lnTo>
                  <a:lnTo>
                    <a:pt x="4" y="156"/>
                  </a:lnTo>
                  <a:lnTo>
                    <a:pt x="10" y="135"/>
                  </a:lnTo>
                  <a:lnTo>
                    <a:pt x="10" y="124"/>
                  </a:lnTo>
                  <a:lnTo>
                    <a:pt x="6" y="111"/>
                  </a:lnTo>
                  <a:lnTo>
                    <a:pt x="9" y="105"/>
                  </a:lnTo>
                  <a:lnTo>
                    <a:pt x="7" y="99"/>
                  </a:lnTo>
                  <a:lnTo>
                    <a:pt x="1" y="89"/>
                  </a:lnTo>
                  <a:lnTo>
                    <a:pt x="0" y="90"/>
                  </a:lnTo>
                  <a:lnTo>
                    <a:pt x="0" y="89"/>
                  </a:lnTo>
                  <a:lnTo>
                    <a:pt x="3" y="83"/>
                  </a:lnTo>
                  <a:lnTo>
                    <a:pt x="52" y="83"/>
                  </a:lnTo>
                  <a:lnTo>
                    <a:pt x="50" y="62"/>
                  </a:lnTo>
                  <a:lnTo>
                    <a:pt x="53" y="58"/>
                  </a:lnTo>
                  <a:lnTo>
                    <a:pt x="65" y="53"/>
                  </a:lnTo>
                  <a:lnTo>
                    <a:pt x="67" y="18"/>
                  </a:lnTo>
                  <a:lnTo>
                    <a:pt x="108" y="18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4" name="Mozambique">
              <a:extLst>
                <a:ext uri="{FF2B5EF4-FFF2-40B4-BE49-F238E27FC236}">
                  <a16:creationId xmlns:a16="http://schemas.microsoft.com/office/drawing/2014/main" id="{4A54D6DC-F045-DB20-E62C-B6A5BBDF798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4212" y="4833168"/>
              <a:ext cx="254796" cy="406590"/>
            </a:xfrm>
            <a:custGeom>
              <a:avLst/>
              <a:gdLst>
                <a:gd name="T0" fmla="*/ 138 w 141"/>
                <a:gd name="T1" fmla="*/ 0 h 225"/>
                <a:gd name="T2" fmla="*/ 136 w 141"/>
                <a:gd name="T3" fmla="*/ 19 h 225"/>
                <a:gd name="T4" fmla="*/ 138 w 141"/>
                <a:gd name="T5" fmla="*/ 50 h 225"/>
                <a:gd name="T6" fmla="*/ 136 w 141"/>
                <a:gd name="T7" fmla="*/ 64 h 225"/>
                <a:gd name="T8" fmla="*/ 138 w 141"/>
                <a:gd name="T9" fmla="*/ 70 h 225"/>
                <a:gd name="T10" fmla="*/ 128 w 141"/>
                <a:gd name="T11" fmla="*/ 83 h 225"/>
                <a:gd name="T12" fmla="*/ 96 w 141"/>
                <a:gd name="T13" fmla="*/ 98 h 225"/>
                <a:gd name="T14" fmla="*/ 88 w 141"/>
                <a:gd name="T15" fmla="*/ 107 h 225"/>
                <a:gd name="T16" fmla="*/ 82 w 141"/>
                <a:gd name="T17" fmla="*/ 116 h 225"/>
                <a:gd name="T18" fmla="*/ 79 w 141"/>
                <a:gd name="T19" fmla="*/ 113 h 225"/>
                <a:gd name="T20" fmla="*/ 61 w 141"/>
                <a:gd name="T21" fmla="*/ 129 h 225"/>
                <a:gd name="T22" fmla="*/ 65 w 141"/>
                <a:gd name="T23" fmla="*/ 142 h 225"/>
                <a:gd name="T24" fmla="*/ 73 w 141"/>
                <a:gd name="T25" fmla="*/ 160 h 225"/>
                <a:gd name="T26" fmla="*/ 70 w 141"/>
                <a:gd name="T27" fmla="*/ 184 h 225"/>
                <a:gd name="T28" fmla="*/ 71 w 141"/>
                <a:gd name="T29" fmla="*/ 188 h 225"/>
                <a:gd name="T30" fmla="*/ 37 w 141"/>
                <a:gd name="T31" fmla="*/ 209 h 225"/>
                <a:gd name="T32" fmla="*/ 36 w 141"/>
                <a:gd name="T33" fmla="*/ 218 h 225"/>
                <a:gd name="T34" fmla="*/ 39 w 141"/>
                <a:gd name="T35" fmla="*/ 215 h 225"/>
                <a:gd name="T36" fmla="*/ 27 w 141"/>
                <a:gd name="T37" fmla="*/ 225 h 225"/>
                <a:gd name="T38" fmla="*/ 24 w 141"/>
                <a:gd name="T39" fmla="*/ 190 h 225"/>
                <a:gd name="T40" fmla="*/ 21 w 141"/>
                <a:gd name="T41" fmla="*/ 159 h 225"/>
                <a:gd name="T42" fmla="*/ 37 w 141"/>
                <a:gd name="T43" fmla="*/ 129 h 225"/>
                <a:gd name="T44" fmla="*/ 39 w 141"/>
                <a:gd name="T45" fmla="*/ 105 h 225"/>
                <a:gd name="T46" fmla="*/ 34 w 141"/>
                <a:gd name="T47" fmla="*/ 83 h 225"/>
                <a:gd name="T48" fmla="*/ 5 w 141"/>
                <a:gd name="T49" fmla="*/ 74 h 225"/>
                <a:gd name="T50" fmla="*/ 3 w 141"/>
                <a:gd name="T51" fmla="*/ 70 h 225"/>
                <a:gd name="T52" fmla="*/ 0 w 141"/>
                <a:gd name="T53" fmla="*/ 62 h 225"/>
                <a:gd name="T54" fmla="*/ 48 w 141"/>
                <a:gd name="T55" fmla="*/ 55 h 225"/>
                <a:gd name="T56" fmla="*/ 55 w 141"/>
                <a:gd name="T57" fmla="*/ 53 h 225"/>
                <a:gd name="T58" fmla="*/ 59 w 141"/>
                <a:gd name="T59" fmla="*/ 56 h 225"/>
                <a:gd name="T60" fmla="*/ 58 w 141"/>
                <a:gd name="T61" fmla="*/ 74 h 225"/>
                <a:gd name="T62" fmla="*/ 68 w 141"/>
                <a:gd name="T63" fmla="*/ 86 h 225"/>
                <a:gd name="T64" fmla="*/ 70 w 141"/>
                <a:gd name="T65" fmla="*/ 89 h 225"/>
                <a:gd name="T66" fmla="*/ 70 w 141"/>
                <a:gd name="T67" fmla="*/ 79 h 225"/>
                <a:gd name="T68" fmla="*/ 77 w 141"/>
                <a:gd name="T69" fmla="*/ 61 h 225"/>
                <a:gd name="T70" fmla="*/ 61 w 141"/>
                <a:gd name="T71" fmla="*/ 27 h 225"/>
                <a:gd name="T72" fmla="*/ 79 w 141"/>
                <a:gd name="T73" fmla="*/ 13 h 225"/>
                <a:gd name="T74" fmla="*/ 101 w 141"/>
                <a:gd name="T75" fmla="*/ 15 h 225"/>
                <a:gd name="T76" fmla="*/ 117 w 141"/>
                <a:gd name="T77" fmla="*/ 12 h 225"/>
                <a:gd name="T78" fmla="*/ 136 w 141"/>
                <a:gd name="T79" fmla="*/ 1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1" h="225">
                  <a:moveTo>
                    <a:pt x="136" y="0"/>
                  </a:moveTo>
                  <a:lnTo>
                    <a:pt x="138" y="0"/>
                  </a:lnTo>
                  <a:lnTo>
                    <a:pt x="141" y="7"/>
                  </a:lnTo>
                  <a:lnTo>
                    <a:pt x="136" y="19"/>
                  </a:lnTo>
                  <a:lnTo>
                    <a:pt x="136" y="50"/>
                  </a:lnTo>
                  <a:lnTo>
                    <a:pt x="138" y="50"/>
                  </a:lnTo>
                  <a:lnTo>
                    <a:pt x="141" y="58"/>
                  </a:lnTo>
                  <a:lnTo>
                    <a:pt x="136" y="64"/>
                  </a:lnTo>
                  <a:lnTo>
                    <a:pt x="138" y="65"/>
                  </a:lnTo>
                  <a:lnTo>
                    <a:pt x="138" y="70"/>
                  </a:lnTo>
                  <a:lnTo>
                    <a:pt x="128" y="80"/>
                  </a:lnTo>
                  <a:lnTo>
                    <a:pt x="128" y="83"/>
                  </a:lnTo>
                  <a:lnTo>
                    <a:pt x="117" y="90"/>
                  </a:lnTo>
                  <a:lnTo>
                    <a:pt x="96" y="98"/>
                  </a:lnTo>
                  <a:lnTo>
                    <a:pt x="86" y="105"/>
                  </a:lnTo>
                  <a:lnTo>
                    <a:pt x="88" y="107"/>
                  </a:lnTo>
                  <a:lnTo>
                    <a:pt x="88" y="108"/>
                  </a:lnTo>
                  <a:lnTo>
                    <a:pt x="82" y="116"/>
                  </a:lnTo>
                  <a:lnTo>
                    <a:pt x="80" y="116"/>
                  </a:lnTo>
                  <a:lnTo>
                    <a:pt x="79" y="113"/>
                  </a:lnTo>
                  <a:lnTo>
                    <a:pt x="79" y="116"/>
                  </a:lnTo>
                  <a:lnTo>
                    <a:pt x="61" y="129"/>
                  </a:lnTo>
                  <a:lnTo>
                    <a:pt x="61" y="138"/>
                  </a:lnTo>
                  <a:lnTo>
                    <a:pt x="65" y="142"/>
                  </a:lnTo>
                  <a:lnTo>
                    <a:pt x="70" y="160"/>
                  </a:lnTo>
                  <a:lnTo>
                    <a:pt x="73" y="160"/>
                  </a:lnTo>
                  <a:lnTo>
                    <a:pt x="68" y="185"/>
                  </a:lnTo>
                  <a:lnTo>
                    <a:pt x="70" y="184"/>
                  </a:lnTo>
                  <a:lnTo>
                    <a:pt x="71" y="184"/>
                  </a:lnTo>
                  <a:lnTo>
                    <a:pt x="71" y="188"/>
                  </a:lnTo>
                  <a:lnTo>
                    <a:pt x="62" y="197"/>
                  </a:lnTo>
                  <a:lnTo>
                    <a:pt x="37" y="209"/>
                  </a:lnTo>
                  <a:lnTo>
                    <a:pt x="33" y="215"/>
                  </a:lnTo>
                  <a:lnTo>
                    <a:pt x="36" y="218"/>
                  </a:lnTo>
                  <a:lnTo>
                    <a:pt x="37" y="215"/>
                  </a:lnTo>
                  <a:lnTo>
                    <a:pt x="39" y="215"/>
                  </a:lnTo>
                  <a:lnTo>
                    <a:pt x="39" y="225"/>
                  </a:lnTo>
                  <a:lnTo>
                    <a:pt x="27" y="225"/>
                  </a:lnTo>
                  <a:lnTo>
                    <a:pt x="25" y="212"/>
                  </a:lnTo>
                  <a:lnTo>
                    <a:pt x="24" y="190"/>
                  </a:lnTo>
                  <a:lnTo>
                    <a:pt x="19" y="166"/>
                  </a:lnTo>
                  <a:lnTo>
                    <a:pt x="21" y="159"/>
                  </a:lnTo>
                  <a:lnTo>
                    <a:pt x="27" y="153"/>
                  </a:lnTo>
                  <a:lnTo>
                    <a:pt x="37" y="129"/>
                  </a:lnTo>
                  <a:lnTo>
                    <a:pt x="34" y="116"/>
                  </a:lnTo>
                  <a:lnTo>
                    <a:pt x="39" y="105"/>
                  </a:lnTo>
                  <a:lnTo>
                    <a:pt x="39" y="95"/>
                  </a:lnTo>
                  <a:lnTo>
                    <a:pt x="34" y="83"/>
                  </a:lnTo>
                  <a:lnTo>
                    <a:pt x="18" y="76"/>
                  </a:lnTo>
                  <a:lnTo>
                    <a:pt x="5" y="74"/>
                  </a:lnTo>
                  <a:lnTo>
                    <a:pt x="3" y="74"/>
                  </a:lnTo>
                  <a:lnTo>
                    <a:pt x="3" y="70"/>
                  </a:lnTo>
                  <a:lnTo>
                    <a:pt x="0" y="64"/>
                  </a:lnTo>
                  <a:lnTo>
                    <a:pt x="0" y="62"/>
                  </a:lnTo>
                  <a:lnTo>
                    <a:pt x="42" y="49"/>
                  </a:lnTo>
                  <a:lnTo>
                    <a:pt x="48" y="55"/>
                  </a:lnTo>
                  <a:lnTo>
                    <a:pt x="51" y="55"/>
                  </a:lnTo>
                  <a:lnTo>
                    <a:pt x="55" y="53"/>
                  </a:lnTo>
                  <a:lnTo>
                    <a:pt x="58" y="53"/>
                  </a:lnTo>
                  <a:lnTo>
                    <a:pt x="59" y="56"/>
                  </a:lnTo>
                  <a:lnTo>
                    <a:pt x="61" y="65"/>
                  </a:lnTo>
                  <a:lnTo>
                    <a:pt x="58" y="74"/>
                  </a:lnTo>
                  <a:lnTo>
                    <a:pt x="59" y="79"/>
                  </a:lnTo>
                  <a:lnTo>
                    <a:pt x="68" y="86"/>
                  </a:lnTo>
                  <a:lnTo>
                    <a:pt x="68" y="89"/>
                  </a:lnTo>
                  <a:lnTo>
                    <a:pt x="70" y="89"/>
                  </a:lnTo>
                  <a:lnTo>
                    <a:pt x="68" y="83"/>
                  </a:lnTo>
                  <a:lnTo>
                    <a:pt x="70" y="79"/>
                  </a:lnTo>
                  <a:lnTo>
                    <a:pt x="76" y="74"/>
                  </a:lnTo>
                  <a:lnTo>
                    <a:pt x="77" y="61"/>
                  </a:lnTo>
                  <a:lnTo>
                    <a:pt x="64" y="43"/>
                  </a:lnTo>
                  <a:lnTo>
                    <a:pt x="61" y="27"/>
                  </a:lnTo>
                  <a:lnTo>
                    <a:pt x="65" y="15"/>
                  </a:lnTo>
                  <a:lnTo>
                    <a:pt x="79" y="13"/>
                  </a:lnTo>
                  <a:lnTo>
                    <a:pt x="85" y="18"/>
                  </a:lnTo>
                  <a:lnTo>
                    <a:pt x="101" y="15"/>
                  </a:lnTo>
                  <a:lnTo>
                    <a:pt x="110" y="10"/>
                  </a:lnTo>
                  <a:lnTo>
                    <a:pt x="117" y="12"/>
                  </a:lnTo>
                  <a:lnTo>
                    <a:pt x="131" y="7"/>
                  </a:lnTo>
                  <a:lnTo>
                    <a:pt x="136" y="1"/>
                  </a:lnTo>
                  <a:lnTo>
                    <a:pt x="13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5" name="Morocco">
              <a:extLst>
                <a:ext uri="{FF2B5EF4-FFF2-40B4-BE49-F238E27FC236}">
                  <a16:creationId xmlns:a16="http://schemas.microsoft.com/office/drawing/2014/main" id="{94D034FA-9873-6A35-B6D8-938C8CF4D69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22258" y="3683876"/>
              <a:ext cx="280095" cy="227690"/>
            </a:xfrm>
            <a:custGeom>
              <a:avLst/>
              <a:gdLst>
                <a:gd name="T0" fmla="*/ 99 w 155"/>
                <a:gd name="T1" fmla="*/ 0 h 126"/>
                <a:gd name="T2" fmla="*/ 101 w 155"/>
                <a:gd name="T3" fmla="*/ 0 h 126"/>
                <a:gd name="T4" fmla="*/ 105 w 155"/>
                <a:gd name="T5" fmla="*/ 7 h 126"/>
                <a:gd name="T6" fmla="*/ 114 w 155"/>
                <a:gd name="T7" fmla="*/ 12 h 126"/>
                <a:gd name="T8" fmla="*/ 130 w 155"/>
                <a:gd name="T9" fmla="*/ 9 h 126"/>
                <a:gd name="T10" fmla="*/ 144 w 155"/>
                <a:gd name="T11" fmla="*/ 13 h 126"/>
                <a:gd name="T12" fmla="*/ 144 w 155"/>
                <a:gd name="T13" fmla="*/ 15 h 126"/>
                <a:gd name="T14" fmla="*/ 142 w 155"/>
                <a:gd name="T15" fmla="*/ 15 h 126"/>
                <a:gd name="T16" fmla="*/ 147 w 155"/>
                <a:gd name="T17" fmla="*/ 18 h 126"/>
                <a:gd name="T18" fmla="*/ 148 w 155"/>
                <a:gd name="T19" fmla="*/ 18 h 126"/>
                <a:gd name="T20" fmla="*/ 150 w 155"/>
                <a:gd name="T21" fmla="*/ 44 h 126"/>
                <a:gd name="T22" fmla="*/ 155 w 155"/>
                <a:gd name="T23" fmla="*/ 53 h 126"/>
                <a:gd name="T24" fmla="*/ 154 w 155"/>
                <a:gd name="T25" fmla="*/ 56 h 126"/>
                <a:gd name="T26" fmla="*/ 155 w 155"/>
                <a:gd name="T27" fmla="*/ 58 h 126"/>
                <a:gd name="T28" fmla="*/ 155 w 155"/>
                <a:gd name="T29" fmla="*/ 59 h 126"/>
                <a:gd name="T30" fmla="*/ 154 w 155"/>
                <a:gd name="T31" fmla="*/ 59 h 126"/>
                <a:gd name="T32" fmla="*/ 132 w 155"/>
                <a:gd name="T33" fmla="*/ 61 h 126"/>
                <a:gd name="T34" fmla="*/ 130 w 155"/>
                <a:gd name="T35" fmla="*/ 64 h 126"/>
                <a:gd name="T36" fmla="*/ 120 w 155"/>
                <a:gd name="T37" fmla="*/ 67 h 126"/>
                <a:gd name="T38" fmla="*/ 120 w 155"/>
                <a:gd name="T39" fmla="*/ 74 h 126"/>
                <a:gd name="T40" fmla="*/ 123 w 155"/>
                <a:gd name="T41" fmla="*/ 77 h 126"/>
                <a:gd name="T42" fmla="*/ 121 w 155"/>
                <a:gd name="T43" fmla="*/ 77 h 126"/>
                <a:gd name="T44" fmla="*/ 107 w 155"/>
                <a:gd name="T45" fmla="*/ 84 h 126"/>
                <a:gd name="T46" fmla="*/ 96 w 155"/>
                <a:gd name="T47" fmla="*/ 93 h 126"/>
                <a:gd name="T48" fmla="*/ 84 w 155"/>
                <a:gd name="T49" fmla="*/ 95 h 126"/>
                <a:gd name="T50" fmla="*/ 83 w 155"/>
                <a:gd name="T51" fmla="*/ 98 h 126"/>
                <a:gd name="T52" fmla="*/ 77 w 155"/>
                <a:gd name="T53" fmla="*/ 98 h 126"/>
                <a:gd name="T54" fmla="*/ 64 w 155"/>
                <a:gd name="T55" fmla="*/ 105 h 126"/>
                <a:gd name="T56" fmla="*/ 58 w 155"/>
                <a:gd name="T57" fmla="*/ 110 h 126"/>
                <a:gd name="T58" fmla="*/ 58 w 155"/>
                <a:gd name="T59" fmla="*/ 126 h 126"/>
                <a:gd name="T60" fmla="*/ 0 w 155"/>
                <a:gd name="T61" fmla="*/ 126 h 126"/>
                <a:gd name="T62" fmla="*/ 0 w 155"/>
                <a:gd name="T63" fmla="*/ 123 h 126"/>
                <a:gd name="T64" fmla="*/ 1 w 155"/>
                <a:gd name="T65" fmla="*/ 123 h 126"/>
                <a:gd name="T66" fmla="*/ 18 w 155"/>
                <a:gd name="T67" fmla="*/ 117 h 126"/>
                <a:gd name="T68" fmla="*/ 34 w 155"/>
                <a:gd name="T69" fmla="*/ 104 h 126"/>
                <a:gd name="T70" fmla="*/ 38 w 155"/>
                <a:gd name="T71" fmla="*/ 98 h 126"/>
                <a:gd name="T72" fmla="*/ 43 w 155"/>
                <a:gd name="T73" fmla="*/ 90 h 126"/>
                <a:gd name="T74" fmla="*/ 40 w 155"/>
                <a:gd name="T75" fmla="*/ 83 h 126"/>
                <a:gd name="T76" fmla="*/ 41 w 155"/>
                <a:gd name="T77" fmla="*/ 71 h 126"/>
                <a:gd name="T78" fmla="*/ 49 w 155"/>
                <a:gd name="T79" fmla="*/ 61 h 126"/>
                <a:gd name="T80" fmla="*/ 50 w 155"/>
                <a:gd name="T81" fmla="*/ 53 h 126"/>
                <a:gd name="T82" fmla="*/ 61 w 155"/>
                <a:gd name="T83" fmla="*/ 41 h 126"/>
                <a:gd name="T84" fmla="*/ 83 w 155"/>
                <a:gd name="T85" fmla="*/ 28 h 126"/>
                <a:gd name="T86" fmla="*/ 93 w 155"/>
                <a:gd name="T87" fmla="*/ 3 h 126"/>
                <a:gd name="T88" fmla="*/ 99 w 155"/>
                <a:gd name="T89" fmla="*/ 0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55" h="126">
                  <a:moveTo>
                    <a:pt x="99" y="0"/>
                  </a:moveTo>
                  <a:lnTo>
                    <a:pt x="101" y="0"/>
                  </a:lnTo>
                  <a:lnTo>
                    <a:pt x="105" y="7"/>
                  </a:lnTo>
                  <a:lnTo>
                    <a:pt x="114" y="12"/>
                  </a:lnTo>
                  <a:lnTo>
                    <a:pt x="130" y="9"/>
                  </a:lnTo>
                  <a:lnTo>
                    <a:pt x="144" y="13"/>
                  </a:lnTo>
                  <a:lnTo>
                    <a:pt x="144" y="15"/>
                  </a:lnTo>
                  <a:lnTo>
                    <a:pt x="142" y="15"/>
                  </a:lnTo>
                  <a:lnTo>
                    <a:pt x="147" y="18"/>
                  </a:lnTo>
                  <a:lnTo>
                    <a:pt x="148" y="18"/>
                  </a:lnTo>
                  <a:lnTo>
                    <a:pt x="150" y="44"/>
                  </a:lnTo>
                  <a:lnTo>
                    <a:pt x="155" y="53"/>
                  </a:lnTo>
                  <a:lnTo>
                    <a:pt x="154" y="56"/>
                  </a:lnTo>
                  <a:lnTo>
                    <a:pt x="155" y="58"/>
                  </a:lnTo>
                  <a:lnTo>
                    <a:pt x="155" y="59"/>
                  </a:lnTo>
                  <a:lnTo>
                    <a:pt x="154" y="59"/>
                  </a:lnTo>
                  <a:lnTo>
                    <a:pt x="132" y="61"/>
                  </a:lnTo>
                  <a:lnTo>
                    <a:pt x="130" y="64"/>
                  </a:lnTo>
                  <a:lnTo>
                    <a:pt x="120" y="67"/>
                  </a:lnTo>
                  <a:lnTo>
                    <a:pt x="120" y="74"/>
                  </a:lnTo>
                  <a:lnTo>
                    <a:pt x="123" y="77"/>
                  </a:lnTo>
                  <a:lnTo>
                    <a:pt x="121" y="77"/>
                  </a:lnTo>
                  <a:lnTo>
                    <a:pt x="107" y="84"/>
                  </a:lnTo>
                  <a:lnTo>
                    <a:pt x="96" y="93"/>
                  </a:lnTo>
                  <a:lnTo>
                    <a:pt x="84" y="95"/>
                  </a:lnTo>
                  <a:lnTo>
                    <a:pt x="83" y="98"/>
                  </a:lnTo>
                  <a:lnTo>
                    <a:pt x="77" y="98"/>
                  </a:lnTo>
                  <a:lnTo>
                    <a:pt x="64" y="105"/>
                  </a:lnTo>
                  <a:lnTo>
                    <a:pt x="58" y="110"/>
                  </a:lnTo>
                  <a:lnTo>
                    <a:pt x="58" y="126"/>
                  </a:lnTo>
                  <a:lnTo>
                    <a:pt x="0" y="126"/>
                  </a:lnTo>
                  <a:lnTo>
                    <a:pt x="0" y="123"/>
                  </a:lnTo>
                  <a:lnTo>
                    <a:pt x="1" y="123"/>
                  </a:lnTo>
                  <a:lnTo>
                    <a:pt x="18" y="117"/>
                  </a:lnTo>
                  <a:lnTo>
                    <a:pt x="34" y="104"/>
                  </a:lnTo>
                  <a:lnTo>
                    <a:pt x="38" y="98"/>
                  </a:lnTo>
                  <a:lnTo>
                    <a:pt x="43" y="90"/>
                  </a:lnTo>
                  <a:lnTo>
                    <a:pt x="40" y="83"/>
                  </a:lnTo>
                  <a:lnTo>
                    <a:pt x="41" y="71"/>
                  </a:lnTo>
                  <a:lnTo>
                    <a:pt x="49" y="61"/>
                  </a:lnTo>
                  <a:lnTo>
                    <a:pt x="50" y="53"/>
                  </a:lnTo>
                  <a:lnTo>
                    <a:pt x="61" y="41"/>
                  </a:lnTo>
                  <a:lnTo>
                    <a:pt x="83" y="28"/>
                  </a:lnTo>
                  <a:lnTo>
                    <a:pt x="93" y="3"/>
                  </a:lnTo>
                  <a:lnTo>
                    <a:pt x="9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6" name="Malawi">
              <a:extLst>
                <a:ext uri="{FF2B5EF4-FFF2-40B4-BE49-F238E27FC236}">
                  <a16:creationId xmlns:a16="http://schemas.microsoft.com/office/drawing/2014/main" id="{9907EB7F-56CC-D899-7BF5-605E93220065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9266" y="4809676"/>
              <a:ext cx="77705" cy="186128"/>
            </a:xfrm>
            <a:custGeom>
              <a:avLst/>
              <a:gdLst>
                <a:gd name="T0" fmla="*/ 4 w 43"/>
                <a:gd name="T1" fmla="*/ 0 h 103"/>
                <a:gd name="T2" fmla="*/ 12 w 43"/>
                <a:gd name="T3" fmla="*/ 3 h 103"/>
                <a:gd name="T4" fmla="*/ 17 w 43"/>
                <a:gd name="T5" fmla="*/ 3 h 103"/>
                <a:gd name="T6" fmla="*/ 16 w 43"/>
                <a:gd name="T7" fmla="*/ 7 h 103"/>
                <a:gd name="T8" fmla="*/ 20 w 43"/>
                <a:gd name="T9" fmla="*/ 13 h 103"/>
                <a:gd name="T10" fmla="*/ 20 w 43"/>
                <a:gd name="T11" fmla="*/ 31 h 103"/>
                <a:gd name="T12" fmla="*/ 17 w 43"/>
                <a:gd name="T13" fmla="*/ 40 h 103"/>
                <a:gd name="T14" fmla="*/ 25 w 43"/>
                <a:gd name="T15" fmla="*/ 59 h 103"/>
                <a:gd name="T16" fmla="*/ 25 w 43"/>
                <a:gd name="T17" fmla="*/ 63 h 103"/>
                <a:gd name="T18" fmla="*/ 28 w 43"/>
                <a:gd name="T19" fmla="*/ 62 h 103"/>
                <a:gd name="T20" fmla="*/ 29 w 43"/>
                <a:gd name="T21" fmla="*/ 62 h 103"/>
                <a:gd name="T22" fmla="*/ 32 w 43"/>
                <a:gd name="T23" fmla="*/ 65 h 103"/>
                <a:gd name="T24" fmla="*/ 28 w 43"/>
                <a:gd name="T25" fmla="*/ 56 h 103"/>
                <a:gd name="T26" fmla="*/ 28 w 43"/>
                <a:gd name="T27" fmla="*/ 54 h 103"/>
                <a:gd name="T28" fmla="*/ 29 w 43"/>
                <a:gd name="T29" fmla="*/ 54 h 103"/>
                <a:gd name="T30" fmla="*/ 43 w 43"/>
                <a:gd name="T31" fmla="*/ 72 h 103"/>
                <a:gd name="T32" fmla="*/ 43 w 43"/>
                <a:gd name="T33" fmla="*/ 74 h 103"/>
                <a:gd name="T34" fmla="*/ 41 w 43"/>
                <a:gd name="T35" fmla="*/ 87 h 103"/>
                <a:gd name="T36" fmla="*/ 35 w 43"/>
                <a:gd name="T37" fmla="*/ 92 h 103"/>
                <a:gd name="T38" fmla="*/ 34 w 43"/>
                <a:gd name="T39" fmla="*/ 96 h 103"/>
                <a:gd name="T40" fmla="*/ 35 w 43"/>
                <a:gd name="T41" fmla="*/ 103 h 103"/>
                <a:gd name="T42" fmla="*/ 31 w 43"/>
                <a:gd name="T43" fmla="*/ 103 h 103"/>
                <a:gd name="T44" fmla="*/ 31 w 43"/>
                <a:gd name="T45" fmla="*/ 100 h 103"/>
                <a:gd name="T46" fmla="*/ 22 w 43"/>
                <a:gd name="T47" fmla="*/ 92 h 103"/>
                <a:gd name="T48" fmla="*/ 20 w 43"/>
                <a:gd name="T49" fmla="*/ 87 h 103"/>
                <a:gd name="T50" fmla="*/ 25 w 43"/>
                <a:gd name="T51" fmla="*/ 78 h 103"/>
                <a:gd name="T52" fmla="*/ 22 w 43"/>
                <a:gd name="T53" fmla="*/ 69 h 103"/>
                <a:gd name="T54" fmla="*/ 22 w 43"/>
                <a:gd name="T55" fmla="*/ 68 h 103"/>
                <a:gd name="T56" fmla="*/ 19 w 43"/>
                <a:gd name="T57" fmla="*/ 68 h 103"/>
                <a:gd name="T58" fmla="*/ 15 w 43"/>
                <a:gd name="T59" fmla="*/ 69 h 103"/>
                <a:gd name="T60" fmla="*/ 12 w 43"/>
                <a:gd name="T61" fmla="*/ 69 h 103"/>
                <a:gd name="T62" fmla="*/ 6 w 43"/>
                <a:gd name="T63" fmla="*/ 62 h 103"/>
                <a:gd name="T64" fmla="*/ 1 w 43"/>
                <a:gd name="T65" fmla="*/ 57 h 103"/>
                <a:gd name="T66" fmla="*/ 0 w 43"/>
                <a:gd name="T67" fmla="*/ 57 h 103"/>
                <a:gd name="T68" fmla="*/ 0 w 43"/>
                <a:gd name="T69" fmla="*/ 56 h 103"/>
                <a:gd name="T70" fmla="*/ 4 w 43"/>
                <a:gd name="T71" fmla="*/ 44 h 103"/>
                <a:gd name="T72" fmla="*/ 9 w 43"/>
                <a:gd name="T73" fmla="*/ 41 h 103"/>
                <a:gd name="T74" fmla="*/ 7 w 43"/>
                <a:gd name="T75" fmla="*/ 38 h 103"/>
                <a:gd name="T76" fmla="*/ 7 w 43"/>
                <a:gd name="T77" fmla="*/ 29 h 103"/>
                <a:gd name="T78" fmla="*/ 9 w 43"/>
                <a:gd name="T79" fmla="*/ 20 h 103"/>
                <a:gd name="T80" fmla="*/ 12 w 43"/>
                <a:gd name="T81" fmla="*/ 17 h 103"/>
                <a:gd name="T82" fmla="*/ 4 w 43"/>
                <a:gd name="T83" fmla="*/ 1 h 103"/>
                <a:gd name="T84" fmla="*/ 4 w 43"/>
                <a:gd name="T85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3" h="103">
                  <a:moveTo>
                    <a:pt x="4" y="0"/>
                  </a:moveTo>
                  <a:lnTo>
                    <a:pt x="12" y="3"/>
                  </a:lnTo>
                  <a:lnTo>
                    <a:pt x="17" y="3"/>
                  </a:lnTo>
                  <a:lnTo>
                    <a:pt x="16" y="7"/>
                  </a:lnTo>
                  <a:lnTo>
                    <a:pt x="20" y="13"/>
                  </a:lnTo>
                  <a:lnTo>
                    <a:pt x="20" y="31"/>
                  </a:lnTo>
                  <a:lnTo>
                    <a:pt x="17" y="40"/>
                  </a:lnTo>
                  <a:lnTo>
                    <a:pt x="25" y="59"/>
                  </a:lnTo>
                  <a:lnTo>
                    <a:pt x="25" y="63"/>
                  </a:lnTo>
                  <a:lnTo>
                    <a:pt x="28" y="62"/>
                  </a:lnTo>
                  <a:lnTo>
                    <a:pt x="29" y="62"/>
                  </a:lnTo>
                  <a:lnTo>
                    <a:pt x="32" y="65"/>
                  </a:lnTo>
                  <a:lnTo>
                    <a:pt x="28" y="56"/>
                  </a:lnTo>
                  <a:lnTo>
                    <a:pt x="28" y="54"/>
                  </a:lnTo>
                  <a:lnTo>
                    <a:pt x="29" y="54"/>
                  </a:lnTo>
                  <a:lnTo>
                    <a:pt x="43" y="72"/>
                  </a:lnTo>
                  <a:lnTo>
                    <a:pt x="43" y="74"/>
                  </a:lnTo>
                  <a:lnTo>
                    <a:pt x="41" y="87"/>
                  </a:lnTo>
                  <a:lnTo>
                    <a:pt x="35" y="92"/>
                  </a:lnTo>
                  <a:lnTo>
                    <a:pt x="34" y="96"/>
                  </a:lnTo>
                  <a:lnTo>
                    <a:pt x="35" y="103"/>
                  </a:lnTo>
                  <a:lnTo>
                    <a:pt x="31" y="103"/>
                  </a:lnTo>
                  <a:lnTo>
                    <a:pt x="31" y="100"/>
                  </a:lnTo>
                  <a:lnTo>
                    <a:pt x="22" y="92"/>
                  </a:lnTo>
                  <a:lnTo>
                    <a:pt x="20" y="87"/>
                  </a:lnTo>
                  <a:lnTo>
                    <a:pt x="25" y="78"/>
                  </a:lnTo>
                  <a:lnTo>
                    <a:pt x="22" y="69"/>
                  </a:lnTo>
                  <a:lnTo>
                    <a:pt x="22" y="68"/>
                  </a:lnTo>
                  <a:lnTo>
                    <a:pt x="19" y="68"/>
                  </a:lnTo>
                  <a:lnTo>
                    <a:pt x="15" y="69"/>
                  </a:lnTo>
                  <a:lnTo>
                    <a:pt x="12" y="69"/>
                  </a:lnTo>
                  <a:lnTo>
                    <a:pt x="6" y="62"/>
                  </a:lnTo>
                  <a:lnTo>
                    <a:pt x="1" y="57"/>
                  </a:lnTo>
                  <a:lnTo>
                    <a:pt x="0" y="57"/>
                  </a:lnTo>
                  <a:lnTo>
                    <a:pt x="0" y="56"/>
                  </a:lnTo>
                  <a:lnTo>
                    <a:pt x="4" y="44"/>
                  </a:lnTo>
                  <a:lnTo>
                    <a:pt x="9" y="41"/>
                  </a:lnTo>
                  <a:lnTo>
                    <a:pt x="7" y="38"/>
                  </a:lnTo>
                  <a:lnTo>
                    <a:pt x="7" y="29"/>
                  </a:lnTo>
                  <a:lnTo>
                    <a:pt x="9" y="20"/>
                  </a:lnTo>
                  <a:lnTo>
                    <a:pt x="12" y="17"/>
                  </a:lnTo>
                  <a:lnTo>
                    <a:pt x="4" y="1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7" name="Libya">
              <a:extLst>
                <a:ext uri="{FF2B5EF4-FFF2-40B4-BE49-F238E27FC236}">
                  <a16:creationId xmlns:a16="http://schemas.microsoft.com/office/drawing/2014/main" id="{F5C151B3-5B31-AFEA-84AB-21EC8A3A049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0885" y="3761580"/>
              <a:ext cx="377676" cy="361412"/>
            </a:xfrm>
            <a:custGeom>
              <a:avLst/>
              <a:gdLst>
                <a:gd name="T0" fmla="*/ 29 w 209"/>
                <a:gd name="T1" fmla="*/ 0 h 200"/>
                <a:gd name="T2" fmla="*/ 30 w 209"/>
                <a:gd name="T3" fmla="*/ 0 h 200"/>
                <a:gd name="T4" fmla="*/ 42 w 209"/>
                <a:gd name="T5" fmla="*/ 6 h 200"/>
                <a:gd name="T6" fmla="*/ 61 w 209"/>
                <a:gd name="T7" fmla="*/ 6 h 200"/>
                <a:gd name="T8" fmla="*/ 79 w 209"/>
                <a:gd name="T9" fmla="*/ 13 h 200"/>
                <a:gd name="T10" fmla="*/ 86 w 209"/>
                <a:gd name="T11" fmla="*/ 28 h 200"/>
                <a:gd name="T12" fmla="*/ 112 w 209"/>
                <a:gd name="T13" fmla="*/ 34 h 200"/>
                <a:gd name="T14" fmla="*/ 126 w 209"/>
                <a:gd name="T15" fmla="*/ 44 h 200"/>
                <a:gd name="T16" fmla="*/ 138 w 209"/>
                <a:gd name="T17" fmla="*/ 38 h 200"/>
                <a:gd name="T18" fmla="*/ 141 w 209"/>
                <a:gd name="T19" fmla="*/ 33 h 200"/>
                <a:gd name="T20" fmla="*/ 140 w 209"/>
                <a:gd name="T21" fmla="*/ 25 h 200"/>
                <a:gd name="T22" fmla="*/ 141 w 209"/>
                <a:gd name="T23" fmla="*/ 18 h 200"/>
                <a:gd name="T24" fmla="*/ 155 w 209"/>
                <a:gd name="T25" fmla="*/ 6 h 200"/>
                <a:gd name="T26" fmla="*/ 168 w 209"/>
                <a:gd name="T27" fmla="*/ 4 h 200"/>
                <a:gd name="T28" fmla="*/ 180 w 209"/>
                <a:gd name="T29" fmla="*/ 7 h 200"/>
                <a:gd name="T30" fmla="*/ 184 w 209"/>
                <a:gd name="T31" fmla="*/ 15 h 200"/>
                <a:gd name="T32" fmla="*/ 205 w 209"/>
                <a:gd name="T33" fmla="*/ 19 h 200"/>
                <a:gd name="T34" fmla="*/ 206 w 209"/>
                <a:gd name="T35" fmla="*/ 19 h 200"/>
                <a:gd name="T36" fmla="*/ 209 w 209"/>
                <a:gd name="T37" fmla="*/ 24 h 200"/>
                <a:gd name="T38" fmla="*/ 209 w 209"/>
                <a:gd name="T39" fmla="*/ 25 h 200"/>
                <a:gd name="T40" fmla="*/ 205 w 209"/>
                <a:gd name="T41" fmla="*/ 30 h 200"/>
                <a:gd name="T42" fmla="*/ 206 w 209"/>
                <a:gd name="T43" fmla="*/ 44 h 200"/>
                <a:gd name="T44" fmla="*/ 203 w 209"/>
                <a:gd name="T45" fmla="*/ 47 h 200"/>
                <a:gd name="T46" fmla="*/ 205 w 209"/>
                <a:gd name="T47" fmla="*/ 59 h 200"/>
                <a:gd name="T48" fmla="*/ 208 w 209"/>
                <a:gd name="T49" fmla="*/ 62 h 200"/>
                <a:gd name="T50" fmla="*/ 209 w 209"/>
                <a:gd name="T51" fmla="*/ 62 h 200"/>
                <a:gd name="T52" fmla="*/ 209 w 209"/>
                <a:gd name="T53" fmla="*/ 193 h 200"/>
                <a:gd name="T54" fmla="*/ 196 w 209"/>
                <a:gd name="T55" fmla="*/ 193 h 200"/>
                <a:gd name="T56" fmla="*/ 196 w 209"/>
                <a:gd name="T57" fmla="*/ 200 h 200"/>
                <a:gd name="T58" fmla="*/ 195 w 209"/>
                <a:gd name="T59" fmla="*/ 200 h 200"/>
                <a:gd name="T60" fmla="*/ 91 w 209"/>
                <a:gd name="T61" fmla="*/ 147 h 200"/>
                <a:gd name="T62" fmla="*/ 79 w 209"/>
                <a:gd name="T63" fmla="*/ 151 h 200"/>
                <a:gd name="T64" fmla="*/ 74 w 209"/>
                <a:gd name="T65" fmla="*/ 153 h 200"/>
                <a:gd name="T66" fmla="*/ 73 w 209"/>
                <a:gd name="T67" fmla="*/ 153 h 200"/>
                <a:gd name="T68" fmla="*/ 63 w 209"/>
                <a:gd name="T69" fmla="*/ 144 h 200"/>
                <a:gd name="T70" fmla="*/ 36 w 209"/>
                <a:gd name="T71" fmla="*/ 145 h 200"/>
                <a:gd name="T72" fmla="*/ 34 w 209"/>
                <a:gd name="T73" fmla="*/ 145 h 200"/>
                <a:gd name="T74" fmla="*/ 34 w 209"/>
                <a:gd name="T75" fmla="*/ 144 h 200"/>
                <a:gd name="T76" fmla="*/ 29 w 209"/>
                <a:gd name="T77" fmla="*/ 132 h 200"/>
                <a:gd name="T78" fmla="*/ 15 w 209"/>
                <a:gd name="T79" fmla="*/ 129 h 200"/>
                <a:gd name="T80" fmla="*/ 12 w 209"/>
                <a:gd name="T81" fmla="*/ 126 h 200"/>
                <a:gd name="T82" fmla="*/ 9 w 209"/>
                <a:gd name="T83" fmla="*/ 117 h 200"/>
                <a:gd name="T84" fmla="*/ 2 w 209"/>
                <a:gd name="T85" fmla="*/ 105 h 200"/>
                <a:gd name="T86" fmla="*/ 6 w 209"/>
                <a:gd name="T87" fmla="*/ 101 h 200"/>
                <a:gd name="T88" fmla="*/ 8 w 209"/>
                <a:gd name="T89" fmla="*/ 81 h 200"/>
                <a:gd name="T90" fmla="*/ 6 w 209"/>
                <a:gd name="T91" fmla="*/ 59 h 200"/>
                <a:gd name="T92" fmla="*/ 0 w 209"/>
                <a:gd name="T93" fmla="*/ 50 h 200"/>
                <a:gd name="T94" fmla="*/ 5 w 209"/>
                <a:gd name="T95" fmla="*/ 44 h 200"/>
                <a:gd name="T96" fmla="*/ 12 w 209"/>
                <a:gd name="T97" fmla="*/ 37 h 200"/>
                <a:gd name="T98" fmla="*/ 12 w 209"/>
                <a:gd name="T99" fmla="*/ 24 h 200"/>
                <a:gd name="T100" fmla="*/ 14 w 209"/>
                <a:gd name="T101" fmla="*/ 24 h 200"/>
                <a:gd name="T102" fmla="*/ 29 w 209"/>
                <a:gd name="T103" fmla="*/ 13 h 200"/>
                <a:gd name="T104" fmla="*/ 29 w 209"/>
                <a:gd name="T105" fmla="*/ 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9" h="200">
                  <a:moveTo>
                    <a:pt x="29" y="0"/>
                  </a:moveTo>
                  <a:lnTo>
                    <a:pt x="30" y="0"/>
                  </a:lnTo>
                  <a:lnTo>
                    <a:pt x="42" y="6"/>
                  </a:lnTo>
                  <a:lnTo>
                    <a:pt x="61" y="6"/>
                  </a:lnTo>
                  <a:lnTo>
                    <a:pt x="79" y="13"/>
                  </a:lnTo>
                  <a:lnTo>
                    <a:pt x="86" y="28"/>
                  </a:lnTo>
                  <a:lnTo>
                    <a:pt x="112" y="34"/>
                  </a:lnTo>
                  <a:lnTo>
                    <a:pt x="126" y="44"/>
                  </a:lnTo>
                  <a:lnTo>
                    <a:pt x="138" y="38"/>
                  </a:lnTo>
                  <a:lnTo>
                    <a:pt x="141" y="33"/>
                  </a:lnTo>
                  <a:lnTo>
                    <a:pt x="140" y="25"/>
                  </a:lnTo>
                  <a:lnTo>
                    <a:pt x="141" y="18"/>
                  </a:lnTo>
                  <a:lnTo>
                    <a:pt x="155" y="6"/>
                  </a:lnTo>
                  <a:lnTo>
                    <a:pt x="168" y="4"/>
                  </a:lnTo>
                  <a:lnTo>
                    <a:pt x="180" y="7"/>
                  </a:lnTo>
                  <a:lnTo>
                    <a:pt x="184" y="15"/>
                  </a:lnTo>
                  <a:lnTo>
                    <a:pt x="205" y="19"/>
                  </a:lnTo>
                  <a:lnTo>
                    <a:pt x="206" y="19"/>
                  </a:lnTo>
                  <a:lnTo>
                    <a:pt x="209" y="24"/>
                  </a:lnTo>
                  <a:lnTo>
                    <a:pt x="209" y="25"/>
                  </a:lnTo>
                  <a:lnTo>
                    <a:pt x="205" y="30"/>
                  </a:lnTo>
                  <a:lnTo>
                    <a:pt x="206" y="44"/>
                  </a:lnTo>
                  <a:lnTo>
                    <a:pt x="203" y="47"/>
                  </a:lnTo>
                  <a:lnTo>
                    <a:pt x="205" y="59"/>
                  </a:lnTo>
                  <a:lnTo>
                    <a:pt x="208" y="62"/>
                  </a:lnTo>
                  <a:lnTo>
                    <a:pt x="209" y="62"/>
                  </a:lnTo>
                  <a:lnTo>
                    <a:pt x="209" y="193"/>
                  </a:lnTo>
                  <a:lnTo>
                    <a:pt x="196" y="193"/>
                  </a:lnTo>
                  <a:lnTo>
                    <a:pt x="196" y="200"/>
                  </a:lnTo>
                  <a:lnTo>
                    <a:pt x="195" y="200"/>
                  </a:lnTo>
                  <a:lnTo>
                    <a:pt x="91" y="147"/>
                  </a:lnTo>
                  <a:lnTo>
                    <a:pt x="79" y="151"/>
                  </a:lnTo>
                  <a:lnTo>
                    <a:pt x="74" y="153"/>
                  </a:lnTo>
                  <a:lnTo>
                    <a:pt x="73" y="153"/>
                  </a:lnTo>
                  <a:lnTo>
                    <a:pt x="63" y="144"/>
                  </a:lnTo>
                  <a:lnTo>
                    <a:pt x="36" y="145"/>
                  </a:lnTo>
                  <a:lnTo>
                    <a:pt x="34" y="145"/>
                  </a:lnTo>
                  <a:lnTo>
                    <a:pt x="34" y="144"/>
                  </a:lnTo>
                  <a:lnTo>
                    <a:pt x="29" y="132"/>
                  </a:lnTo>
                  <a:lnTo>
                    <a:pt x="15" y="129"/>
                  </a:lnTo>
                  <a:lnTo>
                    <a:pt x="12" y="126"/>
                  </a:lnTo>
                  <a:lnTo>
                    <a:pt x="9" y="117"/>
                  </a:lnTo>
                  <a:lnTo>
                    <a:pt x="2" y="105"/>
                  </a:lnTo>
                  <a:lnTo>
                    <a:pt x="6" y="101"/>
                  </a:lnTo>
                  <a:lnTo>
                    <a:pt x="8" y="81"/>
                  </a:lnTo>
                  <a:lnTo>
                    <a:pt x="6" y="59"/>
                  </a:lnTo>
                  <a:lnTo>
                    <a:pt x="0" y="50"/>
                  </a:lnTo>
                  <a:lnTo>
                    <a:pt x="5" y="44"/>
                  </a:lnTo>
                  <a:lnTo>
                    <a:pt x="12" y="37"/>
                  </a:lnTo>
                  <a:lnTo>
                    <a:pt x="12" y="24"/>
                  </a:lnTo>
                  <a:lnTo>
                    <a:pt x="14" y="24"/>
                  </a:lnTo>
                  <a:lnTo>
                    <a:pt x="29" y="13"/>
                  </a:lnTo>
                  <a:lnTo>
                    <a:pt x="2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8" name="Liberia">
              <a:extLst>
                <a:ext uri="{FF2B5EF4-FFF2-40B4-BE49-F238E27FC236}">
                  <a16:creationId xmlns:a16="http://schemas.microsoft.com/office/drawing/2014/main" id="{9E0D719F-81AD-532B-06BD-817FF8A04361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4785" y="4385017"/>
              <a:ext cx="97581" cy="103003"/>
            </a:xfrm>
            <a:custGeom>
              <a:avLst/>
              <a:gdLst>
                <a:gd name="T0" fmla="*/ 23 w 54"/>
                <a:gd name="T1" fmla="*/ 0 h 57"/>
                <a:gd name="T2" fmla="*/ 25 w 54"/>
                <a:gd name="T3" fmla="*/ 0 h 57"/>
                <a:gd name="T4" fmla="*/ 28 w 54"/>
                <a:gd name="T5" fmla="*/ 3 h 57"/>
                <a:gd name="T6" fmla="*/ 29 w 54"/>
                <a:gd name="T7" fmla="*/ 11 h 57"/>
                <a:gd name="T8" fmla="*/ 28 w 54"/>
                <a:gd name="T9" fmla="*/ 17 h 57"/>
                <a:gd name="T10" fmla="*/ 34 w 54"/>
                <a:gd name="T11" fmla="*/ 18 h 57"/>
                <a:gd name="T12" fmla="*/ 37 w 54"/>
                <a:gd name="T13" fmla="*/ 12 h 57"/>
                <a:gd name="T14" fmla="*/ 38 w 54"/>
                <a:gd name="T15" fmla="*/ 12 h 57"/>
                <a:gd name="T16" fmla="*/ 41 w 54"/>
                <a:gd name="T17" fmla="*/ 14 h 57"/>
                <a:gd name="T18" fmla="*/ 44 w 54"/>
                <a:gd name="T19" fmla="*/ 20 h 57"/>
                <a:gd name="T20" fmla="*/ 41 w 54"/>
                <a:gd name="T21" fmla="*/ 29 h 57"/>
                <a:gd name="T22" fmla="*/ 47 w 54"/>
                <a:gd name="T23" fmla="*/ 30 h 57"/>
                <a:gd name="T24" fmla="*/ 49 w 54"/>
                <a:gd name="T25" fmla="*/ 30 h 57"/>
                <a:gd name="T26" fmla="*/ 50 w 54"/>
                <a:gd name="T27" fmla="*/ 36 h 57"/>
                <a:gd name="T28" fmla="*/ 54 w 54"/>
                <a:gd name="T29" fmla="*/ 36 h 57"/>
                <a:gd name="T30" fmla="*/ 53 w 54"/>
                <a:gd name="T31" fmla="*/ 55 h 57"/>
                <a:gd name="T32" fmla="*/ 53 w 54"/>
                <a:gd name="T33" fmla="*/ 57 h 57"/>
                <a:gd name="T34" fmla="*/ 29 w 54"/>
                <a:gd name="T35" fmla="*/ 46 h 57"/>
                <a:gd name="T36" fmla="*/ 1 w 54"/>
                <a:gd name="T37" fmla="*/ 23 h 57"/>
                <a:gd name="T38" fmla="*/ 0 w 54"/>
                <a:gd name="T39" fmla="*/ 23 h 57"/>
                <a:gd name="T40" fmla="*/ 0 w 54"/>
                <a:gd name="T41" fmla="*/ 21 h 57"/>
                <a:gd name="T42" fmla="*/ 1 w 54"/>
                <a:gd name="T43" fmla="*/ 21 h 57"/>
                <a:gd name="T44" fmla="*/ 13 w 54"/>
                <a:gd name="T45" fmla="*/ 12 h 57"/>
                <a:gd name="T46" fmla="*/ 13 w 54"/>
                <a:gd name="T47" fmla="*/ 6 h 57"/>
                <a:gd name="T48" fmla="*/ 16 w 54"/>
                <a:gd name="T49" fmla="*/ 6 h 57"/>
                <a:gd name="T50" fmla="*/ 16 w 54"/>
                <a:gd name="T51" fmla="*/ 3 h 57"/>
                <a:gd name="T52" fmla="*/ 23 w 54"/>
                <a:gd name="T53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4" h="57">
                  <a:moveTo>
                    <a:pt x="23" y="0"/>
                  </a:moveTo>
                  <a:lnTo>
                    <a:pt x="25" y="0"/>
                  </a:lnTo>
                  <a:lnTo>
                    <a:pt x="28" y="3"/>
                  </a:lnTo>
                  <a:lnTo>
                    <a:pt x="29" y="11"/>
                  </a:lnTo>
                  <a:lnTo>
                    <a:pt x="28" y="17"/>
                  </a:lnTo>
                  <a:lnTo>
                    <a:pt x="34" y="18"/>
                  </a:lnTo>
                  <a:lnTo>
                    <a:pt x="37" y="12"/>
                  </a:lnTo>
                  <a:lnTo>
                    <a:pt x="38" y="12"/>
                  </a:lnTo>
                  <a:lnTo>
                    <a:pt x="41" y="14"/>
                  </a:lnTo>
                  <a:lnTo>
                    <a:pt x="44" y="20"/>
                  </a:lnTo>
                  <a:lnTo>
                    <a:pt x="41" y="29"/>
                  </a:lnTo>
                  <a:lnTo>
                    <a:pt x="47" y="30"/>
                  </a:lnTo>
                  <a:lnTo>
                    <a:pt x="49" y="30"/>
                  </a:lnTo>
                  <a:lnTo>
                    <a:pt x="50" y="36"/>
                  </a:lnTo>
                  <a:lnTo>
                    <a:pt x="54" y="36"/>
                  </a:lnTo>
                  <a:lnTo>
                    <a:pt x="53" y="55"/>
                  </a:lnTo>
                  <a:lnTo>
                    <a:pt x="53" y="57"/>
                  </a:lnTo>
                  <a:lnTo>
                    <a:pt x="29" y="46"/>
                  </a:lnTo>
                  <a:lnTo>
                    <a:pt x="1" y="23"/>
                  </a:lnTo>
                  <a:lnTo>
                    <a:pt x="0" y="23"/>
                  </a:lnTo>
                  <a:lnTo>
                    <a:pt x="0" y="21"/>
                  </a:lnTo>
                  <a:lnTo>
                    <a:pt x="1" y="21"/>
                  </a:lnTo>
                  <a:lnTo>
                    <a:pt x="13" y="12"/>
                  </a:lnTo>
                  <a:lnTo>
                    <a:pt x="13" y="6"/>
                  </a:lnTo>
                  <a:lnTo>
                    <a:pt x="16" y="6"/>
                  </a:lnTo>
                  <a:lnTo>
                    <a:pt x="16" y="3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59" name="Lesotho">
              <a:extLst>
                <a:ext uri="{FF2B5EF4-FFF2-40B4-BE49-F238E27FC236}">
                  <a16:creationId xmlns:a16="http://schemas.microsoft.com/office/drawing/2014/main" id="{8C8AF8D7-897B-87D2-103E-896BD8F46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5543" y="5286740"/>
              <a:ext cx="56019" cy="56019"/>
            </a:xfrm>
            <a:custGeom>
              <a:avLst/>
              <a:gdLst>
                <a:gd name="T0" fmla="*/ 16 w 31"/>
                <a:gd name="T1" fmla="*/ 0 h 31"/>
                <a:gd name="T2" fmla="*/ 23 w 31"/>
                <a:gd name="T3" fmla="*/ 1 h 31"/>
                <a:gd name="T4" fmla="*/ 31 w 31"/>
                <a:gd name="T5" fmla="*/ 11 h 31"/>
                <a:gd name="T6" fmla="*/ 26 w 31"/>
                <a:gd name="T7" fmla="*/ 23 h 31"/>
                <a:gd name="T8" fmla="*/ 14 w 31"/>
                <a:gd name="T9" fmla="*/ 31 h 31"/>
                <a:gd name="T10" fmla="*/ 13 w 31"/>
                <a:gd name="T11" fmla="*/ 31 h 31"/>
                <a:gd name="T12" fmla="*/ 6 w 31"/>
                <a:gd name="T13" fmla="*/ 28 h 31"/>
                <a:gd name="T14" fmla="*/ 0 w 31"/>
                <a:gd name="T15" fmla="*/ 17 h 31"/>
                <a:gd name="T16" fmla="*/ 6 w 31"/>
                <a:gd name="T17" fmla="*/ 5 h 31"/>
                <a:gd name="T18" fmla="*/ 16 w 31"/>
                <a:gd name="T19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" h="31">
                  <a:moveTo>
                    <a:pt x="16" y="0"/>
                  </a:moveTo>
                  <a:lnTo>
                    <a:pt x="23" y="1"/>
                  </a:lnTo>
                  <a:lnTo>
                    <a:pt x="31" y="11"/>
                  </a:lnTo>
                  <a:lnTo>
                    <a:pt x="26" y="23"/>
                  </a:lnTo>
                  <a:lnTo>
                    <a:pt x="14" y="31"/>
                  </a:lnTo>
                  <a:lnTo>
                    <a:pt x="13" y="31"/>
                  </a:lnTo>
                  <a:lnTo>
                    <a:pt x="6" y="28"/>
                  </a:lnTo>
                  <a:lnTo>
                    <a:pt x="0" y="17"/>
                  </a:lnTo>
                  <a:lnTo>
                    <a:pt x="6" y="5"/>
                  </a:lnTo>
                  <a:lnTo>
                    <a:pt x="1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0" name="Kenya">
              <a:extLst>
                <a:ext uri="{FF2B5EF4-FFF2-40B4-BE49-F238E27FC236}">
                  <a16:creationId xmlns:a16="http://schemas.microsoft.com/office/drawing/2014/main" id="{289D9F42-1BB5-C1B6-0A11-15C3EA21816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8179" y="4478984"/>
              <a:ext cx="189742" cy="220462"/>
            </a:xfrm>
            <a:custGeom>
              <a:avLst/>
              <a:gdLst>
                <a:gd name="T0" fmla="*/ 6 w 105"/>
                <a:gd name="T1" fmla="*/ 0 h 122"/>
                <a:gd name="T2" fmla="*/ 25 w 105"/>
                <a:gd name="T3" fmla="*/ 0 h 122"/>
                <a:gd name="T4" fmla="*/ 36 w 105"/>
                <a:gd name="T5" fmla="*/ 2 h 122"/>
                <a:gd name="T6" fmla="*/ 52 w 105"/>
                <a:gd name="T7" fmla="*/ 11 h 122"/>
                <a:gd name="T8" fmla="*/ 65 w 105"/>
                <a:gd name="T9" fmla="*/ 14 h 122"/>
                <a:gd name="T10" fmla="*/ 71 w 105"/>
                <a:gd name="T11" fmla="*/ 14 h 122"/>
                <a:gd name="T12" fmla="*/ 80 w 105"/>
                <a:gd name="T13" fmla="*/ 8 h 122"/>
                <a:gd name="T14" fmla="*/ 90 w 105"/>
                <a:gd name="T15" fmla="*/ 6 h 122"/>
                <a:gd name="T16" fmla="*/ 98 w 105"/>
                <a:gd name="T17" fmla="*/ 9 h 122"/>
                <a:gd name="T18" fmla="*/ 105 w 105"/>
                <a:gd name="T19" fmla="*/ 9 h 122"/>
                <a:gd name="T20" fmla="*/ 105 w 105"/>
                <a:gd name="T21" fmla="*/ 11 h 122"/>
                <a:gd name="T22" fmla="*/ 93 w 105"/>
                <a:gd name="T23" fmla="*/ 25 h 122"/>
                <a:gd name="T24" fmla="*/ 93 w 105"/>
                <a:gd name="T25" fmla="*/ 73 h 122"/>
                <a:gd name="T26" fmla="*/ 101 w 105"/>
                <a:gd name="T27" fmla="*/ 82 h 122"/>
                <a:gd name="T28" fmla="*/ 101 w 105"/>
                <a:gd name="T29" fmla="*/ 83 h 122"/>
                <a:gd name="T30" fmla="*/ 84 w 105"/>
                <a:gd name="T31" fmla="*/ 97 h 122"/>
                <a:gd name="T32" fmla="*/ 76 w 105"/>
                <a:gd name="T33" fmla="*/ 117 h 122"/>
                <a:gd name="T34" fmla="*/ 71 w 105"/>
                <a:gd name="T35" fmla="*/ 122 h 122"/>
                <a:gd name="T36" fmla="*/ 52 w 105"/>
                <a:gd name="T37" fmla="*/ 110 h 122"/>
                <a:gd name="T38" fmla="*/ 49 w 105"/>
                <a:gd name="T39" fmla="*/ 100 h 122"/>
                <a:gd name="T40" fmla="*/ 4 w 105"/>
                <a:gd name="T41" fmla="*/ 74 h 122"/>
                <a:gd name="T42" fmla="*/ 1 w 105"/>
                <a:gd name="T43" fmla="*/ 71 h 122"/>
                <a:gd name="T44" fmla="*/ 1 w 105"/>
                <a:gd name="T45" fmla="*/ 70 h 122"/>
                <a:gd name="T46" fmla="*/ 3 w 105"/>
                <a:gd name="T47" fmla="*/ 67 h 122"/>
                <a:gd name="T48" fmla="*/ 7 w 105"/>
                <a:gd name="T49" fmla="*/ 65 h 122"/>
                <a:gd name="T50" fmla="*/ 1 w 105"/>
                <a:gd name="T51" fmla="*/ 65 h 122"/>
                <a:gd name="T52" fmla="*/ 1 w 105"/>
                <a:gd name="T53" fmla="*/ 57 h 122"/>
                <a:gd name="T54" fmla="*/ 12 w 105"/>
                <a:gd name="T55" fmla="*/ 40 h 122"/>
                <a:gd name="T56" fmla="*/ 15 w 105"/>
                <a:gd name="T57" fmla="*/ 33 h 122"/>
                <a:gd name="T58" fmla="*/ 12 w 105"/>
                <a:gd name="T59" fmla="*/ 24 h 122"/>
                <a:gd name="T60" fmla="*/ 7 w 105"/>
                <a:gd name="T61" fmla="*/ 21 h 122"/>
                <a:gd name="T62" fmla="*/ 4 w 105"/>
                <a:gd name="T63" fmla="*/ 11 h 122"/>
                <a:gd name="T64" fmla="*/ 0 w 105"/>
                <a:gd name="T65" fmla="*/ 9 h 122"/>
                <a:gd name="T66" fmla="*/ 0 w 105"/>
                <a:gd name="T67" fmla="*/ 8 h 122"/>
                <a:gd name="T68" fmla="*/ 6 w 105"/>
                <a:gd name="T69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122">
                  <a:moveTo>
                    <a:pt x="6" y="0"/>
                  </a:moveTo>
                  <a:lnTo>
                    <a:pt x="25" y="0"/>
                  </a:lnTo>
                  <a:lnTo>
                    <a:pt x="36" y="2"/>
                  </a:lnTo>
                  <a:lnTo>
                    <a:pt x="52" y="11"/>
                  </a:lnTo>
                  <a:lnTo>
                    <a:pt x="65" y="14"/>
                  </a:lnTo>
                  <a:lnTo>
                    <a:pt x="71" y="14"/>
                  </a:lnTo>
                  <a:lnTo>
                    <a:pt x="80" y="8"/>
                  </a:lnTo>
                  <a:lnTo>
                    <a:pt x="90" y="6"/>
                  </a:lnTo>
                  <a:lnTo>
                    <a:pt x="98" y="9"/>
                  </a:lnTo>
                  <a:lnTo>
                    <a:pt x="105" y="9"/>
                  </a:lnTo>
                  <a:lnTo>
                    <a:pt x="105" y="11"/>
                  </a:lnTo>
                  <a:lnTo>
                    <a:pt x="93" y="25"/>
                  </a:lnTo>
                  <a:lnTo>
                    <a:pt x="93" y="73"/>
                  </a:lnTo>
                  <a:lnTo>
                    <a:pt x="101" y="82"/>
                  </a:lnTo>
                  <a:lnTo>
                    <a:pt x="101" y="83"/>
                  </a:lnTo>
                  <a:lnTo>
                    <a:pt x="84" y="97"/>
                  </a:lnTo>
                  <a:lnTo>
                    <a:pt x="76" y="117"/>
                  </a:lnTo>
                  <a:lnTo>
                    <a:pt x="71" y="122"/>
                  </a:lnTo>
                  <a:lnTo>
                    <a:pt x="52" y="110"/>
                  </a:lnTo>
                  <a:lnTo>
                    <a:pt x="49" y="100"/>
                  </a:lnTo>
                  <a:lnTo>
                    <a:pt x="4" y="74"/>
                  </a:lnTo>
                  <a:lnTo>
                    <a:pt x="1" y="71"/>
                  </a:lnTo>
                  <a:lnTo>
                    <a:pt x="1" y="70"/>
                  </a:lnTo>
                  <a:lnTo>
                    <a:pt x="3" y="67"/>
                  </a:lnTo>
                  <a:lnTo>
                    <a:pt x="7" y="65"/>
                  </a:lnTo>
                  <a:lnTo>
                    <a:pt x="1" y="65"/>
                  </a:lnTo>
                  <a:lnTo>
                    <a:pt x="1" y="57"/>
                  </a:lnTo>
                  <a:lnTo>
                    <a:pt x="12" y="40"/>
                  </a:lnTo>
                  <a:lnTo>
                    <a:pt x="15" y="33"/>
                  </a:lnTo>
                  <a:lnTo>
                    <a:pt x="12" y="24"/>
                  </a:lnTo>
                  <a:lnTo>
                    <a:pt x="7" y="21"/>
                  </a:lnTo>
                  <a:lnTo>
                    <a:pt x="4" y="11"/>
                  </a:lnTo>
                  <a:lnTo>
                    <a:pt x="0" y="9"/>
                  </a:lnTo>
                  <a:lnTo>
                    <a:pt x="0" y="8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1" name="Guinea">
              <a:extLst>
                <a:ext uri="{FF2B5EF4-FFF2-40B4-BE49-F238E27FC236}">
                  <a16:creationId xmlns:a16="http://schemas.microsoft.com/office/drawing/2014/main" id="{22AB3ED3-CA18-B6F4-931D-21CA2D7C21A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1661" y="4287435"/>
              <a:ext cx="175286" cy="133723"/>
            </a:xfrm>
            <a:custGeom>
              <a:avLst/>
              <a:gdLst>
                <a:gd name="T0" fmla="*/ 37 w 97"/>
                <a:gd name="T1" fmla="*/ 4 h 74"/>
                <a:gd name="T2" fmla="*/ 47 w 97"/>
                <a:gd name="T3" fmla="*/ 2 h 74"/>
                <a:gd name="T4" fmla="*/ 50 w 97"/>
                <a:gd name="T5" fmla="*/ 7 h 74"/>
                <a:gd name="T6" fmla="*/ 56 w 97"/>
                <a:gd name="T7" fmla="*/ 5 h 74"/>
                <a:gd name="T8" fmla="*/ 62 w 97"/>
                <a:gd name="T9" fmla="*/ 5 h 74"/>
                <a:gd name="T10" fmla="*/ 69 w 97"/>
                <a:gd name="T11" fmla="*/ 7 h 74"/>
                <a:gd name="T12" fmla="*/ 80 w 97"/>
                <a:gd name="T13" fmla="*/ 2 h 74"/>
                <a:gd name="T14" fmla="*/ 89 w 97"/>
                <a:gd name="T15" fmla="*/ 17 h 74"/>
                <a:gd name="T16" fmla="*/ 86 w 97"/>
                <a:gd name="T17" fmla="*/ 22 h 74"/>
                <a:gd name="T18" fmla="*/ 90 w 97"/>
                <a:gd name="T19" fmla="*/ 28 h 74"/>
                <a:gd name="T20" fmla="*/ 92 w 97"/>
                <a:gd name="T21" fmla="*/ 37 h 74"/>
                <a:gd name="T22" fmla="*/ 95 w 97"/>
                <a:gd name="T23" fmla="*/ 44 h 74"/>
                <a:gd name="T24" fmla="*/ 97 w 97"/>
                <a:gd name="T25" fmla="*/ 50 h 74"/>
                <a:gd name="T26" fmla="*/ 95 w 97"/>
                <a:gd name="T27" fmla="*/ 51 h 74"/>
                <a:gd name="T28" fmla="*/ 96 w 97"/>
                <a:gd name="T29" fmla="*/ 53 h 74"/>
                <a:gd name="T30" fmla="*/ 97 w 97"/>
                <a:gd name="T31" fmla="*/ 59 h 74"/>
                <a:gd name="T32" fmla="*/ 92 w 97"/>
                <a:gd name="T33" fmla="*/ 57 h 74"/>
                <a:gd name="T34" fmla="*/ 90 w 97"/>
                <a:gd name="T35" fmla="*/ 59 h 74"/>
                <a:gd name="T36" fmla="*/ 93 w 97"/>
                <a:gd name="T37" fmla="*/ 62 h 74"/>
                <a:gd name="T38" fmla="*/ 90 w 97"/>
                <a:gd name="T39" fmla="*/ 69 h 74"/>
                <a:gd name="T40" fmla="*/ 84 w 97"/>
                <a:gd name="T41" fmla="*/ 68 h 74"/>
                <a:gd name="T42" fmla="*/ 72 w 97"/>
                <a:gd name="T43" fmla="*/ 72 h 74"/>
                <a:gd name="T44" fmla="*/ 74 w 97"/>
                <a:gd name="T45" fmla="*/ 65 h 74"/>
                <a:gd name="T46" fmla="*/ 69 w 97"/>
                <a:gd name="T47" fmla="*/ 56 h 74"/>
                <a:gd name="T48" fmla="*/ 62 w 97"/>
                <a:gd name="T49" fmla="*/ 57 h 74"/>
                <a:gd name="T50" fmla="*/ 56 w 97"/>
                <a:gd name="T51" fmla="*/ 59 h 74"/>
                <a:gd name="T52" fmla="*/ 59 w 97"/>
                <a:gd name="T53" fmla="*/ 50 h 74"/>
                <a:gd name="T54" fmla="*/ 35 w 97"/>
                <a:gd name="T55" fmla="*/ 38 h 74"/>
                <a:gd name="T56" fmla="*/ 23 w 97"/>
                <a:gd name="T57" fmla="*/ 48 h 74"/>
                <a:gd name="T58" fmla="*/ 10 w 97"/>
                <a:gd name="T59" fmla="*/ 35 h 74"/>
                <a:gd name="T60" fmla="*/ 3 w 97"/>
                <a:gd name="T61" fmla="*/ 26 h 74"/>
                <a:gd name="T62" fmla="*/ 1 w 97"/>
                <a:gd name="T63" fmla="*/ 28 h 74"/>
                <a:gd name="T64" fmla="*/ 0 w 97"/>
                <a:gd name="T65" fmla="*/ 25 h 74"/>
                <a:gd name="T66" fmla="*/ 6 w 97"/>
                <a:gd name="T67" fmla="*/ 16 h 74"/>
                <a:gd name="T68" fmla="*/ 14 w 97"/>
                <a:gd name="T69" fmla="*/ 7 h 74"/>
                <a:gd name="T70" fmla="*/ 19 w 97"/>
                <a:gd name="T71" fmla="*/ 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7" h="74">
                  <a:moveTo>
                    <a:pt x="17" y="0"/>
                  </a:moveTo>
                  <a:lnTo>
                    <a:pt x="37" y="4"/>
                  </a:lnTo>
                  <a:lnTo>
                    <a:pt x="43" y="4"/>
                  </a:lnTo>
                  <a:lnTo>
                    <a:pt x="47" y="2"/>
                  </a:lnTo>
                  <a:lnTo>
                    <a:pt x="50" y="2"/>
                  </a:lnTo>
                  <a:lnTo>
                    <a:pt x="50" y="7"/>
                  </a:lnTo>
                  <a:lnTo>
                    <a:pt x="55" y="5"/>
                  </a:lnTo>
                  <a:lnTo>
                    <a:pt x="56" y="5"/>
                  </a:lnTo>
                  <a:lnTo>
                    <a:pt x="59" y="10"/>
                  </a:lnTo>
                  <a:lnTo>
                    <a:pt x="62" y="5"/>
                  </a:lnTo>
                  <a:lnTo>
                    <a:pt x="63" y="5"/>
                  </a:lnTo>
                  <a:lnTo>
                    <a:pt x="69" y="7"/>
                  </a:lnTo>
                  <a:lnTo>
                    <a:pt x="75" y="2"/>
                  </a:lnTo>
                  <a:lnTo>
                    <a:pt x="80" y="2"/>
                  </a:lnTo>
                  <a:lnTo>
                    <a:pt x="83" y="13"/>
                  </a:lnTo>
                  <a:lnTo>
                    <a:pt x="89" y="17"/>
                  </a:lnTo>
                  <a:lnTo>
                    <a:pt x="89" y="19"/>
                  </a:lnTo>
                  <a:lnTo>
                    <a:pt x="86" y="22"/>
                  </a:lnTo>
                  <a:lnTo>
                    <a:pt x="90" y="22"/>
                  </a:lnTo>
                  <a:lnTo>
                    <a:pt x="90" y="28"/>
                  </a:lnTo>
                  <a:lnTo>
                    <a:pt x="93" y="34"/>
                  </a:lnTo>
                  <a:lnTo>
                    <a:pt x="92" y="37"/>
                  </a:lnTo>
                  <a:lnTo>
                    <a:pt x="92" y="43"/>
                  </a:lnTo>
                  <a:lnTo>
                    <a:pt x="95" y="44"/>
                  </a:lnTo>
                  <a:lnTo>
                    <a:pt x="96" y="44"/>
                  </a:lnTo>
                  <a:lnTo>
                    <a:pt x="97" y="50"/>
                  </a:lnTo>
                  <a:lnTo>
                    <a:pt x="96" y="50"/>
                  </a:lnTo>
                  <a:lnTo>
                    <a:pt x="95" y="51"/>
                  </a:lnTo>
                  <a:lnTo>
                    <a:pt x="96" y="51"/>
                  </a:lnTo>
                  <a:lnTo>
                    <a:pt x="96" y="53"/>
                  </a:lnTo>
                  <a:lnTo>
                    <a:pt x="97" y="57"/>
                  </a:lnTo>
                  <a:lnTo>
                    <a:pt x="97" y="59"/>
                  </a:lnTo>
                  <a:lnTo>
                    <a:pt x="93" y="59"/>
                  </a:lnTo>
                  <a:lnTo>
                    <a:pt x="92" y="57"/>
                  </a:lnTo>
                  <a:lnTo>
                    <a:pt x="90" y="57"/>
                  </a:lnTo>
                  <a:lnTo>
                    <a:pt x="90" y="59"/>
                  </a:lnTo>
                  <a:lnTo>
                    <a:pt x="93" y="60"/>
                  </a:lnTo>
                  <a:lnTo>
                    <a:pt x="93" y="62"/>
                  </a:lnTo>
                  <a:lnTo>
                    <a:pt x="90" y="68"/>
                  </a:lnTo>
                  <a:lnTo>
                    <a:pt x="90" y="69"/>
                  </a:lnTo>
                  <a:lnTo>
                    <a:pt x="86" y="69"/>
                  </a:lnTo>
                  <a:lnTo>
                    <a:pt x="84" y="68"/>
                  </a:lnTo>
                  <a:lnTo>
                    <a:pt x="80" y="74"/>
                  </a:lnTo>
                  <a:lnTo>
                    <a:pt x="72" y="72"/>
                  </a:lnTo>
                  <a:lnTo>
                    <a:pt x="72" y="71"/>
                  </a:lnTo>
                  <a:lnTo>
                    <a:pt x="74" y="65"/>
                  </a:lnTo>
                  <a:lnTo>
                    <a:pt x="72" y="59"/>
                  </a:lnTo>
                  <a:lnTo>
                    <a:pt x="69" y="56"/>
                  </a:lnTo>
                  <a:lnTo>
                    <a:pt x="62" y="59"/>
                  </a:lnTo>
                  <a:lnTo>
                    <a:pt x="62" y="57"/>
                  </a:lnTo>
                  <a:lnTo>
                    <a:pt x="57" y="59"/>
                  </a:lnTo>
                  <a:lnTo>
                    <a:pt x="56" y="59"/>
                  </a:lnTo>
                  <a:lnTo>
                    <a:pt x="56" y="57"/>
                  </a:lnTo>
                  <a:lnTo>
                    <a:pt x="59" y="50"/>
                  </a:lnTo>
                  <a:lnTo>
                    <a:pt x="50" y="38"/>
                  </a:lnTo>
                  <a:lnTo>
                    <a:pt x="35" y="38"/>
                  </a:lnTo>
                  <a:lnTo>
                    <a:pt x="28" y="48"/>
                  </a:lnTo>
                  <a:lnTo>
                    <a:pt x="23" y="48"/>
                  </a:lnTo>
                  <a:lnTo>
                    <a:pt x="16" y="38"/>
                  </a:lnTo>
                  <a:lnTo>
                    <a:pt x="10" y="35"/>
                  </a:lnTo>
                  <a:lnTo>
                    <a:pt x="4" y="25"/>
                  </a:lnTo>
                  <a:lnTo>
                    <a:pt x="3" y="26"/>
                  </a:lnTo>
                  <a:lnTo>
                    <a:pt x="3" y="28"/>
                  </a:lnTo>
                  <a:lnTo>
                    <a:pt x="1" y="28"/>
                  </a:lnTo>
                  <a:lnTo>
                    <a:pt x="1" y="26"/>
                  </a:lnTo>
                  <a:lnTo>
                    <a:pt x="0" y="25"/>
                  </a:lnTo>
                  <a:lnTo>
                    <a:pt x="0" y="23"/>
                  </a:lnTo>
                  <a:lnTo>
                    <a:pt x="6" y="16"/>
                  </a:lnTo>
                  <a:lnTo>
                    <a:pt x="17" y="13"/>
                  </a:lnTo>
                  <a:lnTo>
                    <a:pt x="14" y="7"/>
                  </a:lnTo>
                  <a:lnTo>
                    <a:pt x="16" y="7"/>
                  </a:lnTo>
                  <a:lnTo>
                    <a:pt x="19" y="4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2" name="Guinea-Bissau">
              <a:extLst>
                <a:ext uri="{FF2B5EF4-FFF2-40B4-BE49-F238E27FC236}">
                  <a16:creationId xmlns:a16="http://schemas.microsoft.com/office/drawing/2014/main" id="{112FCB27-8030-3C54-F5F0-ED7B895D121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0098" y="4287435"/>
              <a:ext cx="77705" cy="45177"/>
            </a:xfrm>
            <a:custGeom>
              <a:avLst/>
              <a:gdLst>
                <a:gd name="T0" fmla="*/ 23 w 43"/>
                <a:gd name="T1" fmla="*/ 0 h 25"/>
                <a:gd name="T2" fmla="*/ 42 w 43"/>
                <a:gd name="T3" fmla="*/ 0 h 25"/>
                <a:gd name="T4" fmla="*/ 43 w 43"/>
                <a:gd name="T5" fmla="*/ 4 h 25"/>
                <a:gd name="T6" fmla="*/ 43 w 43"/>
                <a:gd name="T7" fmla="*/ 5 h 25"/>
                <a:gd name="T8" fmla="*/ 40 w 43"/>
                <a:gd name="T9" fmla="*/ 7 h 25"/>
                <a:gd name="T10" fmla="*/ 42 w 43"/>
                <a:gd name="T11" fmla="*/ 13 h 25"/>
                <a:gd name="T12" fmla="*/ 42 w 43"/>
                <a:gd name="T13" fmla="*/ 14 h 25"/>
                <a:gd name="T14" fmla="*/ 40 w 43"/>
                <a:gd name="T15" fmla="*/ 14 h 25"/>
                <a:gd name="T16" fmla="*/ 30 w 43"/>
                <a:gd name="T17" fmla="*/ 17 h 25"/>
                <a:gd name="T18" fmla="*/ 24 w 43"/>
                <a:gd name="T19" fmla="*/ 25 h 25"/>
                <a:gd name="T20" fmla="*/ 23 w 43"/>
                <a:gd name="T21" fmla="*/ 25 h 25"/>
                <a:gd name="T22" fmla="*/ 20 w 43"/>
                <a:gd name="T23" fmla="*/ 20 h 25"/>
                <a:gd name="T24" fmla="*/ 18 w 43"/>
                <a:gd name="T25" fmla="*/ 14 h 25"/>
                <a:gd name="T26" fmla="*/ 18 w 43"/>
                <a:gd name="T27" fmla="*/ 13 h 25"/>
                <a:gd name="T28" fmla="*/ 14 w 43"/>
                <a:gd name="T29" fmla="*/ 14 h 25"/>
                <a:gd name="T30" fmla="*/ 12 w 43"/>
                <a:gd name="T31" fmla="*/ 14 h 25"/>
                <a:gd name="T32" fmla="*/ 0 w 43"/>
                <a:gd name="T33" fmla="*/ 4 h 25"/>
                <a:gd name="T34" fmla="*/ 0 w 43"/>
                <a:gd name="T35" fmla="*/ 2 h 25"/>
                <a:gd name="T36" fmla="*/ 14 w 43"/>
                <a:gd name="T37" fmla="*/ 2 h 25"/>
                <a:gd name="T38" fmla="*/ 23 w 43"/>
                <a:gd name="T3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3" h="25">
                  <a:moveTo>
                    <a:pt x="23" y="0"/>
                  </a:moveTo>
                  <a:lnTo>
                    <a:pt x="42" y="0"/>
                  </a:lnTo>
                  <a:lnTo>
                    <a:pt x="43" y="4"/>
                  </a:lnTo>
                  <a:lnTo>
                    <a:pt x="43" y="5"/>
                  </a:lnTo>
                  <a:lnTo>
                    <a:pt x="40" y="7"/>
                  </a:lnTo>
                  <a:lnTo>
                    <a:pt x="42" y="13"/>
                  </a:lnTo>
                  <a:lnTo>
                    <a:pt x="42" y="14"/>
                  </a:lnTo>
                  <a:lnTo>
                    <a:pt x="40" y="14"/>
                  </a:lnTo>
                  <a:lnTo>
                    <a:pt x="30" y="17"/>
                  </a:lnTo>
                  <a:lnTo>
                    <a:pt x="24" y="25"/>
                  </a:lnTo>
                  <a:lnTo>
                    <a:pt x="23" y="25"/>
                  </a:lnTo>
                  <a:lnTo>
                    <a:pt x="20" y="20"/>
                  </a:lnTo>
                  <a:lnTo>
                    <a:pt x="18" y="14"/>
                  </a:lnTo>
                  <a:lnTo>
                    <a:pt x="18" y="13"/>
                  </a:lnTo>
                  <a:lnTo>
                    <a:pt x="14" y="14"/>
                  </a:lnTo>
                  <a:lnTo>
                    <a:pt x="12" y="14"/>
                  </a:lnTo>
                  <a:lnTo>
                    <a:pt x="0" y="4"/>
                  </a:lnTo>
                  <a:lnTo>
                    <a:pt x="0" y="2"/>
                  </a:lnTo>
                  <a:lnTo>
                    <a:pt x="14" y="2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3" name="Ghana">
              <a:extLst>
                <a:ext uri="{FF2B5EF4-FFF2-40B4-BE49-F238E27FC236}">
                  <a16:creationId xmlns:a16="http://schemas.microsoft.com/office/drawing/2014/main" id="{3BD2B060-3440-B753-F560-C288D20ABE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1755" y="4323577"/>
              <a:ext cx="108424" cy="159021"/>
            </a:xfrm>
            <a:custGeom>
              <a:avLst/>
              <a:gdLst>
                <a:gd name="T0" fmla="*/ 39 w 60"/>
                <a:gd name="T1" fmla="*/ 0 h 88"/>
                <a:gd name="T2" fmla="*/ 40 w 60"/>
                <a:gd name="T3" fmla="*/ 0 h 88"/>
                <a:gd name="T4" fmla="*/ 42 w 60"/>
                <a:gd name="T5" fmla="*/ 3 h 88"/>
                <a:gd name="T6" fmla="*/ 42 w 60"/>
                <a:gd name="T7" fmla="*/ 8 h 88"/>
                <a:gd name="T8" fmla="*/ 46 w 60"/>
                <a:gd name="T9" fmla="*/ 14 h 88"/>
                <a:gd name="T10" fmla="*/ 49 w 60"/>
                <a:gd name="T11" fmla="*/ 25 h 88"/>
                <a:gd name="T12" fmla="*/ 52 w 60"/>
                <a:gd name="T13" fmla="*/ 58 h 88"/>
                <a:gd name="T14" fmla="*/ 60 w 60"/>
                <a:gd name="T15" fmla="*/ 67 h 88"/>
                <a:gd name="T16" fmla="*/ 60 w 60"/>
                <a:gd name="T17" fmla="*/ 68 h 88"/>
                <a:gd name="T18" fmla="*/ 55 w 60"/>
                <a:gd name="T19" fmla="*/ 73 h 88"/>
                <a:gd name="T20" fmla="*/ 45 w 60"/>
                <a:gd name="T21" fmla="*/ 74 h 88"/>
                <a:gd name="T22" fmla="*/ 17 w 60"/>
                <a:gd name="T23" fmla="*/ 88 h 88"/>
                <a:gd name="T24" fmla="*/ 0 w 60"/>
                <a:gd name="T25" fmla="*/ 82 h 88"/>
                <a:gd name="T26" fmla="*/ 0 w 60"/>
                <a:gd name="T27" fmla="*/ 80 h 88"/>
                <a:gd name="T28" fmla="*/ 2 w 60"/>
                <a:gd name="T29" fmla="*/ 80 h 88"/>
                <a:gd name="T30" fmla="*/ 6 w 60"/>
                <a:gd name="T31" fmla="*/ 79 h 88"/>
                <a:gd name="T32" fmla="*/ 6 w 60"/>
                <a:gd name="T33" fmla="*/ 74 h 88"/>
                <a:gd name="T34" fmla="*/ 3 w 60"/>
                <a:gd name="T35" fmla="*/ 71 h 88"/>
                <a:gd name="T36" fmla="*/ 0 w 60"/>
                <a:gd name="T37" fmla="*/ 61 h 88"/>
                <a:gd name="T38" fmla="*/ 6 w 60"/>
                <a:gd name="T39" fmla="*/ 43 h 88"/>
                <a:gd name="T40" fmla="*/ 9 w 60"/>
                <a:gd name="T41" fmla="*/ 39 h 88"/>
                <a:gd name="T42" fmla="*/ 6 w 60"/>
                <a:gd name="T43" fmla="*/ 28 h 88"/>
                <a:gd name="T44" fmla="*/ 6 w 60"/>
                <a:gd name="T45" fmla="*/ 23 h 88"/>
                <a:gd name="T46" fmla="*/ 3 w 60"/>
                <a:gd name="T47" fmla="*/ 8 h 88"/>
                <a:gd name="T48" fmla="*/ 3 w 60"/>
                <a:gd name="T49" fmla="*/ 3 h 88"/>
                <a:gd name="T50" fmla="*/ 5 w 60"/>
                <a:gd name="T51" fmla="*/ 2 h 88"/>
                <a:gd name="T52" fmla="*/ 9 w 60"/>
                <a:gd name="T53" fmla="*/ 2 h 88"/>
                <a:gd name="T54" fmla="*/ 18 w 60"/>
                <a:gd name="T55" fmla="*/ 3 h 88"/>
                <a:gd name="T56" fmla="*/ 31 w 60"/>
                <a:gd name="T57" fmla="*/ 3 h 88"/>
                <a:gd name="T58" fmla="*/ 39 w 60"/>
                <a:gd name="T59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0" h="88">
                  <a:moveTo>
                    <a:pt x="39" y="0"/>
                  </a:moveTo>
                  <a:lnTo>
                    <a:pt x="40" y="0"/>
                  </a:lnTo>
                  <a:lnTo>
                    <a:pt x="42" y="3"/>
                  </a:lnTo>
                  <a:lnTo>
                    <a:pt x="42" y="8"/>
                  </a:lnTo>
                  <a:lnTo>
                    <a:pt x="46" y="14"/>
                  </a:lnTo>
                  <a:lnTo>
                    <a:pt x="49" y="25"/>
                  </a:lnTo>
                  <a:lnTo>
                    <a:pt x="52" y="58"/>
                  </a:lnTo>
                  <a:lnTo>
                    <a:pt x="60" y="67"/>
                  </a:lnTo>
                  <a:lnTo>
                    <a:pt x="60" y="68"/>
                  </a:lnTo>
                  <a:lnTo>
                    <a:pt x="55" y="73"/>
                  </a:lnTo>
                  <a:lnTo>
                    <a:pt x="45" y="74"/>
                  </a:lnTo>
                  <a:lnTo>
                    <a:pt x="17" y="88"/>
                  </a:lnTo>
                  <a:lnTo>
                    <a:pt x="0" y="82"/>
                  </a:lnTo>
                  <a:lnTo>
                    <a:pt x="0" y="80"/>
                  </a:lnTo>
                  <a:lnTo>
                    <a:pt x="2" y="80"/>
                  </a:lnTo>
                  <a:lnTo>
                    <a:pt x="6" y="79"/>
                  </a:lnTo>
                  <a:lnTo>
                    <a:pt x="6" y="74"/>
                  </a:lnTo>
                  <a:lnTo>
                    <a:pt x="3" y="71"/>
                  </a:lnTo>
                  <a:lnTo>
                    <a:pt x="0" y="61"/>
                  </a:lnTo>
                  <a:lnTo>
                    <a:pt x="6" y="43"/>
                  </a:lnTo>
                  <a:lnTo>
                    <a:pt x="9" y="39"/>
                  </a:lnTo>
                  <a:lnTo>
                    <a:pt x="6" y="28"/>
                  </a:lnTo>
                  <a:lnTo>
                    <a:pt x="6" y="23"/>
                  </a:lnTo>
                  <a:lnTo>
                    <a:pt x="3" y="8"/>
                  </a:lnTo>
                  <a:lnTo>
                    <a:pt x="3" y="3"/>
                  </a:lnTo>
                  <a:lnTo>
                    <a:pt x="5" y="2"/>
                  </a:lnTo>
                  <a:lnTo>
                    <a:pt x="9" y="2"/>
                  </a:lnTo>
                  <a:lnTo>
                    <a:pt x="18" y="3"/>
                  </a:lnTo>
                  <a:lnTo>
                    <a:pt x="31" y="3"/>
                  </a:lnTo>
                  <a:lnTo>
                    <a:pt x="3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4" name="The Gambia">
              <a:extLst>
                <a:ext uri="{FF2B5EF4-FFF2-40B4-BE49-F238E27FC236}">
                  <a16:creationId xmlns:a16="http://schemas.microsoft.com/office/drawing/2014/main" id="{0893626C-A720-4B0A-ED15-E8B64DAAF6E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0098" y="4256715"/>
              <a:ext cx="72283" cy="25299"/>
            </a:xfrm>
            <a:custGeom>
              <a:avLst/>
              <a:gdLst>
                <a:gd name="T0" fmla="*/ 24 w 40"/>
                <a:gd name="T1" fmla="*/ 0 h 14"/>
                <a:gd name="T2" fmla="*/ 24 w 40"/>
                <a:gd name="T3" fmla="*/ 2 h 14"/>
                <a:gd name="T4" fmla="*/ 33 w 40"/>
                <a:gd name="T5" fmla="*/ 6 h 14"/>
                <a:gd name="T6" fmla="*/ 40 w 40"/>
                <a:gd name="T7" fmla="*/ 5 h 14"/>
                <a:gd name="T8" fmla="*/ 40 w 40"/>
                <a:gd name="T9" fmla="*/ 8 h 14"/>
                <a:gd name="T10" fmla="*/ 36 w 40"/>
                <a:gd name="T11" fmla="*/ 11 h 14"/>
                <a:gd name="T12" fmla="*/ 23 w 40"/>
                <a:gd name="T13" fmla="*/ 6 h 14"/>
                <a:gd name="T14" fmla="*/ 14 w 40"/>
                <a:gd name="T15" fmla="*/ 11 h 14"/>
                <a:gd name="T16" fmla="*/ 12 w 40"/>
                <a:gd name="T17" fmla="*/ 11 h 14"/>
                <a:gd name="T18" fmla="*/ 11 w 40"/>
                <a:gd name="T19" fmla="*/ 12 h 14"/>
                <a:gd name="T20" fmla="*/ 5 w 40"/>
                <a:gd name="T21" fmla="*/ 12 h 14"/>
                <a:gd name="T22" fmla="*/ 3 w 40"/>
                <a:gd name="T23" fmla="*/ 14 h 14"/>
                <a:gd name="T24" fmla="*/ 0 w 40"/>
                <a:gd name="T25" fmla="*/ 14 h 14"/>
                <a:gd name="T26" fmla="*/ 0 w 40"/>
                <a:gd name="T27" fmla="*/ 8 h 14"/>
                <a:gd name="T28" fmla="*/ 3 w 40"/>
                <a:gd name="T29" fmla="*/ 5 h 14"/>
                <a:gd name="T30" fmla="*/ 17 w 40"/>
                <a:gd name="T31" fmla="*/ 5 h 14"/>
                <a:gd name="T32" fmla="*/ 23 w 40"/>
                <a:gd name="T33" fmla="*/ 2 h 14"/>
                <a:gd name="T34" fmla="*/ 24 w 40"/>
                <a:gd name="T35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0" h="14">
                  <a:moveTo>
                    <a:pt x="24" y="0"/>
                  </a:moveTo>
                  <a:lnTo>
                    <a:pt x="24" y="2"/>
                  </a:lnTo>
                  <a:lnTo>
                    <a:pt x="33" y="6"/>
                  </a:lnTo>
                  <a:lnTo>
                    <a:pt x="40" y="5"/>
                  </a:lnTo>
                  <a:lnTo>
                    <a:pt x="40" y="8"/>
                  </a:lnTo>
                  <a:lnTo>
                    <a:pt x="36" y="11"/>
                  </a:lnTo>
                  <a:lnTo>
                    <a:pt x="23" y="6"/>
                  </a:lnTo>
                  <a:lnTo>
                    <a:pt x="14" y="11"/>
                  </a:lnTo>
                  <a:lnTo>
                    <a:pt x="12" y="11"/>
                  </a:lnTo>
                  <a:lnTo>
                    <a:pt x="11" y="12"/>
                  </a:lnTo>
                  <a:lnTo>
                    <a:pt x="5" y="12"/>
                  </a:lnTo>
                  <a:lnTo>
                    <a:pt x="3" y="14"/>
                  </a:lnTo>
                  <a:lnTo>
                    <a:pt x="0" y="14"/>
                  </a:lnTo>
                  <a:lnTo>
                    <a:pt x="0" y="8"/>
                  </a:lnTo>
                  <a:lnTo>
                    <a:pt x="3" y="5"/>
                  </a:lnTo>
                  <a:lnTo>
                    <a:pt x="17" y="5"/>
                  </a:lnTo>
                  <a:lnTo>
                    <a:pt x="23" y="2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5" name="Gabon">
              <a:extLst>
                <a:ext uri="{FF2B5EF4-FFF2-40B4-BE49-F238E27FC236}">
                  <a16:creationId xmlns:a16="http://schemas.microsoft.com/office/drawing/2014/main" id="{878B3F24-AE8A-BF8E-3430-68C46CE2407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3656" y="4535002"/>
              <a:ext cx="131916" cy="148179"/>
            </a:xfrm>
            <a:custGeom>
              <a:avLst/>
              <a:gdLst>
                <a:gd name="T0" fmla="*/ 33 w 73"/>
                <a:gd name="T1" fmla="*/ 0 h 82"/>
                <a:gd name="T2" fmla="*/ 37 w 73"/>
                <a:gd name="T3" fmla="*/ 0 h 82"/>
                <a:gd name="T4" fmla="*/ 46 w 73"/>
                <a:gd name="T5" fmla="*/ 2 h 82"/>
                <a:gd name="T6" fmla="*/ 59 w 73"/>
                <a:gd name="T7" fmla="*/ 2 h 82"/>
                <a:gd name="T8" fmla="*/ 56 w 73"/>
                <a:gd name="T9" fmla="*/ 14 h 82"/>
                <a:gd name="T10" fmla="*/ 59 w 73"/>
                <a:gd name="T11" fmla="*/ 14 h 82"/>
                <a:gd name="T12" fmla="*/ 62 w 73"/>
                <a:gd name="T13" fmla="*/ 9 h 82"/>
                <a:gd name="T14" fmla="*/ 62 w 73"/>
                <a:gd name="T15" fmla="*/ 8 h 82"/>
                <a:gd name="T16" fmla="*/ 65 w 73"/>
                <a:gd name="T17" fmla="*/ 8 h 82"/>
                <a:gd name="T18" fmla="*/ 67 w 73"/>
                <a:gd name="T19" fmla="*/ 9 h 82"/>
                <a:gd name="T20" fmla="*/ 70 w 73"/>
                <a:gd name="T21" fmla="*/ 9 h 82"/>
                <a:gd name="T22" fmla="*/ 73 w 73"/>
                <a:gd name="T23" fmla="*/ 14 h 82"/>
                <a:gd name="T24" fmla="*/ 73 w 73"/>
                <a:gd name="T25" fmla="*/ 20 h 82"/>
                <a:gd name="T26" fmla="*/ 70 w 73"/>
                <a:gd name="T27" fmla="*/ 27 h 82"/>
                <a:gd name="T28" fmla="*/ 71 w 73"/>
                <a:gd name="T29" fmla="*/ 40 h 82"/>
                <a:gd name="T30" fmla="*/ 70 w 73"/>
                <a:gd name="T31" fmla="*/ 60 h 82"/>
                <a:gd name="T32" fmla="*/ 65 w 73"/>
                <a:gd name="T33" fmla="*/ 63 h 82"/>
                <a:gd name="T34" fmla="*/ 64 w 73"/>
                <a:gd name="T35" fmla="*/ 63 h 82"/>
                <a:gd name="T36" fmla="*/ 50 w 73"/>
                <a:gd name="T37" fmla="*/ 54 h 82"/>
                <a:gd name="T38" fmla="*/ 38 w 73"/>
                <a:gd name="T39" fmla="*/ 63 h 82"/>
                <a:gd name="T40" fmla="*/ 38 w 73"/>
                <a:gd name="T41" fmla="*/ 76 h 82"/>
                <a:gd name="T42" fmla="*/ 33 w 73"/>
                <a:gd name="T43" fmla="*/ 76 h 82"/>
                <a:gd name="T44" fmla="*/ 31 w 73"/>
                <a:gd name="T45" fmla="*/ 82 h 82"/>
                <a:gd name="T46" fmla="*/ 30 w 73"/>
                <a:gd name="T47" fmla="*/ 82 h 82"/>
                <a:gd name="T48" fmla="*/ 6 w 73"/>
                <a:gd name="T49" fmla="*/ 55 h 82"/>
                <a:gd name="T50" fmla="*/ 0 w 73"/>
                <a:gd name="T51" fmla="*/ 40 h 82"/>
                <a:gd name="T52" fmla="*/ 0 w 73"/>
                <a:gd name="T53" fmla="*/ 39 h 82"/>
                <a:gd name="T54" fmla="*/ 6 w 73"/>
                <a:gd name="T55" fmla="*/ 36 h 82"/>
                <a:gd name="T56" fmla="*/ 6 w 73"/>
                <a:gd name="T57" fmla="*/ 26 h 82"/>
                <a:gd name="T58" fmla="*/ 7 w 73"/>
                <a:gd name="T59" fmla="*/ 26 h 82"/>
                <a:gd name="T60" fmla="*/ 10 w 73"/>
                <a:gd name="T61" fmla="*/ 27 h 82"/>
                <a:gd name="T62" fmla="*/ 7 w 73"/>
                <a:gd name="T63" fmla="*/ 24 h 82"/>
                <a:gd name="T64" fmla="*/ 7 w 73"/>
                <a:gd name="T65" fmla="*/ 23 h 82"/>
                <a:gd name="T66" fmla="*/ 9 w 73"/>
                <a:gd name="T67" fmla="*/ 20 h 82"/>
                <a:gd name="T68" fmla="*/ 9 w 73"/>
                <a:gd name="T69" fmla="*/ 17 h 82"/>
                <a:gd name="T70" fmla="*/ 10 w 73"/>
                <a:gd name="T71" fmla="*/ 17 h 82"/>
                <a:gd name="T72" fmla="*/ 33 w 73"/>
                <a:gd name="T73" fmla="*/ 15 h 82"/>
                <a:gd name="T74" fmla="*/ 33 w 73"/>
                <a:gd name="T75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3" h="82">
                  <a:moveTo>
                    <a:pt x="33" y="0"/>
                  </a:moveTo>
                  <a:lnTo>
                    <a:pt x="37" y="0"/>
                  </a:lnTo>
                  <a:lnTo>
                    <a:pt x="46" y="2"/>
                  </a:lnTo>
                  <a:lnTo>
                    <a:pt x="59" y="2"/>
                  </a:lnTo>
                  <a:lnTo>
                    <a:pt x="56" y="14"/>
                  </a:lnTo>
                  <a:lnTo>
                    <a:pt x="59" y="14"/>
                  </a:lnTo>
                  <a:lnTo>
                    <a:pt x="62" y="9"/>
                  </a:lnTo>
                  <a:lnTo>
                    <a:pt x="62" y="8"/>
                  </a:lnTo>
                  <a:lnTo>
                    <a:pt x="65" y="8"/>
                  </a:lnTo>
                  <a:lnTo>
                    <a:pt x="67" y="9"/>
                  </a:lnTo>
                  <a:lnTo>
                    <a:pt x="70" y="9"/>
                  </a:lnTo>
                  <a:lnTo>
                    <a:pt x="73" y="14"/>
                  </a:lnTo>
                  <a:lnTo>
                    <a:pt x="73" y="20"/>
                  </a:lnTo>
                  <a:lnTo>
                    <a:pt x="70" y="27"/>
                  </a:lnTo>
                  <a:lnTo>
                    <a:pt x="71" y="40"/>
                  </a:lnTo>
                  <a:lnTo>
                    <a:pt x="70" y="60"/>
                  </a:lnTo>
                  <a:lnTo>
                    <a:pt x="65" y="63"/>
                  </a:lnTo>
                  <a:lnTo>
                    <a:pt x="64" y="63"/>
                  </a:lnTo>
                  <a:lnTo>
                    <a:pt x="50" y="54"/>
                  </a:lnTo>
                  <a:lnTo>
                    <a:pt x="38" y="63"/>
                  </a:lnTo>
                  <a:lnTo>
                    <a:pt x="38" y="76"/>
                  </a:lnTo>
                  <a:lnTo>
                    <a:pt x="33" y="76"/>
                  </a:lnTo>
                  <a:lnTo>
                    <a:pt x="31" y="82"/>
                  </a:lnTo>
                  <a:lnTo>
                    <a:pt x="30" y="82"/>
                  </a:lnTo>
                  <a:lnTo>
                    <a:pt x="6" y="55"/>
                  </a:lnTo>
                  <a:lnTo>
                    <a:pt x="0" y="40"/>
                  </a:lnTo>
                  <a:lnTo>
                    <a:pt x="0" y="39"/>
                  </a:lnTo>
                  <a:lnTo>
                    <a:pt x="6" y="36"/>
                  </a:lnTo>
                  <a:lnTo>
                    <a:pt x="6" y="26"/>
                  </a:lnTo>
                  <a:lnTo>
                    <a:pt x="7" y="26"/>
                  </a:lnTo>
                  <a:lnTo>
                    <a:pt x="10" y="27"/>
                  </a:lnTo>
                  <a:lnTo>
                    <a:pt x="7" y="24"/>
                  </a:lnTo>
                  <a:lnTo>
                    <a:pt x="7" y="23"/>
                  </a:lnTo>
                  <a:lnTo>
                    <a:pt x="9" y="20"/>
                  </a:lnTo>
                  <a:lnTo>
                    <a:pt x="9" y="17"/>
                  </a:lnTo>
                  <a:lnTo>
                    <a:pt x="10" y="17"/>
                  </a:lnTo>
                  <a:lnTo>
                    <a:pt x="33" y="15"/>
                  </a:lnTo>
                  <a:lnTo>
                    <a:pt x="3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6" name="Eritrea">
              <a:extLst>
                <a:ext uri="{FF2B5EF4-FFF2-40B4-BE49-F238E27FC236}">
                  <a16:creationId xmlns:a16="http://schemas.microsoft.com/office/drawing/2014/main" id="{51E35ADA-1242-A6DF-AFE1-5C3CCD6D28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7811" y="4157326"/>
              <a:ext cx="155407" cy="142758"/>
            </a:xfrm>
            <a:custGeom>
              <a:avLst/>
              <a:gdLst>
                <a:gd name="T0" fmla="*/ 25 w 86"/>
                <a:gd name="T1" fmla="*/ 0 h 79"/>
                <a:gd name="T2" fmla="*/ 31 w 86"/>
                <a:gd name="T3" fmla="*/ 8 h 79"/>
                <a:gd name="T4" fmla="*/ 35 w 86"/>
                <a:gd name="T5" fmla="*/ 29 h 79"/>
                <a:gd name="T6" fmla="*/ 43 w 86"/>
                <a:gd name="T7" fmla="*/ 39 h 79"/>
                <a:gd name="T8" fmla="*/ 44 w 86"/>
                <a:gd name="T9" fmla="*/ 40 h 79"/>
                <a:gd name="T10" fmla="*/ 44 w 86"/>
                <a:gd name="T11" fmla="*/ 36 h 79"/>
                <a:gd name="T12" fmla="*/ 49 w 86"/>
                <a:gd name="T13" fmla="*/ 43 h 79"/>
                <a:gd name="T14" fmla="*/ 53 w 86"/>
                <a:gd name="T15" fmla="*/ 43 h 79"/>
                <a:gd name="T16" fmla="*/ 63 w 86"/>
                <a:gd name="T17" fmla="*/ 48 h 79"/>
                <a:gd name="T18" fmla="*/ 78 w 86"/>
                <a:gd name="T19" fmla="*/ 66 h 79"/>
                <a:gd name="T20" fmla="*/ 86 w 86"/>
                <a:gd name="T21" fmla="*/ 72 h 79"/>
                <a:gd name="T22" fmla="*/ 75 w 86"/>
                <a:gd name="T23" fmla="*/ 79 h 79"/>
                <a:gd name="T24" fmla="*/ 59 w 86"/>
                <a:gd name="T25" fmla="*/ 57 h 79"/>
                <a:gd name="T26" fmla="*/ 47 w 86"/>
                <a:gd name="T27" fmla="*/ 51 h 79"/>
                <a:gd name="T28" fmla="*/ 34 w 86"/>
                <a:gd name="T29" fmla="*/ 51 h 79"/>
                <a:gd name="T30" fmla="*/ 23 w 86"/>
                <a:gd name="T31" fmla="*/ 49 h 79"/>
                <a:gd name="T32" fmla="*/ 17 w 86"/>
                <a:gd name="T33" fmla="*/ 58 h 79"/>
                <a:gd name="T34" fmla="*/ 14 w 86"/>
                <a:gd name="T35" fmla="*/ 54 h 79"/>
                <a:gd name="T36" fmla="*/ 1 w 86"/>
                <a:gd name="T37" fmla="*/ 55 h 79"/>
                <a:gd name="T38" fmla="*/ 0 w 86"/>
                <a:gd name="T39" fmla="*/ 43 h 79"/>
                <a:gd name="T40" fmla="*/ 7 w 86"/>
                <a:gd name="T41" fmla="*/ 14 h 79"/>
                <a:gd name="T42" fmla="*/ 25 w 86"/>
                <a:gd name="T43" fmla="*/ 6 h 79"/>
                <a:gd name="T44" fmla="*/ 25 w 86"/>
                <a:gd name="T45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6" h="79">
                  <a:moveTo>
                    <a:pt x="25" y="0"/>
                  </a:moveTo>
                  <a:lnTo>
                    <a:pt x="31" y="8"/>
                  </a:lnTo>
                  <a:lnTo>
                    <a:pt x="35" y="29"/>
                  </a:lnTo>
                  <a:lnTo>
                    <a:pt x="43" y="39"/>
                  </a:lnTo>
                  <a:lnTo>
                    <a:pt x="44" y="40"/>
                  </a:lnTo>
                  <a:lnTo>
                    <a:pt x="44" y="36"/>
                  </a:lnTo>
                  <a:lnTo>
                    <a:pt x="49" y="43"/>
                  </a:lnTo>
                  <a:lnTo>
                    <a:pt x="53" y="43"/>
                  </a:lnTo>
                  <a:lnTo>
                    <a:pt x="63" y="48"/>
                  </a:lnTo>
                  <a:lnTo>
                    <a:pt x="78" y="66"/>
                  </a:lnTo>
                  <a:lnTo>
                    <a:pt x="86" y="72"/>
                  </a:lnTo>
                  <a:lnTo>
                    <a:pt x="75" y="79"/>
                  </a:lnTo>
                  <a:lnTo>
                    <a:pt x="59" y="57"/>
                  </a:lnTo>
                  <a:lnTo>
                    <a:pt x="47" y="51"/>
                  </a:lnTo>
                  <a:lnTo>
                    <a:pt x="34" y="51"/>
                  </a:lnTo>
                  <a:lnTo>
                    <a:pt x="23" y="49"/>
                  </a:lnTo>
                  <a:lnTo>
                    <a:pt x="17" y="58"/>
                  </a:lnTo>
                  <a:lnTo>
                    <a:pt x="14" y="54"/>
                  </a:lnTo>
                  <a:lnTo>
                    <a:pt x="1" y="55"/>
                  </a:lnTo>
                  <a:lnTo>
                    <a:pt x="0" y="43"/>
                  </a:lnTo>
                  <a:lnTo>
                    <a:pt x="7" y="14"/>
                  </a:lnTo>
                  <a:lnTo>
                    <a:pt x="25" y="6"/>
                  </a:lnTo>
                  <a:lnTo>
                    <a:pt x="2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7" name="Equatorial Guinea">
              <a:extLst>
                <a:ext uri="{FF2B5EF4-FFF2-40B4-BE49-F238E27FC236}">
                  <a16:creationId xmlns:a16="http://schemas.microsoft.com/office/drawing/2014/main" id="{33DD197C-A8DA-83DF-B572-61358E44105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6306" y="4535002"/>
              <a:ext cx="48791" cy="32527"/>
            </a:xfrm>
            <a:custGeom>
              <a:avLst/>
              <a:gdLst>
                <a:gd name="T0" fmla="*/ 17 w 27"/>
                <a:gd name="T1" fmla="*/ 0 h 18"/>
                <a:gd name="T2" fmla="*/ 27 w 27"/>
                <a:gd name="T3" fmla="*/ 0 h 18"/>
                <a:gd name="T4" fmla="*/ 27 w 27"/>
                <a:gd name="T5" fmla="*/ 17 h 18"/>
                <a:gd name="T6" fmla="*/ 17 w 27"/>
                <a:gd name="T7" fmla="*/ 17 h 18"/>
                <a:gd name="T8" fmla="*/ 12 w 27"/>
                <a:gd name="T9" fmla="*/ 18 h 18"/>
                <a:gd name="T10" fmla="*/ 3 w 27"/>
                <a:gd name="T11" fmla="*/ 18 h 18"/>
                <a:gd name="T12" fmla="*/ 0 w 27"/>
                <a:gd name="T13" fmla="*/ 14 h 18"/>
                <a:gd name="T14" fmla="*/ 3 w 27"/>
                <a:gd name="T15" fmla="*/ 2 h 18"/>
                <a:gd name="T16" fmla="*/ 14 w 27"/>
                <a:gd name="T17" fmla="*/ 2 h 18"/>
                <a:gd name="T18" fmla="*/ 17 w 27"/>
                <a:gd name="T1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" h="18">
                  <a:moveTo>
                    <a:pt x="17" y="0"/>
                  </a:moveTo>
                  <a:lnTo>
                    <a:pt x="27" y="0"/>
                  </a:lnTo>
                  <a:lnTo>
                    <a:pt x="27" y="17"/>
                  </a:lnTo>
                  <a:lnTo>
                    <a:pt x="17" y="17"/>
                  </a:lnTo>
                  <a:lnTo>
                    <a:pt x="12" y="18"/>
                  </a:lnTo>
                  <a:lnTo>
                    <a:pt x="3" y="18"/>
                  </a:lnTo>
                  <a:lnTo>
                    <a:pt x="0" y="14"/>
                  </a:lnTo>
                  <a:lnTo>
                    <a:pt x="3" y="2"/>
                  </a:lnTo>
                  <a:lnTo>
                    <a:pt x="14" y="2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8" name="Ethiopia">
              <a:extLst>
                <a:ext uri="{FF2B5EF4-FFF2-40B4-BE49-F238E27FC236}">
                  <a16:creationId xmlns:a16="http://schemas.microsoft.com/office/drawing/2014/main" id="{0936CF96-66D1-87C6-6F13-BE85C690B2E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6495" y="4245872"/>
              <a:ext cx="354183" cy="260217"/>
            </a:xfrm>
            <a:custGeom>
              <a:avLst/>
              <a:gdLst>
                <a:gd name="T0" fmla="*/ 68 w 196"/>
                <a:gd name="T1" fmla="*/ 0 h 144"/>
                <a:gd name="T2" fmla="*/ 79 w 196"/>
                <a:gd name="T3" fmla="*/ 2 h 144"/>
                <a:gd name="T4" fmla="*/ 92 w 196"/>
                <a:gd name="T5" fmla="*/ 2 h 144"/>
                <a:gd name="T6" fmla="*/ 104 w 196"/>
                <a:gd name="T7" fmla="*/ 8 h 144"/>
                <a:gd name="T8" fmla="*/ 120 w 196"/>
                <a:gd name="T9" fmla="*/ 30 h 144"/>
                <a:gd name="T10" fmla="*/ 116 w 196"/>
                <a:gd name="T11" fmla="*/ 43 h 144"/>
                <a:gd name="T12" fmla="*/ 117 w 196"/>
                <a:gd name="T13" fmla="*/ 48 h 144"/>
                <a:gd name="T14" fmla="*/ 126 w 196"/>
                <a:gd name="T15" fmla="*/ 45 h 144"/>
                <a:gd name="T16" fmla="*/ 129 w 196"/>
                <a:gd name="T17" fmla="*/ 48 h 144"/>
                <a:gd name="T18" fmla="*/ 129 w 196"/>
                <a:gd name="T19" fmla="*/ 57 h 144"/>
                <a:gd name="T20" fmla="*/ 144 w 196"/>
                <a:gd name="T21" fmla="*/ 71 h 144"/>
                <a:gd name="T22" fmla="*/ 184 w 196"/>
                <a:gd name="T23" fmla="*/ 86 h 144"/>
                <a:gd name="T24" fmla="*/ 196 w 196"/>
                <a:gd name="T25" fmla="*/ 85 h 144"/>
                <a:gd name="T26" fmla="*/ 194 w 196"/>
                <a:gd name="T27" fmla="*/ 89 h 144"/>
                <a:gd name="T28" fmla="*/ 157 w 196"/>
                <a:gd name="T29" fmla="*/ 125 h 144"/>
                <a:gd name="T30" fmla="*/ 142 w 196"/>
                <a:gd name="T31" fmla="*/ 125 h 144"/>
                <a:gd name="T32" fmla="*/ 116 w 196"/>
                <a:gd name="T33" fmla="*/ 138 h 144"/>
                <a:gd name="T34" fmla="*/ 110 w 196"/>
                <a:gd name="T35" fmla="*/ 140 h 144"/>
                <a:gd name="T36" fmla="*/ 102 w 196"/>
                <a:gd name="T37" fmla="*/ 135 h 144"/>
                <a:gd name="T38" fmla="*/ 94 w 196"/>
                <a:gd name="T39" fmla="*/ 138 h 144"/>
                <a:gd name="T40" fmla="*/ 83 w 196"/>
                <a:gd name="T41" fmla="*/ 144 h 144"/>
                <a:gd name="T42" fmla="*/ 77 w 196"/>
                <a:gd name="T43" fmla="*/ 144 h 144"/>
                <a:gd name="T44" fmla="*/ 64 w 196"/>
                <a:gd name="T45" fmla="*/ 141 h 144"/>
                <a:gd name="T46" fmla="*/ 48 w 196"/>
                <a:gd name="T47" fmla="*/ 131 h 144"/>
                <a:gd name="T48" fmla="*/ 37 w 196"/>
                <a:gd name="T49" fmla="*/ 131 h 144"/>
                <a:gd name="T50" fmla="*/ 37 w 196"/>
                <a:gd name="T51" fmla="*/ 120 h 144"/>
                <a:gd name="T52" fmla="*/ 28 w 196"/>
                <a:gd name="T53" fmla="*/ 117 h 144"/>
                <a:gd name="T54" fmla="*/ 22 w 196"/>
                <a:gd name="T55" fmla="*/ 103 h 144"/>
                <a:gd name="T56" fmla="*/ 15 w 196"/>
                <a:gd name="T57" fmla="*/ 98 h 144"/>
                <a:gd name="T58" fmla="*/ 11 w 196"/>
                <a:gd name="T59" fmla="*/ 91 h 144"/>
                <a:gd name="T60" fmla="*/ 0 w 196"/>
                <a:gd name="T61" fmla="*/ 88 h 144"/>
                <a:gd name="T62" fmla="*/ 3 w 196"/>
                <a:gd name="T63" fmla="*/ 80 h 144"/>
                <a:gd name="T64" fmla="*/ 11 w 196"/>
                <a:gd name="T65" fmla="*/ 80 h 144"/>
                <a:gd name="T66" fmla="*/ 15 w 196"/>
                <a:gd name="T67" fmla="*/ 77 h 144"/>
                <a:gd name="T68" fmla="*/ 16 w 196"/>
                <a:gd name="T69" fmla="*/ 52 h 144"/>
                <a:gd name="T70" fmla="*/ 25 w 196"/>
                <a:gd name="T71" fmla="*/ 46 h 144"/>
                <a:gd name="T72" fmla="*/ 27 w 196"/>
                <a:gd name="T73" fmla="*/ 37 h 144"/>
                <a:gd name="T74" fmla="*/ 42 w 196"/>
                <a:gd name="T75" fmla="*/ 20 h 144"/>
                <a:gd name="T76" fmla="*/ 46 w 196"/>
                <a:gd name="T77" fmla="*/ 6 h 144"/>
                <a:gd name="T78" fmla="*/ 59 w 196"/>
                <a:gd name="T79" fmla="*/ 5 h 144"/>
                <a:gd name="T80" fmla="*/ 62 w 196"/>
                <a:gd name="T81" fmla="*/ 9 h 144"/>
                <a:gd name="T82" fmla="*/ 68 w 196"/>
                <a:gd name="T83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96" h="144">
                  <a:moveTo>
                    <a:pt x="68" y="0"/>
                  </a:moveTo>
                  <a:lnTo>
                    <a:pt x="79" y="2"/>
                  </a:lnTo>
                  <a:lnTo>
                    <a:pt x="92" y="2"/>
                  </a:lnTo>
                  <a:lnTo>
                    <a:pt x="104" y="8"/>
                  </a:lnTo>
                  <a:lnTo>
                    <a:pt x="120" y="30"/>
                  </a:lnTo>
                  <a:lnTo>
                    <a:pt x="116" y="43"/>
                  </a:lnTo>
                  <a:lnTo>
                    <a:pt x="117" y="48"/>
                  </a:lnTo>
                  <a:lnTo>
                    <a:pt x="126" y="45"/>
                  </a:lnTo>
                  <a:lnTo>
                    <a:pt x="129" y="48"/>
                  </a:lnTo>
                  <a:lnTo>
                    <a:pt x="129" y="57"/>
                  </a:lnTo>
                  <a:lnTo>
                    <a:pt x="144" y="71"/>
                  </a:lnTo>
                  <a:lnTo>
                    <a:pt x="184" y="86"/>
                  </a:lnTo>
                  <a:lnTo>
                    <a:pt x="196" y="85"/>
                  </a:lnTo>
                  <a:lnTo>
                    <a:pt x="194" y="89"/>
                  </a:lnTo>
                  <a:lnTo>
                    <a:pt x="157" y="125"/>
                  </a:lnTo>
                  <a:lnTo>
                    <a:pt x="142" y="125"/>
                  </a:lnTo>
                  <a:lnTo>
                    <a:pt x="116" y="138"/>
                  </a:lnTo>
                  <a:lnTo>
                    <a:pt x="110" y="140"/>
                  </a:lnTo>
                  <a:lnTo>
                    <a:pt x="102" y="135"/>
                  </a:lnTo>
                  <a:lnTo>
                    <a:pt x="94" y="138"/>
                  </a:lnTo>
                  <a:lnTo>
                    <a:pt x="83" y="144"/>
                  </a:lnTo>
                  <a:lnTo>
                    <a:pt x="77" y="144"/>
                  </a:lnTo>
                  <a:lnTo>
                    <a:pt x="64" y="141"/>
                  </a:lnTo>
                  <a:lnTo>
                    <a:pt x="48" y="131"/>
                  </a:lnTo>
                  <a:lnTo>
                    <a:pt x="37" y="131"/>
                  </a:lnTo>
                  <a:lnTo>
                    <a:pt x="37" y="120"/>
                  </a:lnTo>
                  <a:lnTo>
                    <a:pt x="28" y="117"/>
                  </a:lnTo>
                  <a:lnTo>
                    <a:pt x="22" y="103"/>
                  </a:lnTo>
                  <a:lnTo>
                    <a:pt x="15" y="98"/>
                  </a:lnTo>
                  <a:lnTo>
                    <a:pt x="11" y="91"/>
                  </a:lnTo>
                  <a:lnTo>
                    <a:pt x="0" y="88"/>
                  </a:lnTo>
                  <a:lnTo>
                    <a:pt x="3" y="80"/>
                  </a:lnTo>
                  <a:lnTo>
                    <a:pt x="11" y="80"/>
                  </a:lnTo>
                  <a:lnTo>
                    <a:pt x="15" y="77"/>
                  </a:lnTo>
                  <a:lnTo>
                    <a:pt x="16" y="52"/>
                  </a:lnTo>
                  <a:lnTo>
                    <a:pt x="25" y="46"/>
                  </a:lnTo>
                  <a:lnTo>
                    <a:pt x="27" y="37"/>
                  </a:lnTo>
                  <a:lnTo>
                    <a:pt x="42" y="20"/>
                  </a:lnTo>
                  <a:lnTo>
                    <a:pt x="46" y="6"/>
                  </a:lnTo>
                  <a:lnTo>
                    <a:pt x="59" y="5"/>
                  </a:lnTo>
                  <a:lnTo>
                    <a:pt x="62" y="9"/>
                  </a:lnTo>
                  <a:lnTo>
                    <a:pt x="6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69" name="Egypt">
              <a:extLst>
                <a:ext uri="{FF2B5EF4-FFF2-40B4-BE49-F238E27FC236}">
                  <a16:creationId xmlns:a16="http://schemas.microsoft.com/office/drawing/2014/main" id="{29C39959-4CFD-D76F-390B-E31D692FDCD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5911" y="3804949"/>
              <a:ext cx="267445" cy="262024"/>
            </a:xfrm>
            <a:custGeom>
              <a:avLst/>
              <a:gdLst>
                <a:gd name="T0" fmla="*/ 6 w 148"/>
                <a:gd name="T1" fmla="*/ 0 h 145"/>
                <a:gd name="T2" fmla="*/ 10 w 148"/>
                <a:gd name="T3" fmla="*/ 0 h 145"/>
                <a:gd name="T4" fmla="*/ 15 w 148"/>
                <a:gd name="T5" fmla="*/ 1 h 145"/>
                <a:gd name="T6" fmla="*/ 22 w 148"/>
                <a:gd name="T7" fmla="*/ 1 h 145"/>
                <a:gd name="T8" fmla="*/ 27 w 148"/>
                <a:gd name="T9" fmla="*/ 3 h 145"/>
                <a:gd name="T10" fmla="*/ 30 w 148"/>
                <a:gd name="T11" fmla="*/ 3 h 145"/>
                <a:gd name="T12" fmla="*/ 58 w 148"/>
                <a:gd name="T13" fmla="*/ 12 h 145"/>
                <a:gd name="T14" fmla="*/ 80 w 148"/>
                <a:gd name="T15" fmla="*/ 3 h 145"/>
                <a:gd name="T16" fmla="*/ 87 w 148"/>
                <a:gd name="T17" fmla="*/ 3 h 145"/>
                <a:gd name="T18" fmla="*/ 92 w 148"/>
                <a:gd name="T19" fmla="*/ 1 h 145"/>
                <a:gd name="T20" fmla="*/ 96 w 148"/>
                <a:gd name="T21" fmla="*/ 1 h 145"/>
                <a:gd name="T22" fmla="*/ 99 w 148"/>
                <a:gd name="T23" fmla="*/ 6 h 145"/>
                <a:gd name="T24" fmla="*/ 105 w 148"/>
                <a:gd name="T25" fmla="*/ 10 h 145"/>
                <a:gd name="T26" fmla="*/ 113 w 148"/>
                <a:gd name="T27" fmla="*/ 9 h 145"/>
                <a:gd name="T28" fmla="*/ 124 w 148"/>
                <a:gd name="T29" fmla="*/ 6 h 145"/>
                <a:gd name="T30" fmla="*/ 126 w 148"/>
                <a:gd name="T31" fmla="*/ 6 h 145"/>
                <a:gd name="T32" fmla="*/ 135 w 148"/>
                <a:gd name="T33" fmla="*/ 35 h 145"/>
                <a:gd name="T34" fmla="*/ 129 w 148"/>
                <a:gd name="T35" fmla="*/ 56 h 145"/>
                <a:gd name="T36" fmla="*/ 129 w 148"/>
                <a:gd name="T37" fmla="*/ 57 h 145"/>
                <a:gd name="T38" fmla="*/ 124 w 148"/>
                <a:gd name="T39" fmla="*/ 59 h 145"/>
                <a:gd name="T40" fmla="*/ 124 w 148"/>
                <a:gd name="T41" fmla="*/ 57 h 145"/>
                <a:gd name="T42" fmla="*/ 114 w 148"/>
                <a:gd name="T43" fmla="*/ 47 h 145"/>
                <a:gd name="T44" fmla="*/ 105 w 148"/>
                <a:gd name="T45" fmla="*/ 26 h 145"/>
                <a:gd name="T46" fmla="*/ 102 w 148"/>
                <a:gd name="T47" fmla="*/ 31 h 145"/>
                <a:gd name="T48" fmla="*/ 107 w 148"/>
                <a:gd name="T49" fmla="*/ 43 h 145"/>
                <a:gd name="T50" fmla="*/ 117 w 148"/>
                <a:gd name="T51" fmla="*/ 55 h 145"/>
                <a:gd name="T52" fmla="*/ 124 w 148"/>
                <a:gd name="T53" fmla="*/ 77 h 145"/>
                <a:gd name="T54" fmla="*/ 139 w 148"/>
                <a:gd name="T55" fmla="*/ 105 h 145"/>
                <a:gd name="T56" fmla="*/ 148 w 148"/>
                <a:gd name="T57" fmla="*/ 112 h 145"/>
                <a:gd name="T58" fmla="*/ 148 w 148"/>
                <a:gd name="T59" fmla="*/ 114 h 145"/>
                <a:gd name="T60" fmla="*/ 147 w 148"/>
                <a:gd name="T61" fmla="*/ 114 h 145"/>
                <a:gd name="T62" fmla="*/ 144 w 148"/>
                <a:gd name="T63" fmla="*/ 115 h 145"/>
                <a:gd name="T64" fmla="*/ 145 w 148"/>
                <a:gd name="T65" fmla="*/ 126 h 145"/>
                <a:gd name="T66" fmla="*/ 139 w 148"/>
                <a:gd name="T67" fmla="*/ 130 h 145"/>
                <a:gd name="T68" fmla="*/ 136 w 148"/>
                <a:gd name="T69" fmla="*/ 130 h 145"/>
                <a:gd name="T70" fmla="*/ 133 w 148"/>
                <a:gd name="T71" fmla="*/ 136 h 145"/>
                <a:gd name="T72" fmla="*/ 133 w 148"/>
                <a:gd name="T73" fmla="*/ 138 h 145"/>
                <a:gd name="T74" fmla="*/ 126 w 148"/>
                <a:gd name="T75" fmla="*/ 139 h 145"/>
                <a:gd name="T76" fmla="*/ 124 w 148"/>
                <a:gd name="T77" fmla="*/ 143 h 145"/>
                <a:gd name="T78" fmla="*/ 124 w 148"/>
                <a:gd name="T79" fmla="*/ 145 h 145"/>
                <a:gd name="T80" fmla="*/ 119 w 148"/>
                <a:gd name="T81" fmla="*/ 145 h 145"/>
                <a:gd name="T82" fmla="*/ 113 w 148"/>
                <a:gd name="T83" fmla="*/ 142 h 145"/>
                <a:gd name="T84" fmla="*/ 6 w 148"/>
                <a:gd name="T85" fmla="*/ 142 h 145"/>
                <a:gd name="T86" fmla="*/ 6 w 148"/>
                <a:gd name="T87" fmla="*/ 40 h 145"/>
                <a:gd name="T88" fmla="*/ 3 w 148"/>
                <a:gd name="T89" fmla="*/ 37 h 145"/>
                <a:gd name="T90" fmla="*/ 0 w 148"/>
                <a:gd name="T91" fmla="*/ 23 h 145"/>
                <a:gd name="T92" fmla="*/ 3 w 148"/>
                <a:gd name="T93" fmla="*/ 20 h 145"/>
                <a:gd name="T94" fmla="*/ 1 w 148"/>
                <a:gd name="T95" fmla="*/ 4 h 145"/>
                <a:gd name="T96" fmla="*/ 3 w 148"/>
                <a:gd name="T97" fmla="*/ 4 h 145"/>
                <a:gd name="T98" fmla="*/ 6 w 148"/>
                <a:gd name="T99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48" h="145">
                  <a:moveTo>
                    <a:pt x="6" y="0"/>
                  </a:moveTo>
                  <a:lnTo>
                    <a:pt x="10" y="0"/>
                  </a:lnTo>
                  <a:lnTo>
                    <a:pt x="15" y="1"/>
                  </a:lnTo>
                  <a:lnTo>
                    <a:pt x="22" y="1"/>
                  </a:lnTo>
                  <a:lnTo>
                    <a:pt x="27" y="3"/>
                  </a:lnTo>
                  <a:lnTo>
                    <a:pt x="30" y="3"/>
                  </a:lnTo>
                  <a:lnTo>
                    <a:pt x="58" y="12"/>
                  </a:lnTo>
                  <a:lnTo>
                    <a:pt x="80" y="3"/>
                  </a:lnTo>
                  <a:lnTo>
                    <a:pt x="87" y="3"/>
                  </a:lnTo>
                  <a:lnTo>
                    <a:pt x="92" y="1"/>
                  </a:lnTo>
                  <a:lnTo>
                    <a:pt x="96" y="1"/>
                  </a:lnTo>
                  <a:lnTo>
                    <a:pt x="99" y="6"/>
                  </a:lnTo>
                  <a:lnTo>
                    <a:pt x="105" y="10"/>
                  </a:lnTo>
                  <a:lnTo>
                    <a:pt x="113" y="9"/>
                  </a:lnTo>
                  <a:lnTo>
                    <a:pt x="124" y="6"/>
                  </a:lnTo>
                  <a:lnTo>
                    <a:pt x="126" y="6"/>
                  </a:lnTo>
                  <a:lnTo>
                    <a:pt x="135" y="35"/>
                  </a:lnTo>
                  <a:lnTo>
                    <a:pt x="129" y="56"/>
                  </a:lnTo>
                  <a:lnTo>
                    <a:pt x="129" y="57"/>
                  </a:lnTo>
                  <a:lnTo>
                    <a:pt x="124" y="59"/>
                  </a:lnTo>
                  <a:lnTo>
                    <a:pt x="124" y="57"/>
                  </a:lnTo>
                  <a:lnTo>
                    <a:pt x="114" y="47"/>
                  </a:lnTo>
                  <a:lnTo>
                    <a:pt x="105" y="26"/>
                  </a:lnTo>
                  <a:lnTo>
                    <a:pt x="102" y="31"/>
                  </a:lnTo>
                  <a:lnTo>
                    <a:pt x="107" y="43"/>
                  </a:lnTo>
                  <a:lnTo>
                    <a:pt x="117" y="55"/>
                  </a:lnTo>
                  <a:lnTo>
                    <a:pt x="124" y="77"/>
                  </a:lnTo>
                  <a:lnTo>
                    <a:pt x="139" y="105"/>
                  </a:lnTo>
                  <a:lnTo>
                    <a:pt x="148" y="112"/>
                  </a:lnTo>
                  <a:lnTo>
                    <a:pt x="148" y="114"/>
                  </a:lnTo>
                  <a:lnTo>
                    <a:pt x="147" y="114"/>
                  </a:lnTo>
                  <a:lnTo>
                    <a:pt x="144" y="115"/>
                  </a:lnTo>
                  <a:lnTo>
                    <a:pt x="145" y="126"/>
                  </a:lnTo>
                  <a:lnTo>
                    <a:pt x="139" y="130"/>
                  </a:lnTo>
                  <a:lnTo>
                    <a:pt x="136" y="130"/>
                  </a:lnTo>
                  <a:lnTo>
                    <a:pt x="133" y="136"/>
                  </a:lnTo>
                  <a:lnTo>
                    <a:pt x="133" y="138"/>
                  </a:lnTo>
                  <a:lnTo>
                    <a:pt x="126" y="139"/>
                  </a:lnTo>
                  <a:lnTo>
                    <a:pt x="124" y="143"/>
                  </a:lnTo>
                  <a:lnTo>
                    <a:pt x="124" y="145"/>
                  </a:lnTo>
                  <a:lnTo>
                    <a:pt x="119" y="145"/>
                  </a:lnTo>
                  <a:lnTo>
                    <a:pt x="113" y="142"/>
                  </a:lnTo>
                  <a:lnTo>
                    <a:pt x="6" y="142"/>
                  </a:lnTo>
                  <a:lnTo>
                    <a:pt x="6" y="40"/>
                  </a:lnTo>
                  <a:lnTo>
                    <a:pt x="3" y="37"/>
                  </a:lnTo>
                  <a:lnTo>
                    <a:pt x="0" y="23"/>
                  </a:lnTo>
                  <a:lnTo>
                    <a:pt x="3" y="20"/>
                  </a:lnTo>
                  <a:lnTo>
                    <a:pt x="1" y="4"/>
                  </a:lnTo>
                  <a:lnTo>
                    <a:pt x="3" y="4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0" name="Djibouti">
              <a:extLst>
                <a:ext uri="{FF2B5EF4-FFF2-40B4-BE49-F238E27FC236}">
                  <a16:creationId xmlns:a16="http://schemas.microsoft.com/office/drawing/2014/main" id="{68994018-91C6-E870-88FE-91538CD23A2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2499" y="4287435"/>
              <a:ext cx="41563" cy="45177"/>
            </a:xfrm>
            <a:custGeom>
              <a:avLst/>
              <a:gdLst>
                <a:gd name="T0" fmla="*/ 17 w 23"/>
                <a:gd name="T1" fmla="*/ 0 h 25"/>
                <a:gd name="T2" fmla="*/ 18 w 23"/>
                <a:gd name="T3" fmla="*/ 0 h 25"/>
                <a:gd name="T4" fmla="*/ 21 w 23"/>
                <a:gd name="T5" fmla="*/ 4 h 25"/>
                <a:gd name="T6" fmla="*/ 23 w 23"/>
                <a:gd name="T7" fmla="*/ 10 h 25"/>
                <a:gd name="T8" fmla="*/ 23 w 23"/>
                <a:gd name="T9" fmla="*/ 11 h 25"/>
                <a:gd name="T10" fmla="*/ 12 w 23"/>
                <a:gd name="T11" fmla="*/ 16 h 25"/>
                <a:gd name="T12" fmla="*/ 20 w 23"/>
                <a:gd name="T13" fmla="*/ 16 h 25"/>
                <a:gd name="T14" fmla="*/ 20 w 23"/>
                <a:gd name="T15" fmla="*/ 17 h 25"/>
                <a:gd name="T16" fmla="*/ 17 w 23"/>
                <a:gd name="T17" fmla="*/ 25 h 25"/>
                <a:gd name="T18" fmla="*/ 15 w 23"/>
                <a:gd name="T19" fmla="*/ 25 h 25"/>
                <a:gd name="T20" fmla="*/ 12 w 23"/>
                <a:gd name="T21" fmla="*/ 23 h 25"/>
                <a:gd name="T22" fmla="*/ 3 w 23"/>
                <a:gd name="T23" fmla="*/ 25 h 25"/>
                <a:gd name="T24" fmla="*/ 2 w 23"/>
                <a:gd name="T25" fmla="*/ 25 h 25"/>
                <a:gd name="T26" fmla="*/ 0 w 23"/>
                <a:gd name="T27" fmla="*/ 20 h 25"/>
                <a:gd name="T28" fmla="*/ 6 w 23"/>
                <a:gd name="T29" fmla="*/ 7 h 25"/>
                <a:gd name="T30" fmla="*/ 17 w 23"/>
                <a:gd name="T31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" h="25">
                  <a:moveTo>
                    <a:pt x="17" y="0"/>
                  </a:moveTo>
                  <a:lnTo>
                    <a:pt x="18" y="0"/>
                  </a:lnTo>
                  <a:lnTo>
                    <a:pt x="21" y="4"/>
                  </a:lnTo>
                  <a:lnTo>
                    <a:pt x="23" y="10"/>
                  </a:lnTo>
                  <a:lnTo>
                    <a:pt x="23" y="11"/>
                  </a:lnTo>
                  <a:lnTo>
                    <a:pt x="12" y="16"/>
                  </a:lnTo>
                  <a:lnTo>
                    <a:pt x="20" y="16"/>
                  </a:lnTo>
                  <a:lnTo>
                    <a:pt x="20" y="17"/>
                  </a:lnTo>
                  <a:lnTo>
                    <a:pt x="17" y="25"/>
                  </a:lnTo>
                  <a:lnTo>
                    <a:pt x="15" y="25"/>
                  </a:lnTo>
                  <a:lnTo>
                    <a:pt x="12" y="23"/>
                  </a:lnTo>
                  <a:lnTo>
                    <a:pt x="3" y="25"/>
                  </a:lnTo>
                  <a:lnTo>
                    <a:pt x="2" y="25"/>
                  </a:lnTo>
                  <a:lnTo>
                    <a:pt x="0" y="20"/>
                  </a:lnTo>
                  <a:lnTo>
                    <a:pt x="6" y="7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1" name="Democratic Republic of the Congo">
              <a:extLst>
                <a:ext uri="{FF2B5EF4-FFF2-40B4-BE49-F238E27FC236}">
                  <a16:creationId xmlns:a16="http://schemas.microsoft.com/office/drawing/2014/main" id="{8016A48D-D2AA-8298-F983-162C399F794C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6782" y="4462720"/>
              <a:ext cx="449959" cy="442731"/>
            </a:xfrm>
            <a:custGeom>
              <a:avLst/>
              <a:gdLst>
                <a:gd name="T0" fmla="*/ 184 w 249"/>
                <a:gd name="T1" fmla="*/ 0 h 245"/>
                <a:gd name="T2" fmla="*/ 188 w 249"/>
                <a:gd name="T3" fmla="*/ 2 h 245"/>
                <a:gd name="T4" fmla="*/ 191 w 249"/>
                <a:gd name="T5" fmla="*/ 3 h 245"/>
                <a:gd name="T6" fmla="*/ 200 w 249"/>
                <a:gd name="T7" fmla="*/ 2 h 245"/>
                <a:gd name="T8" fmla="*/ 212 w 249"/>
                <a:gd name="T9" fmla="*/ 12 h 245"/>
                <a:gd name="T10" fmla="*/ 224 w 249"/>
                <a:gd name="T11" fmla="*/ 11 h 245"/>
                <a:gd name="T12" fmla="*/ 228 w 249"/>
                <a:gd name="T13" fmla="*/ 9 h 245"/>
                <a:gd name="T14" fmla="*/ 243 w 249"/>
                <a:gd name="T15" fmla="*/ 34 h 245"/>
                <a:gd name="T16" fmla="*/ 249 w 249"/>
                <a:gd name="T17" fmla="*/ 42 h 245"/>
                <a:gd name="T18" fmla="*/ 240 w 249"/>
                <a:gd name="T19" fmla="*/ 54 h 245"/>
                <a:gd name="T20" fmla="*/ 230 w 249"/>
                <a:gd name="T21" fmla="*/ 86 h 245"/>
                <a:gd name="T22" fmla="*/ 222 w 249"/>
                <a:gd name="T23" fmla="*/ 104 h 245"/>
                <a:gd name="T24" fmla="*/ 222 w 249"/>
                <a:gd name="T25" fmla="*/ 137 h 245"/>
                <a:gd name="T26" fmla="*/ 224 w 249"/>
                <a:gd name="T27" fmla="*/ 153 h 245"/>
                <a:gd name="T28" fmla="*/ 237 w 249"/>
                <a:gd name="T29" fmla="*/ 168 h 245"/>
                <a:gd name="T30" fmla="*/ 240 w 249"/>
                <a:gd name="T31" fmla="*/ 177 h 245"/>
                <a:gd name="T32" fmla="*/ 222 w 249"/>
                <a:gd name="T33" fmla="*/ 180 h 245"/>
                <a:gd name="T34" fmla="*/ 218 w 249"/>
                <a:gd name="T35" fmla="*/ 205 h 245"/>
                <a:gd name="T36" fmla="*/ 219 w 249"/>
                <a:gd name="T37" fmla="*/ 229 h 245"/>
                <a:gd name="T38" fmla="*/ 230 w 249"/>
                <a:gd name="T39" fmla="*/ 244 h 245"/>
                <a:gd name="T40" fmla="*/ 228 w 249"/>
                <a:gd name="T41" fmla="*/ 245 h 245"/>
                <a:gd name="T42" fmla="*/ 206 w 249"/>
                <a:gd name="T43" fmla="*/ 230 h 245"/>
                <a:gd name="T44" fmla="*/ 193 w 249"/>
                <a:gd name="T45" fmla="*/ 224 h 245"/>
                <a:gd name="T46" fmla="*/ 172 w 249"/>
                <a:gd name="T47" fmla="*/ 220 h 245"/>
                <a:gd name="T48" fmla="*/ 160 w 249"/>
                <a:gd name="T49" fmla="*/ 218 h 245"/>
                <a:gd name="T50" fmla="*/ 154 w 249"/>
                <a:gd name="T51" fmla="*/ 212 h 245"/>
                <a:gd name="T52" fmla="*/ 130 w 249"/>
                <a:gd name="T53" fmla="*/ 218 h 245"/>
                <a:gd name="T54" fmla="*/ 126 w 249"/>
                <a:gd name="T55" fmla="*/ 214 h 245"/>
                <a:gd name="T56" fmla="*/ 124 w 249"/>
                <a:gd name="T57" fmla="*/ 193 h 245"/>
                <a:gd name="T58" fmla="*/ 121 w 249"/>
                <a:gd name="T59" fmla="*/ 165 h 245"/>
                <a:gd name="T60" fmla="*/ 110 w 249"/>
                <a:gd name="T61" fmla="*/ 160 h 245"/>
                <a:gd name="T62" fmla="*/ 92 w 249"/>
                <a:gd name="T63" fmla="*/ 174 h 245"/>
                <a:gd name="T64" fmla="*/ 83 w 249"/>
                <a:gd name="T65" fmla="*/ 175 h 245"/>
                <a:gd name="T66" fmla="*/ 75 w 249"/>
                <a:gd name="T67" fmla="*/ 177 h 245"/>
                <a:gd name="T68" fmla="*/ 61 w 249"/>
                <a:gd name="T69" fmla="*/ 165 h 245"/>
                <a:gd name="T70" fmla="*/ 52 w 249"/>
                <a:gd name="T71" fmla="*/ 146 h 245"/>
                <a:gd name="T72" fmla="*/ 1 w 249"/>
                <a:gd name="T73" fmla="*/ 152 h 245"/>
                <a:gd name="T74" fmla="*/ 0 w 249"/>
                <a:gd name="T75" fmla="*/ 146 h 245"/>
                <a:gd name="T76" fmla="*/ 3 w 249"/>
                <a:gd name="T77" fmla="*/ 135 h 245"/>
                <a:gd name="T78" fmla="*/ 9 w 249"/>
                <a:gd name="T79" fmla="*/ 129 h 245"/>
                <a:gd name="T80" fmla="*/ 19 w 249"/>
                <a:gd name="T81" fmla="*/ 128 h 245"/>
                <a:gd name="T82" fmla="*/ 27 w 249"/>
                <a:gd name="T83" fmla="*/ 126 h 245"/>
                <a:gd name="T84" fmla="*/ 30 w 249"/>
                <a:gd name="T85" fmla="*/ 132 h 245"/>
                <a:gd name="T86" fmla="*/ 50 w 249"/>
                <a:gd name="T87" fmla="*/ 112 h 245"/>
                <a:gd name="T88" fmla="*/ 58 w 249"/>
                <a:gd name="T89" fmla="*/ 88 h 245"/>
                <a:gd name="T90" fmla="*/ 74 w 249"/>
                <a:gd name="T91" fmla="*/ 43 h 245"/>
                <a:gd name="T92" fmla="*/ 83 w 249"/>
                <a:gd name="T93" fmla="*/ 23 h 245"/>
                <a:gd name="T94" fmla="*/ 86 w 249"/>
                <a:gd name="T95" fmla="*/ 20 h 245"/>
                <a:gd name="T96" fmla="*/ 93 w 249"/>
                <a:gd name="T97" fmla="*/ 2 h 245"/>
                <a:gd name="T98" fmla="*/ 110 w 249"/>
                <a:gd name="T99" fmla="*/ 9 h 245"/>
                <a:gd name="T100" fmla="*/ 121 w 249"/>
                <a:gd name="T101" fmla="*/ 12 h 245"/>
                <a:gd name="T102" fmla="*/ 138 w 249"/>
                <a:gd name="T103" fmla="*/ 6 h 245"/>
                <a:gd name="T104" fmla="*/ 145 w 249"/>
                <a:gd name="T105" fmla="*/ 8 h 245"/>
                <a:gd name="T106" fmla="*/ 164 w 249"/>
                <a:gd name="T107" fmla="*/ 5 h 245"/>
                <a:gd name="T108" fmla="*/ 169 w 249"/>
                <a:gd name="T109" fmla="*/ 2 h 245"/>
                <a:gd name="T110" fmla="*/ 179 w 249"/>
                <a:gd name="T111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49" h="245">
                  <a:moveTo>
                    <a:pt x="179" y="0"/>
                  </a:moveTo>
                  <a:lnTo>
                    <a:pt x="184" y="0"/>
                  </a:lnTo>
                  <a:lnTo>
                    <a:pt x="187" y="3"/>
                  </a:lnTo>
                  <a:lnTo>
                    <a:pt x="188" y="2"/>
                  </a:lnTo>
                  <a:lnTo>
                    <a:pt x="190" y="2"/>
                  </a:lnTo>
                  <a:lnTo>
                    <a:pt x="191" y="3"/>
                  </a:lnTo>
                  <a:lnTo>
                    <a:pt x="193" y="2"/>
                  </a:lnTo>
                  <a:lnTo>
                    <a:pt x="200" y="2"/>
                  </a:lnTo>
                  <a:lnTo>
                    <a:pt x="207" y="11"/>
                  </a:lnTo>
                  <a:lnTo>
                    <a:pt x="212" y="12"/>
                  </a:lnTo>
                  <a:lnTo>
                    <a:pt x="215" y="11"/>
                  </a:lnTo>
                  <a:lnTo>
                    <a:pt x="224" y="11"/>
                  </a:lnTo>
                  <a:lnTo>
                    <a:pt x="227" y="9"/>
                  </a:lnTo>
                  <a:lnTo>
                    <a:pt x="228" y="9"/>
                  </a:lnTo>
                  <a:lnTo>
                    <a:pt x="244" y="23"/>
                  </a:lnTo>
                  <a:lnTo>
                    <a:pt x="243" y="34"/>
                  </a:lnTo>
                  <a:lnTo>
                    <a:pt x="249" y="40"/>
                  </a:lnTo>
                  <a:lnTo>
                    <a:pt x="249" y="42"/>
                  </a:lnTo>
                  <a:lnTo>
                    <a:pt x="240" y="51"/>
                  </a:lnTo>
                  <a:lnTo>
                    <a:pt x="240" y="54"/>
                  </a:lnTo>
                  <a:lnTo>
                    <a:pt x="231" y="64"/>
                  </a:lnTo>
                  <a:lnTo>
                    <a:pt x="230" y="86"/>
                  </a:lnTo>
                  <a:lnTo>
                    <a:pt x="219" y="100"/>
                  </a:lnTo>
                  <a:lnTo>
                    <a:pt x="222" y="104"/>
                  </a:lnTo>
                  <a:lnTo>
                    <a:pt x="224" y="113"/>
                  </a:lnTo>
                  <a:lnTo>
                    <a:pt x="222" y="137"/>
                  </a:lnTo>
                  <a:lnTo>
                    <a:pt x="224" y="143"/>
                  </a:lnTo>
                  <a:lnTo>
                    <a:pt x="224" y="153"/>
                  </a:lnTo>
                  <a:lnTo>
                    <a:pt x="230" y="160"/>
                  </a:lnTo>
                  <a:lnTo>
                    <a:pt x="237" y="168"/>
                  </a:lnTo>
                  <a:lnTo>
                    <a:pt x="240" y="175"/>
                  </a:lnTo>
                  <a:lnTo>
                    <a:pt x="240" y="177"/>
                  </a:lnTo>
                  <a:lnTo>
                    <a:pt x="239" y="177"/>
                  </a:lnTo>
                  <a:lnTo>
                    <a:pt x="222" y="180"/>
                  </a:lnTo>
                  <a:lnTo>
                    <a:pt x="216" y="189"/>
                  </a:lnTo>
                  <a:lnTo>
                    <a:pt x="218" y="205"/>
                  </a:lnTo>
                  <a:lnTo>
                    <a:pt x="213" y="223"/>
                  </a:lnTo>
                  <a:lnTo>
                    <a:pt x="219" y="229"/>
                  </a:lnTo>
                  <a:lnTo>
                    <a:pt x="228" y="229"/>
                  </a:lnTo>
                  <a:lnTo>
                    <a:pt x="230" y="244"/>
                  </a:lnTo>
                  <a:lnTo>
                    <a:pt x="230" y="245"/>
                  </a:lnTo>
                  <a:lnTo>
                    <a:pt x="228" y="245"/>
                  </a:lnTo>
                  <a:lnTo>
                    <a:pt x="216" y="242"/>
                  </a:lnTo>
                  <a:lnTo>
                    <a:pt x="206" y="230"/>
                  </a:lnTo>
                  <a:lnTo>
                    <a:pt x="199" y="229"/>
                  </a:lnTo>
                  <a:lnTo>
                    <a:pt x="193" y="224"/>
                  </a:lnTo>
                  <a:lnTo>
                    <a:pt x="182" y="226"/>
                  </a:lnTo>
                  <a:lnTo>
                    <a:pt x="172" y="220"/>
                  </a:lnTo>
                  <a:lnTo>
                    <a:pt x="169" y="215"/>
                  </a:lnTo>
                  <a:lnTo>
                    <a:pt x="160" y="218"/>
                  </a:lnTo>
                  <a:lnTo>
                    <a:pt x="157" y="211"/>
                  </a:lnTo>
                  <a:lnTo>
                    <a:pt x="154" y="212"/>
                  </a:lnTo>
                  <a:lnTo>
                    <a:pt x="135" y="214"/>
                  </a:lnTo>
                  <a:lnTo>
                    <a:pt x="130" y="218"/>
                  </a:lnTo>
                  <a:lnTo>
                    <a:pt x="126" y="215"/>
                  </a:lnTo>
                  <a:lnTo>
                    <a:pt x="126" y="214"/>
                  </a:lnTo>
                  <a:lnTo>
                    <a:pt x="129" y="208"/>
                  </a:lnTo>
                  <a:lnTo>
                    <a:pt x="124" y="193"/>
                  </a:lnTo>
                  <a:lnTo>
                    <a:pt x="123" y="168"/>
                  </a:lnTo>
                  <a:lnTo>
                    <a:pt x="121" y="165"/>
                  </a:lnTo>
                  <a:lnTo>
                    <a:pt x="110" y="165"/>
                  </a:lnTo>
                  <a:lnTo>
                    <a:pt x="110" y="160"/>
                  </a:lnTo>
                  <a:lnTo>
                    <a:pt x="96" y="162"/>
                  </a:lnTo>
                  <a:lnTo>
                    <a:pt x="92" y="174"/>
                  </a:lnTo>
                  <a:lnTo>
                    <a:pt x="87" y="174"/>
                  </a:lnTo>
                  <a:lnTo>
                    <a:pt x="83" y="175"/>
                  </a:lnTo>
                  <a:lnTo>
                    <a:pt x="80" y="175"/>
                  </a:lnTo>
                  <a:lnTo>
                    <a:pt x="75" y="177"/>
                  </a:lnTo>
                  <a:lnTo>
                    <a:pt x="71" y="177"/>
                  </a:lnTo>
                  <a:lnTo>
                    <a:pt x="61" y="165"/>
                  </a:lnTo>
                  <a:lnTo>
                    <a:pt x="56" y="150"/>
                  </a:lnTo>
                  <a:lnTo>
                    <a:pt x="52" y="146"/>
                  </a:lnTo>
                  <a:lnTo>
                    <a:pt x="13" y="147"/>
                  </a:lnTo>
                  <a:lnTo>
                    <a:pt x="1" y="152"/>
                  </a:lnTo>
                  <a:lnTo>
                    <a:pt x="0" y="152"/>
                  </a:lnTo>
                  <a:lnTo>
                    <a:pt x="0" y="146"/>
                  </a:lnTo>
                  <a:lnTo>
                    <a:pt x="1" y="144"/>
                  </a:lnTo>
                  <a:lnTo>
                    <a:pt x="3" y="135"/>
                  </a:lnTo>
                  <a:lnTo>
                    <a:pt x="3" y="134"/>
                  </a:lnTo>
                  <a:lnTo>
                    <a:pt x="9" y="129"/>
                  </a:lnTo>
                  <a:lnTo>
                    <a:pt x="16" y="131"/>
                  </a:lnTo>
                  <a:lnTo>
                    <a:pt x="19" y="128"/>
                  </a:lnTo>
                  <a:lnTo>
                    <a:pt x="27" y="125"/>
                  </a:lnTo>
                  <a:lnTo>
                    <a:pt x="27" y="126"/>
                  </a:lnTo>
                  <a:lnTo>
                    <a:pt x="28" y="131"/>
                  </a:lnTo>
                  <a:lnTo>
                    <a:pt x="30" y="132"/>
                  </a:lnTo>
                  <a:lnTo>
                    <a:pt x="46" y="119"/>
                  </a:lnTo>
                  <a:lnTo>
                    <a:pt x="50" y="112"/>
                  </a:lnTo>
                  <a:lnTo>
                    <a:pt x="53" y="97"/>
                  </a:lnTo>
                  <a:lnTo>
                    <a:pt x="58" y="88"/>
                  </a:lnTo>
                  <a:lnTo>
                    <a:pt x="70" y="79"/>
                  </a:lnTo>
                  <a:lnTo>
                    <a:pt x="74" y="43"/>
                  </a:lnTo>
                  <a:lnTo>
                    <a:pt x="81" y="30"/>
                  </a:lnTo>
                  <a:lnTo>
                    <a:pt x="83" y="23"/>
                  </a:lnTo>
                  <a:lnTo>
                    <a:pt x="83" y="21"/>
                  </a:lnTo>
                  <a:lnTo>
                    <a:pt x="86" y="20"/>
                  </a:lnTo>
                  <a:lnTo>
                    <a:pt x="86" y="11"/>
                  </a:lnTo>
                  <a:lnTo>
                    <a:pt x="93" y="2"/>
                  </a:lnTo>
                  <a:lnTo>
                    <a:pt x="102" y="2"/>
                  </a:lnTo>
                  <a:lnTo>
                    <a:pt x="110" y="9"/>
                  </a:lnTo>
                  <a:lnTo>
                    <a:pt x="113" y="9"/>
                  </a:lnTo>
                  <a:lnTo>
                    <a:pt x="121" y="12"/>
                  </a:lnTo>
                  <a:lnTo>
                    <a:pt x="133" y="12"/>
                  </a:lnTo>
                  <a:lnTo>
                    <a:pt x="138" y="6"/>
                  </a:lnTo>
                  <a:lnTo>
                    <a:pt x="139" y="6"/>
                  </a:lnTo>
                  <a:lnTo>
                    <a:pt x="145" y="8"/>
                  </a:lnTo>
                  <a:lnTo>
                    <a:pt x="161" y="3"/>
                  </a:lnTo>
                  <a:lnTo>
                    <a:pt x="164" y="5"/>
                  </a:lnTo>
                  <a:lnTo>
                    <a:pt x="169" y="3"/>
                  </a:lnTo>
                  <a:lnTo>
                    <a:pt x="169" y="2"/>
                  </a:lnTo>
                  <a:lnTo>
                    <a:pt x="176" y="2"/>
                  </a:lnTo>
                  <a:lnTo>
                    <a:pt x="17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2" name="Cote d'Ivoire">
              <a:extLst>
                <a:ext uri="{FF2B5EF4-FFF2-40B4-BE49-F238E27FC236}">
                  <a16:creationId xmlns:a16="http://schemas.microsoft.com/office/drawing/2014/main" id="{6BC4A2D4-3F66-081B-4543-21C698D07A1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3454" y="4334418"/>
              <a:ext cx="148179" cy="153601"/>
            </a:xfrm>
            <a:custGeom>
              <a:avLst/>
              <a:gdLst>
                <a:gd name="T0" fmla="*/ 31 w 82"/>
                <a:gd name="T1" fmla="*/ 0 h 85"/>
                <a:gd name="T2" fmla="*/ 33 w 82"/>
                <a:gd name="T3" fmla="*/ 6 h 85"/>
                <a:gd name="T4" fmla="*/ 37 w 82"/>
                <a:gd name="T5" fmla="*/ 3 h 85"/>
                <a:gd name="T6" fmla="*/ 45 w 82"/>
                <a:gd name="T7" fmla="*/ 5 h 85"/>
                <a:gd name="T8" fmla="*/ 46 w 82"/>
                <a:gd name="T9" fmla="*/ 5 h 85"/>
                <a:gd name="T10" fmla="*/ 52 w 82"/>
                <a:gd name="T11" fmla="*/ 14 h 85"/>
                <a:gd name="T12" fmla="*/ 56 w 82"/>
                <a:gd name="T13" fmla="*/ 14 h 85"/>
                <a:gd name="T14" fmla="*/ 65 w 82"/>
                <a:gd name="T15" fmla="*/ 9 h 85"/>
                <a:gd name="T16" fmla="*/ 71 w 82"/>
                <a:gd name="T17" fmla="*/ 11 h 85"/>
                <a:gd name="T18" fmla="*/ 73 w 82"/>
                <a:gd name="T19" fmla="*/ 11 h 85"/>
                <a:gd name="T20" fmla="*/ 76 w 82"/>
                <a:gd name="T21" fmla="*/ 17 h 85"/>
                <a:gd name="T22" fmla="*/ 79 w 82"/>
                <a:gd name="T23" fmla="*/ 17 h 85"/>
                <a:gd name="T24" fmla="*/ 79 w 82"/>
                <a:gd name="T25" fmla="*/ 21 h 85"/>
                <a:gd name="T26" fmla="*/ 82 w 82"/>
                <a:gd name="T27" fmla="*/ 33 h 85"/>
                <a:gd name="T28" fmla="*/ 82 w 82"/>
                <a:gd name="T29" fmla="*/ 34 h 85"/>
                <a:gd name="T30" fmla="*/ 79 w 82"/>
                <a:gd name="T31" fmla="*/ 37 h 85"/>
                <a:gd name="T32" fmla="*/ 73 w 82"/>
                <a:gd name="T33" fmla="*/ 55 h 85"/>
                <a:gd name="T34" fmla="*/ 74 w 82"/>
                <a:gd name="T35" fmla="*/ 65 h 85"/>
                <a:gd name="T36" fmla="*/ 79 w 82"/>
                <a:gd name="T37" fmla="*/ 67 h 85"/>
                <a:gd name="T38" fmla="*/ 79 w 82"/>
                <a:gd name="T39" fmla="*/ 74 h 85"/>
                <a:gd name="T40" fmla="*/ 73 w 82"/>
                <a:gd name="T41" fmla="*/ 76 h 85"/>
                <a:gd name="T42" fmla="*/ 51 w 82"/>
                <a:gd name="T43" fmla="*/ 74 h 85"/>
                <a:gd name="T44" fmla="*/ 33 w 82"/>
                <a:gd name="T45" fmla="*/ 79 h 85"/>
                <a:gd name="T46" fmla="*/ 19 w 82"/>
                <a:gd name="T47" fmla="*/ 85 h 85"/>
                <a:gd name="T48" fmla="*/ 13 w 82"/>
                <a:gd name="T49" fmla="*/ 85 h 85"/>
                <a:gd name="T50" fmla="*/ 13 w 82"/>
                <a:gd name="T51" fmla="*/ 83 h 85"/>
                <a:gd name="T52" fmla="*/ 15 w 82"/>
                <a:gd name="T53" fmla="*/ 65 h 85"/>
                <a:gd name="T54" fmla="*/ 12 w 82"/>
                <a:gd name="T55" fmla="*/ 64 h 85"/>
                <a:gd name="T56" fmla="*/ 9 w 82"/>
                <a:gd name="T57" fmla="*/ 60 h 85"/>
                <a:gd name="T58" fmla="*/ 2 w 82"/>
                <a:gd name="T59" fmla="*/ 58 h 85"/>
                <a:gd name="T60" fmla="*/ 0 w 82"/>
                <a:gd name="T61" fmla="*/ 57 h 85"/>
                <a:gd name="T62" fmla="*/ 5 w 82"/>
                <a:gd name="T63" fmla="*/ 48 h 85"/>
                <a:gd name="T64" fmla="*/ 2 w 82"/>
                <a:gd name="T65" fmla="*/ 42 h 85"/>
                <a:gd name="T66" fmla="*/ 6 w 82"/>
                <a:gd name="T67" fmla="*/ 42 h 85"/>
                <a:gd name="T68" fmla="*/ 8 w 82"/>
                <a:gd name="T69" fmla="*/ 36 h 85"/>
                <a:gd name="T70" fmla="*/ 5 w 82"/>
                <a:gd name="T71" fmla="*/ 34 h 85"/>
                <a:gd name="T72" fmla="*/ 5 w 82"/>
                <a:gd name="T73" fmla="*/ 30 h 85"/>
                <a:gd name="T74" fmla="*/ 8 w 82"/>
                <a:gd name="T75" fmla="*/ 30 h 85"/>
                <a:gd name="T76" fmla="*/ 9 w 82"/>
                <a:gd name="T77" fmla="*/ 31 h 85"/>
                <a:gd name="T78" fmla="*/ 12 w 82"/>
                <a:gd name="T79" fmla="*/ 31 h 85"/>
                <a:gd name="T80" fmla="*/ 11 w 82"/>
                <a:gd name="T81" fmla="*/ 27 h 85"/>
                <a:gd name="T82" fmla="*/ 9 w 82"/>
                <a:gd name="T83" fmla="*/ 27 h 85"/>
                <a:gd name="T84" fmla="*/ 11 w 82"/>
                <a:gd name="T85" fmla="*/ 24 h 85"/>
                <a:gd name="T86" fmla="*/ 11 w 82"/>
                <a:gd name="T87" fmla="*/ 19 h 85"/>
                <a:gd name="T88" fmla="*/ 6 w 82"/>
                <a:gd name="T89" fmla="*/ 18 h 85"/>
                <a:gd name="T90" fmla="*/ 6 w 82"/>
                <a:gd name="T91" fmla="*/ 11 h 85"/>
                <a:gd name="T92" fmla="*/ 8 w 82"/>
                <a:gd name="T93" fmla="*/ 8 h 85"/>
                <a:gd name="T94" fmla="*/ 15 w 82"/>
                <a:gd name="T95" fmla="*/ 3 h 85"/>
                <a:gd name="T96" fmla="*/ 21 w 82"/>
                <a:gd name="T97" fmla="*/ 6 h 85"/>
                <a:gd name="T98" fmla="*/ 25 w 82"/>
                <a:gd name="T99" fmla="*/ 5 h 85"/>
                <a:gd name="T100" fmla="*/ 25 w 82"/>
                <a:gd name="T101" fmla="*/ 2 h 85"/>
                <a:gd name="T102" fmla="*/ 31 w 82"/>
                <a:gd name="T103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82" h="85">
                  <a:moveTo>
                    <a:pt x="31" y="0"/>
                  </a:moveTo>
                  <a:lnTo>
                    <a:pt x="33" y="6"/>
                  </a:lnTo>
                  <a:lnTo>
                    <a:pt x="37" y="3"/>
                  </a:lnTo>
                  <a:lnTo>
                    <a:pt x="45" y="5"/>
                  </a:lnTo>
                  <a:lnTo>
                    <a:pt x="46" y="5"/>
                  </a:lnTo>
                  <a:lnTo>
                    <a:pt x="52" y="14"/>
                  </a:lnTo>
                  <a:lnTo>
                    <a:pt x="56" y="14"/>
                  </a:lnTo>
                  <a:lnTo>
                    <a:pt x="65" y="9"/>
                  </a:lnTo>
                  <a:lnTo>
                    <a:pt x="71" y="11"/>
                  </a:lnTo>
                  <a:lnTo>
                    <a:pt x="73" y="11"/>
                  </a:lnTo>
                  <a:lnTo>
                    <a:pt x="76" y="17"/>
                  </a:lnTo>
                  <a:lnTo>
                    <a:pt x="79" y="17"/>
                  </a:lnTo>
                  <a:lnTo>
                    <a:pt x="79" y="21"/>
                  </a:lnTo>
                  <a:lnTo>
                    <a:pt x="82" y="33"/>
                  </a:lnTo>
                  <a:lnTo>
                    <a:pt x="82" y="34"/>
                  </a:lnTo>
                  <a:lnTo>
                    <a:pt x="79" y="37"/>
                  </a:lnTo>
                  <a:lnTo>
                    <a:pt x="73" y="55"/>
                  </a:lnTo>
                  <a:lnTo>
                    <a:pt x="74" y="65"/>
                  </a:lnTo>
                  <a:lnTo>
                    <a:pt x="79" y="67"/>
                  </a:lnTo>
                  <a:lnTo>
                    <a:pt x="79" y="74"/>
                  </a:lnTo>
                  <a:lnTo>
                    <a:pt x="73" y="76"/>
                  </a:lnTo>
                  <a:lnTo>
                    <a:pt x="51" y="74"/>
                  </a:lnTo>
                  <a:lnTo>
                    <a:pt x="33" y="79"/>
                  </a:lnTo>
                  <a:lnTo>
                    <a:pt x="19" y="85"/>
                  </a:lnTo>
                  <a:lnTo>
                    <a:pt x="13" y="85"/>
                  </a:lnTo>
                  <a:lnTo>
                    <a:pt x="13" y="83"/>
                  </a:lnTo>
                  <a:lnTo>
                    <a:pt x="15" y="65"/>
                  </a:lnTo>
                  <a:lnTo>
                    <a:pt x="12" y="64"/>
                  </a:lnTo>
                  <a:lnTo>
                    <a:pt x="9" y="60"/>
                  </a:lnTo>
                  <a:lnTo>
                    <a:pt x="2" y="58"/>
                  </a:lnTo>
                  <a:lnTo>
                    <a:pt x="0" y="57"/>
                  </a:lnTo>
                  <a:lnTo>
                    <a:pt x="5" y="48"/>
                  </a:lnTo>
                  <a:lnTo>
                    <a:pt x="2" y="42"/>
                  </a:lnTo>
                  <a:lnTo>
                    <a:pt x="6" y="42"/>
                  </a:lnTo>
                  <a:lnTo>
                    <a:pt x="8" y="36"/>
                  </a:lnTo>
                  <a:lnTo>
                    <a:pt x="5" y="34"/>
                  </a:lnTo>
                  <a:lnTo>
                    <a:pt x="5" y="30"/>
                  </a:lnTo>
                  <a:lnTo>
                    <a:pt x="8" y="30"/>
                  </a:lnTo>
                  <a:lnTo>
                    <a:pt x="9" y="31"/>
                  </a:lnTo>
                  <a:lnTo>
                    <a:pt x="12" y="31"/>
                  </a:lnTo>
                  <a:lnTo>
                    <a:pt x="11" y="27"/>
                  </a:lnTo>
                  <a:lnTo>
                    <a:pt x="9" y="27"/>
                  </a:lnTo>
                  <a:lnTo>
                    <a:pt x="11" y="24"/>
                  </a:lnTo>
                  <a:lnTo>
                    <a:pt x="11" y="19"/>
                  </a:lnTo>
                  <a:lnTo>
                    <a:pt x="6" y="18"/>
                  </a:lnTo>
                  <a:lnTo>
                    <a:pt x="6" y="11"/>
                  </a:lnTo>
                  <a:lnTo>
                    <a:pt x="8" y="8"/>
                  </a:lnTo>
                  <a:lnTo>
                    <a:pt x="15" y="3"/>
                  </a:lnTo>
                  <a:lnTo>
                    <a:pt x="21" y="6"/>
                  </a:lnTo>
                  <a:lnTo>
                    <a:pt x="25" y="5"/>
                  </a:lnTo>
                  <a:lnTo>
                    <a:pt x="25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3" name="Congo">
              <a:extLst>
                <a:ext uri="{FF2B5EF4-FFF2-40B4-BE49-F238E27FC236}">
                  <a16:creationId xmlns:a16="http://schemas.microsoft.com/office/drawing/2014/main" id="{96C3A71F-B14F-24D3-FE68-F3B2707CE3A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7868" y="4500668"/>
              <a:ext cx="180706" cy="209619"/>
            </a:xfrm>
            <a:custGeom>
              <a:avLst/>
              <a:gdLst>
                <a:gd name="T0" fmla="*/ 83 w 100"/>
                <a:gd name="T1" fmla="*/ 0 h 116"/>
                <a:gd name="T2" fmla="*/ 90 w 100"/>
                <a:gd name="T3" fmla="*/ 3 h 116"/>
                <a:gd name="T4" fmla="*/ 99 w 100"/>
                <a:gd name="T5" fmla="*/ 0 h 116"/>
                <a:gd name="T6" fmla="*/ 100 w 100"/>
                <a:gd name="T7" fmla="*/ 0 h 116"/>
                <a:gd name="T8" fmla="*/ 100 w 100"/>
                <a:gd name="T9" fmla="*/ 2 h 116"/>
                <a:gd name="T10" fmla="*/ 99 w 100"/>
                <a:gd name="T11" fmla="*/ 9 h 116"/>
                <a:gd name="T12" fmla="*/ 91 w 100"/>
                <a:gd name="T13" fmla="*/ 24 h 116"/>
                <a:gd name="T14" fmla="*/ 87 w 100"/>
                <a:gd name="T15" fmla="*/ 58 h 116"/>
                <a:gd name="T16" fmla="*/ 75 w 100"/>
                <a:gd name="T17" fmla="*/ 68 h 116"/>
                <a:gd name="T18" fmla="*/ 71 w 100"/>
                <a:gd name="T19" fmla="*/ 76 h 116"/>
                <a:gd name="T20" fmla="*/ 68 w 100"/>
                <a:gd name="T21" fmla="*/ 91 h 116"/>
                <a:gd name="T22" fmla="*/ 63 w 100"/>
                <a:gd name="T23" fmla="*/ 99 h 116"/>
                <a:gd name="T24" fmla="*/ 46 w 100"/>
                <a:gd name="T25" fmla="*/ 113 h 116"/>
                <a:gd name="T26" fmla="*/ 43 w 100"/>
                <a:gd name="T27" fmla="*/ 111 h 116"/>
                <a:gd name="T28" fmla="*/ 41 w 100"/>
                <a:gd name="T29" fmla="*/ 105 h 116"/>
                <a:gd name="T30" fmla="*/ 37 w 100"/>
                <a:gd name="T31" fmla="*/ 108 h 116"/>
                <a:gd name="T32" fmla="*/ 34 w 100"/>
                <a:gd name="T33" fmla="*/ 111 h 116"/>
                <a:gd name="T34" fmla="*/ 32 w 100"/>
                <a:gd name="T35" fmla="*/ 111 h 116"/>
                <a:gd name="T36" fmla="*/ 25 w 100"/>
                <a:gd name="T37" fmla="*/ 110 h 116"/>
                <a:gd name="T38" fmla="*/ 22 w 100"/>
                <a:gd name="T39" fmla="*/ 107 h 116"/>
                <a:gd name="T40" fmla="*/ 13 w 100"/>
                <a:gd name="T41" fmla="*/ 114 h 116"/>
                <a:gd name="T42" fmla="*/ 13 w 100"/>
                <a:gd name="T43" fmla="*/ 116 h 116"/>
                <a:gd name="T44" fmla="*/ 11 w 100"/>
                <a:gd name="T45" fmla="*/ 114 h 116"/>
                <a:gd name="T46" fmla="*/ 7 w 100"/>
                <a:gd name="T47" fmla="*/ 108 h 116"/>
                <a:gd name="T48" fmla="*/ 0 w 100"/>
                <a:gd name="T49" fmla="*/ 101 h 116"/>
                <a:gd name="T50" fmla="*/ 0 w 100"/>
                <a:gd name="T51" fmla="*/ 99 h 116"/>
                <a:gd name="T52" fmla="*/ 3 w 100"/>
                <a:gd name="T53" fmla="*/ 95 h 116"/>
                <a:gd name="T54" fmla="*/ 7 w 100"/>
                <a:gd name="T55" fmla="*/ 94 h 116"/>
                <a:gd name="T56" fmla="*/ 7 w 100"/>
                <a:gd name="T57" fmla="*/ 82 h 116"/>
                <a:gd name="T58" fmla="*/ 20 w 100"/>
                <a:gd name="T59" fmla="*/ 71 h 116"/>
                <a:gd name="T60" fmla="*/ 35 w 100"/>
                <a:gd name="T61" fmla="*/ 80 h 116"/>
                <a:gd name="T62" fmla="*/ 38 w 100"/>
                <a:gd name="T63" fmla="*/ 79 h 116"/>
                <a:gd name="T64" fmla="*/ 40 w 100"/>
                <a:gd name="T65" fmla="*/ 59 h 116"/>
                <a:gd name="T66" fmla="*/ 38 w 100"/>
                <a:gd name="T67" fmla="*/ 46 h 116"/>
                <a:gd name="T68" fmla="*/ 41 w 100"/>
                <a:gd name="T69" fmla="*/ 37 h 116"/>
                <a:gd name="T70" fmla="*/ 41 w 100"/>
                <a:gd name="T71" fmla="*/ 33 h 116"/>
                <a:gd name="T72" fmla="*/ 40 w 100"/>
                <a:gd name="T73" fmla="*/ 30 h 116"/>
                <a:gd name="T74" fmla="*/ 34 w 100"/>
                <a:gd name="T75" fmla="*/ 28 h 116"/>
                <a:gd name="T76" fmla="*/ 29 w 100"/>
                <a:gd name="T77" fmla="*/ 34 h 116"/>
                <a:gd name="T78" fmla="*/ 26 w 100"/>
                <a:gd name="T79" fmla="*/ 33 h 116"/>
                <a:gd name="T80" fmla="*/ 26 w 100"/>
                <a:gd name="T81" fmla="*/ 21 h 116"/>
                <a:gd name="T82" fmla="*/ 47 w 100"/>
                <a:gd name="T83" fmla="*/ 21 h 116"/>
                <a:gd name="T84" fmla="*/ 59 w 100"/>
                <a:gd name="T85" fmla="*/ 22 h 116"/>
                <a:gd name="T86" fmla="*/ 63 w 100"/>
                <a:gd name="T87" fmla="*/ 27 h 116"/>
                <a:gd name="T88" fmla="*/ 65 w 100"/>
                <a:gd name="T89" fmla="*/ 12 h 116"/>
                <a:gd name="T90" fmla="*/ 65 w 100"/>
                <a:gd name="T91" fmla="*/ 10 h 116"/>
                <a:gd name="T92" fmla="*/ 78 w 100"/>
                <a:gd name="T93" fmla="*/ 2 h 116"/>
                <a:gd name="T94" fmla="*/ 83 w 100"/>
                <a:gd name="T95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0" h="116">
                  <a:moveTo>
                    <a:pt x="83" y="0"/>
                  </a:moveTo>
                  <a:lnTo>
                    <a:pt x="90" y="3"/>
                  </a:lnTo>
                  <a:lnTo>
                    <a:pt x="99" y="0"/>
                  </a:lnTo>
                  <a:lnTo>
                    <a:pt x="100" y="0"/>
                  </a:lnTo>
                  <a:lnTo>
                    <a:pt x="100" y="2"/>
                  </a:lnTo>
                  <a:lnTo>
                    <a:pt x="99" y="9"/>
                  </a:lnTo>
                  <a:lnTo>
                    <a:pt x="91" y="24"/>
                  </a:lnTo>
                  <a:lnTo>
                    <a:pt x="87" y="58"/>
                  </a:lnTo>
                  <a:lnTo>
                    <a:pt x="75" y="68"/>
                  </a:lnTo>
                  <a:lnTo>
                    <a:pt x="71" y="76"/>
                  </a:lnTo>
                  <a:lnTo>
                    <a:pt x="68" y="91"/>
                  </a:lnTo>
                  <a:lnTo>
                    <a:pt x="63" y="99"/>
                  </a:lnTo>
                  <a:lnTo>
                    <a:pt x="46" y="113"/>
                  </a:lnTo>
                  <a:lnTo>
                    <a:pt x="43" y="111"/>
                  </a:lnTo>
                  <a:lnTo>
                    <a:pt x="41" y="105"/>
                  </a:lnTo>
                  <a:lnTo>
                    <a:pt x="37" y="108"/>
                  </a:lnTo>
                  <a:lnTo>
                    <a:pt x="34" y="111"/>
                  </a:lnTo>
                  <a:lnTo>
                    <a:pt x="32" y="111"/>
                  </a:lnTo>
                  <a:lnTo>
                    <a:pt x="25" y="110"/>
                  </a:lnTo>
                  <a:lnTo>
                    <a:pt x="22" y="107"/>
                  </a:lnTo>
                  <a:lnTo>
                    <a:pt x="13" y="114"/>
                  </a:lnTo>
                  <a:lnTo>
                    <a:pt x="13" y="116"/>
                  </a:lnTo>
                  <a:lnTo>
                    <a:pt x="11" y="114"/>
                  </a:lnTo>
                  <a:lnTo>
                    <a:pt x="7" y="108"/>
                  </a:lnTo>
                  <a:lnTo>
                    <a:pt x="0" y="101"/>
                  </a:lnTo>
                  <a:lnTo>
                    <a:pt x="0" y="99"/>
                  </a:lnTo>
                  <a:lnTo>
                    <a:pt x="3" y="95"/>
                  </a:lnTo>
                  <a:lnTo>
                    <a:pt x="7" y="94"/>
                  </a:lnTo>
                  <a:lnTo>
                    <a:pt x="7" y="82"/>
                  </a:lnTo>
                  <a:lnTo>
                    <a:pt x="20" y="71"/>
                  </a:lnTo>
                  <a:lnTo>
                    <a:pt x="35" y="80"/>
                  </a:lnTo>
                  <a:lnTo>
                    <a:pt x="38" y="79"/>
                  </a:lnTo>
                  <a:lnTo>
                    <a:pt x="40" y="59"/>
                  </a:lnTo>
                  <a:lnTo>
                    <a:pt x="38" y="46"/>
                  </a:lnTo>
                  <a:lnTo>
                    <a:pt x="41" y="37"/>
                  </a:lnTo>
                  <a:lnTo>
                    <a:pt x="41" y="33"/>
                  </a:lnTo>
                  <a:lnTo>
                    <a:pt x="40" y="30"/>
                  </a:lnTo>
                  <a:lnTo>
                    <a:pt x="34" y="28"/>
                  </a:lnTo>
                  <a:lnTo>
                    <a:pt x="29" y="34"/>
                  </a:lnTo>
                  <a:lnTo>
                    <a:pt x="26" y="33"/>
                  </a:lnTo>
                  <a:lnTo>
                    <a:pt x="26" y="21"/>
                  </a:lnTo>
                  <a:lnTo>
                    <a:pt x="47" y="21"/>
                  </a:lnTo>
                  <a:lnTo>
                    <a:pt x="59" y="22"/>
                  </a:lnTo>
                  <a:lnTo>
                    <a:pt x="63" y="27"/>
                  </a:lnTo>
                  <a:lnTo>
                    <a:pt x="65" y="12"/>
                  </a:lnTo>
                  <a:lnTo>
                    <a:pt x="65" y="10"/>
                  </a:lnTo>
                  <a:lnTo>
                    <a:pt x="78" y="2"/>
                  </a:lnTo>
                  <a:lnTo>
                    <a:pt x="8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4" name="Chad">
              <a:extLst>
                <a:ext uri="{FF2B5EF4-FFF2-40B4-BE49-F238E27FC236}">
                  <a16:creationId xmlns:a16="http://schemas.microsoft.com/office/drawing/2014/main" id="{1B497A83-4164-4284-6CAA-1D3E6BD81494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0272" y="4023604"/>
              <a:ext cx="254796" cy="392133"/>
            </a:xfrm>
            <a:custGeom>
              <a:avLst/>
              <a:gdLst>
                <a:gd name="T0" fmla="*/ 36 w 141"/>
                <a:gd name="T1" fmla="*/ 0 h 217"/>
                <a:gd name="T2" fmla="*/ 37 w 141"/>
                <a:gd name="T3" fmla="*/ 0 h 217"/>
                <a:gd name="T4" fmla="*/ 141 w 141"/>
                <a:gd name="T5" fmla="*/ 54 h 217"/>
                <a:gd name="T6" fmla="*/ 141 w 141"/>
                <a:gd name="T7" fmla="*/ 105 h 217"/>
                <a:gd name="T8" fmla="*/ 128 w 141"/>
                <a:gd name="T9" fmla="*/ 107 h 217"/>
                <a:gd name="T10" fmla="*/ 125 w 141"/>
                <a:gd name="T11" fmla="*/ 114 h 217"/>
                <a:gd name="T12" fmla="*/ 119 w 141"/>
                <a:gd name="T13" fmla="*/ 123 h 217"/>
                <a:gd name="T14" fmla="*/ 119 w 141"/>
                <a:gd name="T15" fmla="*/ 128 h 217"/>
                <a:gd name="T16" fmla="*/ 117 w 141"/>
                <a:gd name="T17" fmla="*/ 131 h 217"/>
                <a:gd name="T18" fmla="*/ 113 w 141"/>
                <a:gd name="T19" fmla="*/ 143 h 217"/>
                <a:gd name="T20" fmla="*/ 113 w 141"/>
                <a:gd name="T21" fmla="*/ 146 h 217"/>
                <a:gd name="T22" fmla="*/ 119 w 141"/>
                <a:gd name="T23" fmla="*/ 146 h 217"/>
                <a:gd name="T24" fmla="*/ 120 w 141"/>
                <a:gd name="T25" fmla="*/ 153 h 217"/>
                <a:gd name="T26" fmla="*/ 126 w 141"/>
                <a:gd name="T27" fmla="*/ 165 h 217"/>
                <a:gd name="T28" fmla="*/ 126 w 141"/>
                <a:gd name="T29" fmla="*/ 166 h 217"/>
                <a:gd name="T30" fmla="*/ 123 w 141"/>
                <a:gd name="T31" fmla="*/ 169 h 217"/>
                <a:gd name="T32" fmla="*/ 114 w 141"/>
                <a:gd name="T33" fmla="*/ 171 h 217"/>
                <a:gd name="T34" fmla="*/ 111 w 141"/>
                <a:gd name="T35" fmla="*/ 180 h 217"/>
                <a:gd name="T36" fmla="*/ 95 w 141"/>
                <a:gd name="T37" fmla="*/ 194 h 217"/>
                <a:gd name="T38" fmla="*/ 76 w 141"/>
                <a:gd name="T39" fmla="*/ 197 h 217"/>
                <a:gd name="T40" fmla="*/ 77 w 141"/>
                <a:gd name="T41" fmla="*/ 200 h 217"/>
                <a:gd name="T42" fmla="*/ 77 w 141"/>
                <a:gd name="T43" fmla="*/ 202 h 217"/>
                <a:gd name="T44" fmla="*/ 71 w 141"/>
                <a:gd name="T45" fmla="*/ 208 h 217"/>
                <a:gd name="T46" fmla="*/ 70 w 141"/>
                <a:gd name="T47" fmla="*/ 208 h 217"/>
                <a:gd name="T48" fmla="*/ 58 w 141"/>
                <a:gd name="T49" fmla="*/ 209 h 217"/>
                <a:gd name="T50" fmla="*/ 48 w 141"/>
                <a:gd name="T51" fmla="*/ 215 h 217"/>
                <a:gd name="T52" fmla="*/ 46 w 141"/>
                <a:gd name="T53" fmla="*/ 215 h 217"/>
                <a:gd name="T54" fmla="*/ 43 w 141"/>
                <a:gd name="T55" fmla="*/ 211 h 217"/>
                <a:gd name="T56" fmla="*/ 36 w 141"/>
                <a:gd name="T57" fmla="*/ 217 h 217"/>
                <a:gd name="T58" fmla="*/ 27 w 141"/>
                <a:gd name="T59" fmla="*/ 217 h 217"/>
                <a:gd name="T60" fmla="*/ 22 w 141"/>
                <a:gd name="T61" fmla="*/ 200 h 217"/>
                <a:gd name="T62" fmla="*/ 14 w 141"/>
                <a:gd name="T63" fmla="*/ 194 h 217"/>
                <a:gd name="T64" fmla="*/ 9 w 141"/>
                <a:gd name="T65" fmla="*/ 189 h 217"/>
                <a:gd name="T66" fmla="*/ 9 w 141"/>
                <a:gd name="T67" fmla="*/ 187 h 217"/>
                <a:gd name="T68" fmla="*/ 12 w 141"/>
                <a:gd name="T69" fmla="*/ 183 h 217"/>
                <a:gd name="T70" fmla="*/ 25 w 141"/>
                <a:gd name="T71" fmla="*/ 181 h 217"/>
                <a:gd name="T72" fmla="*/ 19 w 141"/>
                <a:gd name="T73" fmla="*/ 169 h 217"/>
                <a:gd name="T74" fmla="*/ 21 w 141"/>
                <a:gd name="T75" fmla="*/ 156 h 217"/>
                <a:gd name="T76" fmla="*/ 17 w 141"/>
                <a:gd name="T77" fmla="*/ 144 h 217"/>
                <a:gd name="T78" fmla="*/ 22 w 141"/>
                <a:gd name="T79" fmla="*/ 143 h 217"/>
                <a:gd name="T80" fmla="*/ 22 w 141"/>
                <a:gd name="T81" fmla="*/ 137 h 217"/>
                <a:gd name="T82" fmla="*/ 11 w 141"/>
                <a:gd name="T83" fmla="*/ 135 h 217"/>
                <a:gd name="T84" fmla="*/ 8 w 141"/>
                <a:gd name="T85" fmla="*/ 128 h 217"/>
                <a:gd name="T86" fmla="*/ 2 w 141"/>
                <a:gd name="T87" fmla="*/ 125 h 217"/>
                <a:gd name="T88" fmla="*/ 0 w 141"/>
                <a:gd name="T89" fmla="*/ 125 h 217"/>
                <a:gd name="T90" fmla="*/ 0 w 141"/>
                <a:gd name="T91" fmla="*/ 123 h 217"/>
                <a:gd name="T92" fmla="*/ 5 w 141"/>
                <a:gd name="T93" fmla="*/ 114 h 217"/>
                <a:gd name="T94" fmla="*/ 27 w 141"/>
                <a:gd name="T95" fmla="*/ 88 h 217"/>
                <a:gd name="T96" fmla="*/ 28 w 141"/>
                <a:gd name="T97" fmla="*/ 67 h 217"/>
                <a:gd name="T98" fmla="*/ 31 w 141"/>
                <a:gd name="T99" fmla="*/ 48 h 217"/>
                <a:gd name="T100" fmla="*/ 34 w 141"/>
                <a:gd name="T101" fmla="*/ 42 h 217"/>
                <a:gd name="T102" fmla="*/ 27 w 141"/>
                <a:gd name="T103" fmla="*/ 36 h 217"/>
                <a:gd name="T104" fmla="*/ 22 w 141"/>
                <a:gd name="T105" fmla="*/ 28 h 217"/>
                <a:gd name="T106" fmla="*/ 22 w 141"/>
                <a:gd name="T107" fmla="*/ 5 h 217"/>
                <a:gd name="T108" fmla="*/ 36 w 141"/>
                <a:gd name="T109" fmla="*/ 0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1" h="217">
                  <a:moveTo>
                    <a:pt x="36" y="0"/>
                  </a:moveTo>
                  <a:lnTo>
                    <a:pt x="37" y="0"/>
                  </a:lnTo>
                  <a:lnTo>
                    <a:pt x="141" y="54"/>
                  </a:lnTo>
                  <a:lnTo>
                    <a:pt x="141" y="105"/>
                  </a:lnTo>
                  <a:lnTo>
                    <a:pt x="128" y="107"/>
                  </a:lnTo>
                  <a:lnTo>
                    <a:pt x="125" y="114"/>
                  </a:lnTo>
                  <a:lnTo>
                    <a:pt x="119" y="123"/>
                  </a:lnTo>
                  <a:lnTo>
                    <a:pt x="119" y="128"/>
                  </a:lnTo>
                  <a:lnTo>
                    <a:pt x="117" y="131"/>
                  </a:lnTo>
                  <a:lnTo>
                    <a:pt x="113" y="143"/>
                  </a:lnTo>
                  <a:lnTo>
                    <a:pt x="113" y="146"/>
                  </a:lnTo>
                  <a:lnTo>
                    <a:pt x="119" y="146"/>
                  </a:lnTo>
                  <a:lnTo>
                    <a:pt x="120" y="153"/>
                  </a:lnTo>
                  <a:lnTo>
                    <a:pt x="126" y="165"/>
                  </a:lnTo>
                  <a:lnTo>
                    <a:pt x="126" y="166"/>
                  </a:lnTo>
                  <a:lnTo>
                    <a:pt x="123" y="169"/>
                  </a:lnTo>
                  <a:lnTo>
                    <a:pt x="114" y="171"/>
                  </a:lnTo>
                  <a:lnTo>
                    <a:pt x="111" y="180"/>
                  </a:lnTo>
                  <a:lnTo>
                    <a:pt x="95" y="194"/>
                  </a:lnTo>
                  <a:lnTo>
                    <a:pt x="76" y="197"/>
                  </a:lnTo>
                  <a:lnTo>
                    <a:pt x="77" y="200"/>
                  </a:lnTo>
                  <a:lnTo>
                    <a:pt x="77" y="202"/>
                  </a:lnTo>
                  <a:lnTo>
                    <a:pt x="71" y="208"/>
                  </a:lnTo>
                  <a:lnTo>
                    <a:pt x="70" y="208"/>
                  </a:lnTo>
                  <a:lnTo>
                    <a:pt x="58" y="209"/>
                  </a:lnTo>
                  <a:lnTo>
                    <a:pt x="48" y="215"/>
                  </a:lnTo>
                  <a:lnTo>
                    <a:pt x="46" y="215"/>
                  </a:lnTo>
                  <a:lnTo>
                    <a:pt x="43" y="211"/>
                  </a:lnTo>
                  <a:lnTo>
                    <a:pt x="36" y="217"/>
                  </a:lnTo>
                  <a:lnTo>
                    <a:pt x="27" y="217"/>
                  </a:lnTo>
                  <a:lnTo>
                    <a:pt x="22" y="200"/>
                  </a:lnTo>
                  <a:lnTo>
                    <a:pt x="14" y="194"/>
                  </a:lnTo>
                  <a:lnTo>
                    <a:pt x="9" y="189"/>
                  </a:lnTo>
                  <a:lnTo>
                    <a:pt x="9" y="187"/>
                  </a:lnTo>
                  <a:lnTo>
                    <a:pt x="12" y="183"/>
                  </a:lnTo>
                  <a:lnTo>
                    <a:pt x="25" y="181"/>
                  </a:lnTo>
                  <a:lnTo>
                    <a:pt x="19" y="169"/>
                  </a:lnTo>
                  <a:lnTo>
                    <a:pt x="21" y="156"/>
                  </a:lnTo>
                  <a:lnTo>
                    <a:pt x="17" y="144"/>
                  </a:lnTo>
                  <a:lnTo>
                    <a:pt x="22" y="143"/>
                  </a:lnTo>
                  <a:lnTo>
                    <a:pt x="22" y="137"/>
                  </a:lnTo>
                  <a:lnTo>
                    <a:pt x="11" y="135"/>
                  </a:lnTo>
                  <a:lnTo>
                    <a:pt x="8" y="128"/>
                  </a:lnTo>
                  <a:lnTo>
                    <a:pt x="2" y="125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5" y="114"/>
                  </a:lnTo>
                  <a:lnTo>
                    <a:pt x="27" y="88"/>
                  </a:lnTo>
                  <a:lnTo>
                    <a:pt x="28" y="67"/>
                  </a:lnTo>
                  <a:lnTo>
                    <a:pt x="31" y="48"/>
                  </a:lnTo>
                  <a:lnTo>
                    <a:pt x="34" y="42"/>
                  </a:lnTo>
                  <a:lnTo>
                    <a:pt x="27" y="36"/>
                  </a:lnTo>
                  <a:lnTo>
                    <a:pt x="22" y="28"/>
                  </a:lnTo>
                  <a:lnTo>
                    <a:pt x="22" y="5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5" name="Central African Republic">
              <a:extLst>
                <a:ext uri="{FF2B5EF4-FFF2-40B4-BE49-F238E27FC236}">
                  <a16:creationId xmlns:a16="http://schemas.microsoft.com/office/drawing/2014/main" id="{6C4E1FBB-5528-8CFB-A84A-5AAAEEE754D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7379" y="4327191"/>
              <a:ext cx="310814" cy="195162"/>
            </a:xfrm>
            <a:custGeom>
              <a:avLst/>
              <a:gdLst>
                <a:gd name="T0" fmla="*/ 105 w 172"/>
                <a:gd name="T1" fmla="*/ 0 h 108"/>
                <a:gd name="T2" fmla="*/ 108 w 172"/>
                <a:gd name="T3" fmla="*/ 0 h 108"/>
                <a:gd name="T4" fmla="*/ 108 w 172"/>
                <a:gd name="T5" fmla="*/ 1 h 108"/>
                <a:gd name="T6" fmla="*/ 120 w 172"/>
                <a:gd name="T7" fmla="*/ 13 h 108"/>
                <a:gd name="T8" fmla="*/ 120 w 172"/>
                <a:gd name="T9" fmla="*/ 28 h 108"/>
                <a:gd name="T10" fmla="*/ 128 w 172"/>
                <a:gd name="T11" fmla="*/ 31 h 108"/>
                <a:gd name="T12" fmla="*/ 128 w 172"/>
                <a:gd name="T13" fmla="*/ 32 h 108"/>
                <a:gd name="T14" fmla="*/ 129 w 172"/>
                <a:gd name="T15" fmla="*/ 35 h 108"/>
                <a:gd name="T16" fmla="*/ 141 w 172"/>
                <a:gd name="T17" fmla="*/ 38 h 108"/>
                <a:gd name="T18" fmla="*/ 141 w 172"/>
                <a:gd name="T19" fmla="*/ 40 h 108"/>
                <a:gd name="T20" fmla="*/ 142 w 172"/>
                <a:gd name="T21" fmla="*/ 46 h 108"/>
                <a:gd name="T22" fmla="*/ 156 w 172"/>
                <a:gd name="T23" fmla="*/ 55 h 108"/>
                <a:gd name="T24" fmla="*/ 160 w 172"/>
                <a:gd name="T25" fmla="*/ 65 h 108"/>
                <a:gd name="T26" fmla="*/ 169 w 172"/>
                <a:gd name="T27" fmla="*/ 71 h 108"/>
                <a:gd name="T28" fmla="*/ 172 w 172"/>
                <a:gd name="T29" fmla="*/ 77 h 108"/>
                <a:gd name="T30" fmla="*/ 172 w 172"/>
                <a:gd name="T31" fmla="*/ 78 h 108"/>
                <a:gd name="T32" fmla="*/ 166 w 172"/>
                <a:gd name="T33" fmla="*/ 78 h 108"/>
                <a:gd name="T34" fmla="*/ 163 w 172"/>
                <a:gd name="T35" fmla="*/ 80 h 108"/>
                <a:gd name="T36" fmla="*/ 162 w 172"/>
                <a:gd name="T37" fmla="*/ 80 h 108"/>
                <a:gd name="T38" fmla="*/ 160 w 172"/>
                <a:gd name="T39" fmla="*/ 78 h 108"/>
                <a:gd name="T40" fmla="*/ 159 w 172"/>
                <a:gd name="T41" fmla="*/ 80 h 108"/>
                <a:gd name="T42" fmla="*/ 156 w 172"/>
                <a:gd name="T43" fmla="*/ 77 h 108"/>
                <a:gd name="T44" fmla="*/ 142 w 172"/>
                <a:gd name="T45" fmla="*/ 78 h 108"/>
                <a:gd name="T46" fmla="*/ 141 w 172"/>
                <a:gd name="T47" fmla="*/ 80 h 108"/>
                <a:gd name="T48" fmla="*/ 136 w 172"/>
                <a:gd name="T49" fmla="*/ 81 h 108"/>
                <a:gd name="T50" fmla="*/ 135 w 172"/>
                <a:gd name="T51" fmla="*/ 81 h 108"/>
                <a:gd name="T52" fmla="*/ 133 w 172"/>
                <a:gd name="T53" fmla="*/ 80 h 108"/>
                <a:gd name="T54" fmla="*/ 117 w 172"/>
                <a:gd name="T55" fmla="*/ 84 h 108"/>
                <a:gd name="T56" fmla="*/ 111 w 172"/>
                <a:gd name="T57" fmla="*/ 83 h 108"/>
                <a:gd name="T58" fmla="*/ 105 w 172"/>
                <a:gd name="T59" fmla="*/ 89 h 108"/>
                <a:gd name="T60" fmla="*/ 93 w 172"/>
                <a:gd name="T61" fmla="*/ 89 h 108"/>
                <a:gd name="T62" fmla="*/ 85 w 172"/>
                <a:gd name="T63" fmla="*/ 86 h 108"/>
                <a:gd name="T64" fmla="*/ 82 w 172"/>
                <a:gd name="T65" fmla="*/ 87 h 108"/>
                <a:gd name="T66" fmla="*/ 80 w 172"/>
                <a:gd name="T67" fmla="*/ 86 h 108"/>
                <a:gd name="T68" fmla="*/ 74 w 172"/>
                <a:gd name="T69" fmla="*/ 78 h 108"/>
                <a:gd name="T70" fmla="*/ 67 w 172"/>
                <a:gd name="T71" fmla="*/ 78 h 108"/>
                <a:gd name="T72" fmla="*/ 59 w 172"/>
                <a:gd name="T73" fmla="*/ 86 h 108"/>
                <a:gd name="T74" fmla="*/ 59 w 172"/>
                <a:gd name="T75" fmla="*/ 96 h 108"/>
                <a:gd name="T76" fmla="*/ 58 w 172"/>
                <a:gd name="T77" fmla="*/ 96 h 108"/>
                <a:gd name="T78" fmla="*/ 56 w 172"/>
                <a:gd name="T79" fmla="*/ 98 h 108"/>
                <a:gd name="T80" fmla="*/ 46 w 172"/>
                <a:gd name="T81" fmla="*/ 101 h 108"/>
                <a:gd name="T82" fmla="*/ 37 w 172"/>
                <a:gd name="T83" fmla="*/ 98 h 108"/>
                <a:gd name="T84" fmla="*/ 34 w 172"/>
                <a:gd name="T85" fmla="*/ 99 h 108"/>
                <a:gd name="T86" fmla="*/ 22 w 172"/>
                <a:gd name="T87" fmla="*/ 108 h 108"/>
                <a:gd name="T88" fmla="*/ 21 w 172"/>
                <a:gd name="T89" fmla="*/ 108 h 108"/>
                <a:gd name="T90" fmla="*/ 12 w 172"/>
                <a:gd name="T91" fmla="*/ 101 h 108"/>
                <a:gd name="T92" fmla="*/ 2 w 172"/>
                <a:gd name="T93" fmla="*/ 83 h 108"/>
                <a:gd name="T94" fmla="*/ 0 w 172"/>
                <a:gd name="T95" fmla="*/ 68 h 108"/>
                <a:gd name="T96" fmla="*/ 12 w 172"/>
                <a:gd name="T97" fmla="*/ 47 h 108"/>
                <a:gd name="T98" fmla="*/ 21 w 172"/>
                <a:gd name="T99" fmla="*/ 47 h 108"/>
                <a:gd name="T100" fmla="*/ 28 w 172"/>
                <a:gd name="T101" fmla="*/ 41 h 108"/>
                <a:gd name="T102" fmla="*/ 33 w 172"/>
                <a:gd name="T103" fmla="*/ 46 h 108"/>
                <a:gd name="T104" fmla="*/ 43 w 172"/>
                <a:gd name="T105" fmla="*/ 40 h 108"/>
                <a:gd name="T106" fmla="*/ 55 w 172"/>
                <a:gd name="T107" fmla="*/ 38 h 108"/>
                <a:gd name="T108" fmla="*/ 61 w 172"/>
                <a:gd name="T109" fmla="*/ 32 h 108"/>
                <a:gd name="T110" fmla="*/ 59 w 172"/>
                <a:gd name="T111" fmla="*/ 28 h 108"/>
                <a:gd name="T112" fmla="*/ 61 w 172"/>
                <a:gd name="T113" fmla="*/ 28 h 108"/>
                <a:gd name="T114" fmla="*/ 79 w 172"/>
                <a:gd name="T115" fmla="*/ 25 h 108"/>
                <a:gd name="T116" fmla="*/ 95 w 172"/>
                <a:gd name="T117" fmla="*/ 10 h 108"/>
                <a:gd name="T118" fmla="*/ 98 w 172"/>
                <a:gd name="T119" fmla="*/ 3 h 108"/>
                <a:gd name="T120" fmla="*/ 98 w 172"/>
                <a:gd name="T121" fmla="*/ 1 h 108"/>
                <a:gd name="T122" fmla="*/ 101 w 172"/>
                <a:gd name="T123" fmla="*/ 1 h 108"/>
                <a:gd name="T124" fmla="*/ 105 w 172"/>
                <a:gd name="T125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72" h="108">
                  <a:moveTo>
                    <a:pt x="105" y="0"/>
                  </a:moveTo>
                  <a:lnTo>
                    <a:pt x="108" y="0"/>
                  </a:lnTo>
                  <a:lnTo>
                    <a:pt x="108" y="1"/>
                  </a:lnTo>
                  <a:lnTo>
                    <a:pt x="120" y="13"/>
                  </a:lnTo>
                  <a:lnTo>
                    <a:pt x="120" y="28"/>
                  </a:lnTo>
                  <a:lnTo>
                    <a:pt x="128" y="31"/>
                  </a:lnTo>
                  <a:lnTo>
                    <a:pt x="128" y="32"/>
                  </a:lnTo>
                  <a:lnTo>
                    <a:pt x="129" y="35"/>
                  </a:lnTo>
                  <a:lnTo>
                    <a:pt x="141" y="38"/>
                  </a:lnTo>
                  <a:lnTo>
                    <a:pt x="141" y="40"/>
                  </a:lnTo>
                  <a:lnTo>
                    <a:pt x="142" y="46"/>
                  </a:lnTo>
                  <a:lnTo>
                    <a:pt x="156" y="55"/>
                  </a:lnTo>
                  <a:lnTo>
                    <a:pt x="160" y="65"/>
                  </a:lnTo>
                  <a:lnTo>
                    <a:pt x="169" y="71"/>
                  </a:lnTo>
                  <a:lnTo>
                    <a:pt x="172" y="77"/>
                  </a:lnTo>
                  <a:lnTo>
                    <a:pt x="172" y="78"/>
                  </a:lnTo>
                  <a:lnTo>
                    <a:pt x="166" y="78"/>
                  </a:lnTo>
                  <a:lnTo>
                    <a:pt x="163" y="80"/>
                  </a:lnTo>
                  <a:lnTo>
                    <a:pt x="162" y="80"/>
                  </a:lnTo>
                  <a:lnTo>
                    <a:pt x="160" y="78"/>
                  </a:lnTo>
                  <a:lnTo>
                    <a:pt x="159" y="80"/>
                  </a:lnTo>
                  <a:lnTo>
                    <a:pt x="156" y="77"/>
                  </a:lnTo>
                  <a:lnTo>
                    <a:pt x="142" y="78"/>
                  </a:lnTo>
                  <a:lnTo>
                    <a:pt x="141" y="80"/>
                  </a:lnTo>
                  <a:lnTo>
                    <a:pt x="136" y="81"/>
                  </a:lnTo>
                  <a:lnTo>
                    <a:pt x="135" y="81"/>
                  </a:lnTo>
                  <a:lnTo>
                    <a:pt x="133" y="80"/>
                  </a:lnTo>
                  <a:lnTo>
                    <a:pt x="117" y="84"/>
                  </a:lnTo>
                  <a:lnTo>
                    <a:pt x="111" y="83"/>
                  </a:lnTo>
                  <a:lnTo>
                    <a:pt x="105" y="89"/>
                  </a:lnTo>
                  <a:lnTo>
                    <a:pt x="93" y="89"/>
                  </a:lnTo>
                  <a:lnTo>
                    <a:pt x="85" y="86"/>
                  </a:lnTo>
                  <a:lnTo>
                    <a:pt x="82" y="87"/>
                  </a:lnTo>
                  <a:lnTo>
                    <a:pt x="80" y="86"/>
                  </a:lnTo>
                  <a:lnTo>
                    <a:pt x="74" y="78"/>
                  </a:lnTo>
                  <a:lnTo>
                    <a:pt x="67" y="78"/>
                  </a:lnTo>
                  <a:lnTo>
                    <a:pt x="59" y="86"/>
                  </a:lnTo>
                  <a:lnTo>
                    <a:pt x="59" y="96"/>
                  </a:lnTo>
                  <a:lnTo>
                    <a:pt x="58" y="96"/>
                  </a:lnTo>
                  <a:lnTo>
                    <a:pt x="56" y="98"/>
                  </a:lnTo>
                  <a:lnTo>
                    <a:pt x="46" y="101"/>
                  </a:lnTo>
                  <a:lnTo>
                    <a:pt x="37" y="98"/>
                  </a:lnTo>
                  <a:lnTo>
                    <a:pt x="34" y="99"/>
                  </a:lnTo>
                  <a:lnTo>
                    <a:pt x="22" y="108"/>
                  </a:lnTo>
                  <a:lnTo>
                    <a:pt x="21" y="108"/>
                  </a:lnTo>
                  <a:lnTo>
                    <a:pt x="12" y="101"/>
                  </a:lnTo>
                  <a:lnTo>
                    <a:pt x="2" y="83"/>
                  </a:lnTo>
                  <a:lnTo>
                    <a:pt x="0" y="68"/>
                  </a:lnTo>
                  <a:lnTo>
                    <a:pt x="12" y="47"/>
                  </a:lnTo>
                  <a:lnTo>
                    <a:pt x="21" y="47"/>
                  </a:lnTo>
                  <a:lnTo>
                    <a:pt x="28" y="41"/>
                  </a:lnTo>
                  <a:lnTo>
                    <a:pt x="33" y="46"/>
                  </a:lnTo>
                  <a:lnTo>
                    <a:pt x="43" y="40"/>
                  </a:lnTo>
                  <a:lnTo>
                    <a:pt x="55" y="38"/>
                  </a:lnTo>
                  <a:lnTo>
                    <a:pt x="61" y="32"/>
                  </a:lnTo>
                  <a:lnTo>
                    <a:pt x="59" y="28"/>
                  </a:lnTo>
                  <a:lnTo>
                    <a:pt x="61" y="28"/>
                  </a:lnTo>
                  <a:lnTo>
                    <a:pt x="79" y="25"/>
                  </a:lnTo>
                  <a:lnTo>
                    <a:pt x="95" y="10"/>
                  </a:lnTo>
                  <a:lnTo>
                    <a:pt x="98" y="3"/>
                  </a:lnTo>
                  <a:lnTo>
                    <a:pt x="98" y="1"/>
                  </a:lnTo>
                  <a:lnTo>
                    <a:pt x="101" y="1"/>
                  </a:lnTo>
                  <a:lnTo>
                    <a:pt x="10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6" name="Cameroon">
              <a:extLst>
                <a:ext uri="{FF2B5EF4-FFF2-40B4-BE49-F238E27FC236}">
                  <a16:creationId xmlns:a16="http://schemas.microsoft.com/office/drawing/2014/main" id="{4513D947-F07E-763E-F784-7D74361C538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4620" y="4283821"/>
              <a:ext cx="182514" cy="267445"/>
            </a:xfrm>
            <a:custGeom>
              <a:avLst/>
              <a:gdLst>
                <a:gd name="T0" fmla="*/ 81 w 101"/>
                <a:gd name="T1" fmla="*/ 0 h 148"/>
                <a:gd name="T2" fmla="*/ 82 w 101"/>
                <a:gd name="T3" fmla="*/ 0 h 148"/>
                <a:gd name="T4" fmla="*/ 86 w 101"/>
                <a:gd name="T5" fmla="*/ 12 h 148"/>
                <a:gd name="T6" fmla="*/ 85 w 101"/>
                <a:gd name="T7" fmla="*/ 25 h 148"/>
                <a:gd name="T8" fmla="*/ 91 w 101"/>
                <a:gd name="T9" fmla="*/ 39 h 148"/>
                <a:gd name="T10" fmla="*/ 76 w 101"/>
                <a:gd name="T11" fmla="*/ 40 h 148"/>
                <a:gd name="T12" fmla="*/ 75 w 101"/>
                <a:gd name="T13" fmla="*/ 43 h 148"/>
                <a:gd name="T14" fmla="*/ 78 w 101"/>
                <a:gd name="T15" fmla="*/ 50 h 148"/>
                <a:gd name="T16" fmla="*/ 86 w 101"/>
                <a:gd name="T17" fmla="*/ 55 h 148"/>
                <a:gd name="T18" fmla="*/ 88 w 101"/>
                <a:gd name="T19" fmla="*/ 55 h 148"/>
                <a:gd name="T20" fmla="*/ 92 w 101"/>
                <a:gd name="T21" fmla="*/ 71 h 148"/>
                <a:gd name="T22" fmla="*/ 92 w 101"/>
                <a:gd name="T23" fmla="*/ 73 h 148"/>
                <a:gd name="T24" fmla="*/ 81 w 101"/>
                <a:gd name="T25" fmla="*/ 92 h 148"/>
                <a:gd name="T26" fmla="*/ 82 w 101"/>
                <a:gd name="T27" fmla="*/ 105 h 148"/>
                <a:gd name="T28" fmla="*/ 92 w 101"/>
                <a:gd name="T29" fmla="*/ 125 h 148"/>
                <a:gd name="T30" fmla="*/ 101 w 101"/>
                <a:gd name="T31" fmla="*/ 130 h 148"/>
                <a:gd name="T32" fmla="*/ 101 w 101"/>
                <a:gd name="T33" fmla="*/ 132 h 148"/>
                <a:gd name="T34" fmla="*/ 100 w 101"/>
                <a:gd name="T35" fmla="*/ 148 h 148"/>
                <a:gd name="T36" fmla="*/ 98 w 101"/>
                <a:gd name="T37" fmla="*/ 148 h 148"/>
                <a:gd name="T38" fmla="*/ 94 w 101"/>
                <a:gd name="T39" fmla="*/ 144 h 148"/>
                <a:gd name="T40" fmla="*/ 81 w 101"/>
                <a:gd name="T41" fmla="*/ 142 h 148"/>
                <a:gd name="T42" fmla="*/ 64 w 101"/>
                <a:gd name="T43" fmla="*/ 142 h 148"/>
                <a:gd name="T44" fmla="*/ 38 w 101"/>
                <a:gd name="T45" fmla="*/ 141 h 148"/>
                <a:gd name="T46" fmla="*/ 29 w 101"/>
                <a:gd name="T47" fmla="*/ 141 h 148"/>
                <a:gd name="T48" fmla="*/ 26 w 101"/>
                <a:gd name="T49" fmla="*/ 142 h 148"/>
                <a:gd name="T50" fmla="*/ 17 w 101"/>
                <a:gd name="T51" fmla="*/ 142 h 148"/>
                <a:gd name="T52" fmla="*/ 15 w 101"/>
                <a:gd name="T53" fmla="*/ 141 h 148"/>
                <a:gd name="T54" fmla="*/ 20 w 101"/>
                <a:gd name="T55" fmla="*/ 126 h 148"/>
                <a:gd name="T56" fmla="*/ 15 w 101"/>
                <a:gd name="T57" fmla="*/ 122 h 148"/>
                <a:gd name="T58" fmla="*/ 14 w 101"/>
                <a:gd name="T59" fmla="*/ 122 h 148"/>
                <a:gd name="T60" fmla="*/ 14 w 101"/>
                <a:gd name="T61" fmla="*/ 120 h 148"/>
                <a:gd name="T62" fmla="*/ 15 w 101"/>
                <a:gd name="T63" fmla="*/ 117 h 148"/>
                <a:gd name="T64" fmla="*/ 8 w 101"/>
                <a:gd name="T65" fmla="*/ 117 h 148"/>
                <a:gd name="T66" fmla="*/ 8 w 101"/>
                <a:gd name="T67" fmla="*/ 116 h 148"/>
                <a:gd name="T68" fmla="*/ 5 w 101"/>
                <a:gd name="T69" fmla="*/ 111 h 148"/>
                <a:gd name="T70" fmla="*/ 2 w 101"/>
                <a:gd name="T71" fmla="*/ 111 h 148"/>
                <a:gd name="T72" fmla="*/ 2 w 101"/>
                <a:gd name="T73" fmla="*/ 110 h 148"/>
                <a:gd name="T74" fmla="*/ 0 w 101"/>
                <a:gd name="T75" fmla="*/ 108 h 148"/>
                <a:gd name="T76" fmla="*/ 5 w 101"/>
                <a:gd name="T77" fmla="*/ 92 h 148"/>
                <a:gd name="T78" fmla="*/ 14 w 101"/>
                <a:gd name="T79" fmla="*/ 79 h 148"/>
                <a:gd name="T80" fmla="*/ 29 w 101"/>
                <a:gd name="T81" fmla="*/ 79 h 148"/>
                <a:gd name="T82" fmla="*/ 35 w 101"/>
                <a:gd name="T83" fmla="*/ 85 h 148"/>
                <a:gd name="T84" fmla="*/ 41 w 101"/>
                <a:gd name="T85" fmla="*/ 83 h 148"/>
                <a:gd name="T86" fmla="*/ 51 w 101"/>
                <a:gd name="T87" fmla="*/ 58 h 148"/>
                <a:gd name="T88" fmla="*/ 57 w 101"/>
                <a:gd name="T89" fmla="*/ 52 h 148"/>
                <a:gd name="T90" fmla="*/ 66 w 101"/>
                <a:gd name="T91" fmla="*/ 25 h 148"/>
                <a:gd name="T92" fmla="*/ 78 w 101"/>
                <a:gd name="T93" fmla="*/ 15 h 148"/>
                <a:gd name="T94" fmla="*/ 78 w 101"/>
                <a:gd name="T95" fmla="*/ 9 h 148"/>
                <a:gd name="T96" fmla="*/ 75 w 101"/>
                <a:gd name="T97" fmla="*/ 6 h 148"/>
                <a:gd name="T98" fmla="*/ 75 w 101"/>
                <a:gd name="T99" fmla="*/ 4 h 148"/>
                <a:gd name="T100" fmla="*/ 81 w 101"/>
                <a:gd name="T101" fmla="*/ 0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1" h="148">
                  <a:moveTo>
                    <a:pt x="81" y="0"/>
                  </a:moveTo>
                  <a:lnTo>
                    <a:pt x="82" y="0"/>
                  </a:lnTo>
                  <a:lnTo>
                    <a:pt x="86" y="12"/>
                  </a:lnTo>
                  <a:lnTo>
                    <a:pt x="85" y="25"/>
                  </a:lnTo>
                  <a:lnTo>
                    <a:pt x="91" y="39"/>
                  </a:lnTo>
                  <a:lnTo>
                    <a:pt x="76" y="40"/>
                  </a:lnTo>
                  <a:lnTo>
                    <a:pt x="75" y="43"/>
                  </a:lnTo>
                  <a:lnTo>
                    <a:pt x="78" y="50"/>
                  </a:lnTo>
                  <a:lnTo>
                    <a:pt x="86" y="55"/>
                  </a:lnTo>
                  <a:lnTo>
                    <a:pt x="88" y="55"/>
                  </a:lnTo>
                  <a:lnTo>
                    <a:pt x="92" y="71"/>
                  </a:lnTo>
                  <a:lnTo>
                    <a:pt x="92" y="73"/>
                  </a:lnTo>
                  <a:lnTo>
                    <a:pt x="81" y="92"/>
                  </a:lnTo>
                  <a:lnTo>
                    <a:pt x="82" y="105"/>
                  </a:lnTo>
                  <a:lnTo>
                    <a:pt x="92" y="125"/>
                  </a:lnTo>
                  <a:lnTo>
                    <a:pt x="101" y="130"/>
                  </a:lnTo>
                  <a:lnTo>
                    <a:pt x="101" y="132"/>
                  </a:lnTo>
                  <a:lnTo>
                    <a:pt x="100" y="148"/>
                  </a:lnTo>
                  <a:lnTo>
                    <a:pt x="98" y="148"/>
                  </a:lnTo>
                  <a:lnTo>
                    <a:pt x="94" y="144"/>
                  </a:lnTo>
                  <a:lnTo>
                    <a:pt x="81" y="142"/>
                  </a:lnTo>
                  <a:lnTo>
                    <a:pt x="64" y="142"/>
                  </a:lnTo>
                  <a:lnTo>
                    <a:pt x="38" y="141"/>
                  </a:lnTo>
                  <a:lnTo>
                    <a:pt x="29" y="141"/>
                  </a:lnTo>
                  <a:lnTo>
                    <a:pt x="26" y="142"/>
                  </a:lnTo>
                  <a:lnTo>
                    <a:pt x="17" y="142"/>
                  </a:lnTo>
                  <a:lnTo>
                    <a:pt x="15" y="141"/>
                  </a:lnTo>
                  <a:lnTo>
                    <a:pt x="20" y="126"/>
                  </a:lnTo>
                  <a:lnTo>
                    <a:pt x="15" y="122"/>
                  </a:lnTo>
                  <a:lnTo>
                    <a:pt x="14" y="122"/>
                  </a:lnTo>
                  <a:lnTo>
                    <a:pt x="14" y="120"/>
                  </a:lnTo>
                  <a:lnTo>
                    <a:pt x="15" y="117"/>
                  </a:lnTo>
                  <a:lnTo>
                    <a:pt x="8" y="117"/>
                  </a:lnTo>
                  <a:lnTo>
                    <a:pt x="8" y="116"/>
                  </a:lnTo>
                  <a:lnTo>
                    <a:pt x="5" y="111"/>
                  </a:lnTo>
                  <a:lnTo>
                    <a:pt x="2" y="111"/>
                  </a:lnTo>
                  <a:lnTo>
                    <a:pt x="2" y="110"/>
                  </a:lnTo>
                  <a:lnTo>
                    <a:pt x="0" y="108"/>
                  </a:lnTo>
                  <a:lnTo>
                    <a:pt x="5" y="92"/>
                  </a:lnTo>
                  <a:lnTo>
                    <a:pt x="14" y="79"/>
                  </a:lnTo>
                  <a:lnTo>
                    <a:pt x="29" y="79"/>
                  </a:lnTo>
                  <a:lnTo>
                    <a:pt x="35" y="85"/>
                  </a:lnTo>
                  <a:lnTo>
                    <a:pt x="41" y="83"/>
                  </a:lnTo>
                  <a:lnTo>
                    <a:pt x="51" y="58"/>
                  </a:lnTo>
                  <a:lnTo>
                    <a:pt x="57" y="52"/>
                  </a:lnTo>
                  <a:lnTo>
                    <a:pt x="66" y="25"/>
                  </a:lnTo>
                  <a:lnTo>
                    <a:pt x="78" y="15"/>
                  </a:lnTo>
                  <a:lnTo>
                    <a:pt x="78" y="9"/>
                  </a:lnTo>
                  <a:lnTo>
                    <a:pt x="75" y="6"/>
                  </a:lnTo>
                  <a:lnTo>
                    <a:pt x="75" y="4"/>
                  </a:lnTo>
                  <a:lnTo>
                    <a:pt x="8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7" name="Cabinda (Province)">
              <a:extLst>
                <a:ext uri="{FF2B5EF4-FFF2-40B4-BE49-F238E27FC236}">
                  <a16:creationId xmlns:a16="http://schemas.microsoft.com/office/drawing/2014/main" id="{EE6FB817-67C3-3726-56DD-FDE66A6C7C6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7746" y="4690410"/>
              <a:ext cx="27107" cy="37948"/>
            </a:xfrm>
            <a:custGeom>
              <a:avLst/>
              <a:gdLst>
                <a:gd name="T0" fmla="*/ 9 w 15"/>
                <a:gd name="T1" fmla="*/ 0 h 21"/>
                <a:gd name="T2" fmla="*/ 11 w 15"/>
                <a:gd name="T3" fmla="*/ 0 h 21"/>
                <a:gd name="T4" fmla="*/ 15 w 15"/>
                <a:gd name="T5" fmla="*/ 3 h 21"/>
                <a:gd name="T6" fmla="*/ 15 w 15"/>
                <a:gd name="T7" fmla="*/ 5 h 21"/>
                <a:gd name="T8" fmla="*/ 9 w 15"/>
                <a:gd name="T9" fmla="*/ 9 h 21"/>
                <a:gd name="T10" fmla="*/ 8 w 15"/>
                <a:gd name="T11" fmla="*/ 20 h 21"/>
                <a:gd name="T12" fmla="*/ 6 w 15"/>
                <a:gd name="T13" fmla="*/ 21 h 21"/>
                <a:gd name="T14" fmla="*/ 5 w 15"/>
                <a:gd name="T15" fmla="*/ 21 h 21"/>
                <a:gd name="T16" fmla="*/ 5 w 15"/>
                <a:gd name="T17" fmla="*/ 20 h 21"/>
                <a:gd name="T18" fmla="*/ 0 w 15"/>
                <a:gd name="T19" fmla="*/ 9 h 21"/>
                <a:gd name="T20" fmla="*/ 9 w 15"/>
                <a:gd name="T2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" h="21">
                  <a:moveTo>
                    <a:pt x="9" y="0"/>
                  </a:moveTo>
                  <a:lnTo>
                    <a:pt x="11" y="0"/>
                  </a:lnTo>
                  <a:lnTo>
                    <a:pt x="15" y="3"/>
                  </a:lnTo>
                  <a:lnTo>
                    <a:pt x="15" y="5"/>
                  </a:lnTo>
                  <a:lnTo>
                    <a:pt x="9" y="9"/>
                  </a:lnTo>
                  <a:lnTo>
                    <a:pt x="8" y="20"/>
                  </a:lnTo>
                  <a:lnTo>
                    <a:pt x="6" y="21"/>
                  </a:lnTo>
                  <a:lnTo>
                    <a:pt x="5" y="21"/>
                  </a:lnTo>
                  <a:lnTo>
                    <a:pt x="5" y="20"/>
                  </a:lnTo>
                  <a:lnTo>
                    <a:pt x="0" y="9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8" name="Botswana">
              <a:extLst>
                <a:ext uri="{FF2B5EF4-FFF2-40B4-BE49-F238E27FC236}">
                  <a16:creationId xmlns:a16="http://schemas.microsoft.com/office/drawing/2014/main" id="{6C180FCE-9951-114D-42C5-F6534518B34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5680" y="5010260"/>
              <a:ext cx="225883" cy="233112"/>
            </a:xfrm>
            <a:custGeom>
              <a:avLst/>
              <a:gdLst>
                <a:gd name="T0" fmla="*/ 64 w 125"/>
                <a:gd name="T1" fmla="*/ 0 h 129"/>
                <a:gd name="T2" fmla="*/ 70 w 125"/>
                <a:gd name="T3" fmla="*/ 0 h 129"/>
                <a:gd name="T4" fmla="*/ 70 w 125"/>
                <a:gd name="T5" fmla="*/ 1 h 129"/>
                <a:gd name="T6" fmla="*/ 82 w 125"/>
                <a:gd name="T7" fmla="*/ 22 h 129"/>
                <a:gd name="T8" fmla="*/ 104 w 125"/>
                <a:gd name="T9" fmla="*/ 40 h 129"/>
                <a:gd name="T10" fmla="*/ 105 w 125"/>
                <a:gd name="T11" fmla="*/ 52 h 129"/>
                <a:gd name="T12" fmla="*/ 123 w 125"/>
                <a:gd name="T13" fmla="*/ 61 h 129"/>
                <a:gd name="T14" fmla="*/ 125 w 125"/>
                <a:gd name="T15" fmla="*/ 61 h 129"/>
                <a:gd name="T16" fmla="*/ 123 w 125"/>
                <a:gd name="T17" fmla="*/ 62 h 129"/>
                <a:gd name="T18" fmla="*/ 100 w 125"/>
                <a:gd name="T19" fmla="*/ 77 h 129"/>
                <a:gd name="T20" fmla="*/ 79 w 125"/>
                <a:gd name="T21" fmla="*/ 99 h 129"/>
                <a:gd name="T22" fmla="*/ 74 w 125"/>
                <a:gd name="T23" fmla="*/ 110 h 129"/>
                <a:gd name="T24" fmla="*/ 74 w 125"/>
                <a:gd name="T25" fmla="*/ 111 h 129"/>
                <a:gd name="T26" fmla="*/ 64 w 125"/>
                <a:gd name="T27" fmla="*/ 112 h 129"/>
                <a:gd name="T28" fmla="*/ 51 w 125"/>
                <a:gd name="T29" fmla="*/ 108 h 129"/>
                <a:gd name="T30" fmla="*/ 45 w 125"/>
                <a:gd name="T31" fmla="*/ 108 h 129"/>
                <a:gd name="T32" fmla="*/ 31 w 125"/>
                <a:gd name="T33" fmla="*/ 126 h 129"/>
                <a:gd name="T34" fmla="*/ 21 w 125"/>
                <a:gd name="T35" fmla="*/ 129 h 129"/>
                <a:gd name="T36" fmla="*/ 11 w 125"/>
                <a:gd name="T37" fmla="*/ 127 h 129"/>
                <a:gd name="T38" fmla="*/ 11 w 125"/>
                <a:gd name="T39" fmla="*/ 111 h 129"/>
                <a:gd name="T40" fmla="*/ 0 w 125"/>
                <a:gd name="T41" fmla="*/ 98 h 129"/>
                <a:gd name="T42" fmla="*/ 0 w 125"/>
                <a:gd name="T43" fmla="*/ 58 h 129"/>
                <a:gd name="T44" fmla="*/ 12 w 125"/>
                <a:gd name="T45" fmla="*/ 58 h 129"/>
                <a:gd name="T46" fmla="*/ 12 w 125"/>
                <a:gd name="T47" fmla="*/ 10 h 129"/>
                <a:gd name="T48" fmla="*/ 14 w 125"/>
                <a:gd name="T49" fmla="*/ 10 h 129"/>
                <a:gd name="T50" fmla="*/ 39 w 125"/>
                <a:gd name="T51" fmla="*/ 4 h 129"/>
                <a:gd name="T52" fmla="*/ 45 w 125"/>
                <a:gd name="T53" fmla="*/ 6 h 129"/>
                <a:gd name="T54" fmla="*/ 46 w 125"/>
                <a:gd name="T55" fmla="*/ 6 h 129"/>
                <a:gd name="T56" fmla="*/ 48 w 125"/>
                <a:gd name="T57" fmla="*/ 12 h 129"/>
                <a:gd name="T58" fmla="*/ 55 w 125"/>
                <a:gd name="T59" fmla="*/ 4 h 129"/>
                <a:gd name="T60" fmla="*/ 64 w 125"/>
                <a:gd name="T61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25" h="129">
                  <a:moveTo>
                    <a:pt x="64" y="0"/>
                  </a:moveTo>
                  <a:lnTo>
                    <a:pt x="70" y="0"/>
                  </a:lnTo>
                  <a:lnTo>
                    <a:pt x="70" y="1"/>
                  </a:lnTo>
                  <a:lnTo>
                    <a:pt x="82" y="22"/>
                  </a:lnTo>
                  <a:lnTo>
                    <a:pt x="104" y="40"/>
                  </a:lnTo>
                  <a:lnTo>
                    <a:pt x="105" y="52"/>
                  </a:lnTo>
                  <a:lnTo>
                    <a:pt x="123" y="61"/>
                  </a:lnTo>
                  <a:lnTo>
                    <a:pt x="125" y="61"/>
                  </a:lnTo>
                  <a:lnTo>
                    <a:pt x="123" y="62"/>
                  </a:lnTo>
                  <a:lnTo>
                    <a:pt x="100" y="77"/>
                  </a:lnTo>
                  <a:lnTo>
                    <a:pt x="79" y="99"/>
                  </a:lnTo>
                  <a:lnTo>
                    <a:pt x="74" y="110"/>
                  </a:lnTo>
                  <a:lnTo>
                    <a:pt x="74" y="111"/>
                  </a:lnTo>
                  <a:lnTo>
                    <a:pt x="64" y="112"/>
                  </a:lnTo>
                  <a:lnTo>
                    <a:pt x="51" y="108"/>
                  </a:lnTo>
                  <a:lnTo>
                    <a:pt x="45" y="108"/>
                  </a:lnTo>
                  <a:lnTo>
                    <a:pt x="31" y="126"/>
                  </a:lnTo>
                  <a:lnTo>
                    <a:pt x="21" y="129"/>
                  </a:lnTo>
                  <a:lnTo>
                    <a:pt x="11" y="127"/>
                  </a:lnTo>
                  <a:lnTo>
                    <a:pt x="11" y="111"/>
                  </a:lnTo>
                  <a:lnTo>
                    <a:pt x="0" y="98"/>
                  </a:lnTo>
                  <a:lnTo>
                    <a:pt x="0" y="58"/>
                  </a:lnTo>
                  <a:lnTo>
                    <a:pt x="12" y="58"/>
                  </a:lnTo>
                  <a:lnTo>
                    <a:pt x="12" y="10"/>
                  </a:lnTo>
                  <a:lnTo>
                    <a:pt x="14" y="10"/>
                  </a:lnTo>
                  <a:lnTo>
                    <a:pt x="39" y="4"/>
                  </a:lnTo>
                  <a:lnTo>
                    <a:pt x="45" y="6"/>
                  </a:lnTo>
                  <a:lnTo>
                    <a:pt x="46" y="6"/>
                  </a:lnTo>
                  <a:lnTo>
                    <a:pt x="48" y="12"/>
                  </a:lnTo>
                  <a:lnTo>
                    <a:pt x="55" y="4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79" name="Burundi">
              <a:extLst>
                <a:ext uri="{FF2B5EF4-FFF2-40B4-BE49-F238E27FC236}">
                  <a16:creationId xmlns:a16="http://schemas.microsoft.com/office/drawing/2014/main" id="{5139BD9B-9F81-0B3D-1ABB-0166425DEFD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6141" y="4643426"/>
              <a:ext cx="39755" cy="50598"/>
            </a:xfrm>
            <a:custGeom>
              <a:avLst/>
              <a:gdLst>
                <a:gd name="T0" fmla="*/ 10 w 22"/>
                <a:gd name="T1" fmla="*/ 0 h 28"/>
                <a:gd name="T2" fmla="*/ 20 w 22"/>
                <a:gd name="T3" fmla="*/ 0 h 28"/>
                <a:gd name="T4" fmla="*/ 20 w 22"/>
                <a:gd name="T5" fmla="*/ 1 h 28"/>
                <a:gd name="T6" fmla="*/ 19 w 22"/>
                <a:gd name="T7" fmla="*/ 4 h 28"/>
                <a:gd name="T8" fmla="*/ 22 w 22"/>
                <a:gd name="T9" fmla="*/ 12 h 28"/>
                <a:gd name="T10" fmla="*/ 15 w 22"/>
                <a:gd name="T11" fmla="*/ 25 h 28"/>
                <a:gd name="T12" fmla="*/ 13 w 22"/>
                <a:gd name="T13" fmla="*/ 25 h 28"/>
                <a:gd name="T14" fmla="*/ 7 w 22"/>
                <a:gd name="T15" fmla="*/ 28 h 28"/>
                <a:gd name="T16" fmla="*/ 6 w 22"/>
                <a:gd name="T17" fmla="*/ 28 h 28"/>
                <a:gd name="T18" fmla="*/ 6 w 22"/>
                <a:gd name="T19" fmla="*/ 26 h 28"/>
                <a:gd name="T20" fmla="*/ 1 w 22"/>
                <a:gd name="T21" fmla="*/ 13 h 28"/>
                <a:gd name="T22" fmla="*/ 0 w 22"/>
                <a:gd name="T23" fmla="*/ 6 h 28"/>
                <a:gd name="T24" fmla="*/ 1 w 22"/>
                <a:gd name="T25" fmla="*/ 1 h 28"/>
                <a:gd name="T26" fmla="*/ 6 w 22"/>
                <a:gd name="T27" fmla="*/ 4 h 28"/>
                <a:gd name="T28" fmla="*/ 9 w 22"/>
                <a:gd name="T29" fmla="*/ 4 h 28"/>
                <a:gd name="T30" fmla="*/ 10 w 22"/>
                <a:gd name="T3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" h="28">
                  <a:moveTo>
                    <a:pt x="10" y="0"/>
                  </a:moveTo>
                  <a:lnTo>
                    <a:pt x="20" y="0"/>
                  </a:lnTo>
                  <a:lnTo>
                    <a:pt x="20" y="1"/>
                  </a:lnTo>
                  <a:lnTo>
                    <a:pt x="19" y="4"/>
                  </a:lnTo>
                  <a:lnTo>
                    <a:pt x="22" y="12"/>
                  </a:lnTo>
                  <a:lnTo>
                    <a:pt x="15" y="25"/>
                  </a:lnTo>
                  <a:lnTo>
                    <a:pt x="13" y="25"/>
                  </a:lnTo>
                  <a:lnTo>
                    <a:pt x="7" y="28"/>
                  </a:lnTo>
                  <a:lnTo>
                    <a:pt x="6" y="28"/>
                  </a:lnTo>
                  <a:lnTo>
                    <a:pt x="6" y="26"/>
                  </a:lnTo>
                  <a:lnTo>
                    <a:pt x="1" y="13"/>
                  </a:lnTo>
                  <a:lnTo>
                    <a:pt x="0" y="6"/>
                  </a:lnTo>
                  <a:lnTo>
                    <a:pt x="1" y="1"/>
                  </a:lnTo>
                  <a:lnTo>
                    <a:pt x="6" y="4"/>
                  </a:lnTo>
                  <a:lnTo>
                    <a:pt x="9" y="4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80" name="Burkina Faso">
              <a:extLst>
                <a:ext uri="{FF2B5EF4-FFF2-40B4-BE49-F238E27FC236}">
                  <a16:creationId xmlns:a16="http://schemas.microsoft.com/office/drawing/2014/main" id="{DEB0F2F7-C9CE-50B6-8716-A52C434B121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4771" y="4233223"/>
              <a:ext cx="178900" cy="133723"/>
            </a:xfrm>
            <a:custGeom>
              <a:avLst/>
              <a:gdLst>
                <a:gd name="T0" fmla="*/ 66 w 99"/>
                <a:gd name="T1" fmla="*/ 0 h 74"/>
                <a:gd name="T2" fmla="*/ 71 w 99"/>
                <a:gd name="T3" fmla="*/ 0 h 74"/>
                <a:gd name="T4" fmla="*/ 69 w 99"/>
                <a:gd name="T5" fmla="*/ 6 h 74"/>
                <a:gd name="T6" fmla="*/ 74 w 99"/>
                <a:gd name="T7" fmla="*/ 13 h 74"/>
                <a:gd name="T8" fmla="*/ 86 w 99"/>
                <a:gd name="T9" fmla="*/ 30 h 74"/>
                <a:gd name="T10" fmla="*/ 96 w 99"/>
                <a:gd name="T11" fmla="*/ 30 h 74"/>
                <a:gd name="T12" fmla="*/ 97 w 99"/>
                <a:gd name="T13" fmla="*/ 34 h 74"/>
                <a:gd name="T14" fmla="*/ 96 w 99"/>
                <a:gd name="T15" fmla="*/ 37 h 74"/>
                <a:gd name="T16" fmla="*/ 99 w 99"/>
                <a:gd name="T17" fmla="*/ 40 h 74"/>
                <a:gd name="T18" fmla="*/ 99 w 99"/>
                <a:gd name="T19" fmla="*/ 41 h 74"/>
                <a:gd name="T20" fmla="*/ 94 w 99"/>
                <a:gd name="T21" fmla="*/ 47 h 74"/>
                <a:gd name="T22" fmla="*/ 87 w 99"/>
                <a:gd name="T23" fmla="*/ 47 h 74"/>
                <a:gd name="T24" fmla="*/ 80 w 99"/>
                <a:gd name="T25" fmla="*/ 53 h 74"/>
                <a:gd name="T26" fmla="*/ 74 w 99"/>
                <a:gd name="T27" fmla="*/ 55 h 74"/>
                <a:gd name="T28" fmla="*/ 65 w 99"/>
                <a:gd name="T29" fmla="*/ 52 h 74"/>
                <a:gd name="T30" fmla="*/ 57 w 99"/>
                <a:gd name="T31" fmla="*/ 55 h 74"/>
                <a:gd name="T32" fmla="*/ 31 w 99"/>
                <a:gd name="T33" fmla="*/ 53 h 74"/>
                <a:gd name="T34" fmla="*/ 31 w 99"/>
                <a:gd name="T35" fmla="*/ 58 h 74"/>
                <a:gd name="T36" fmla="*/ 34 w 99"/>
                <a:gd name="T37" fmla="*/ 73 h 74"/>
                <a:gd name="T38" fmla="*/ 34 w 99"/>
                <a:gd name="T39" fmla="*/ 74 h 74"/>
                <a:gd name="T40" fmla="*/ 29 w 99"/>
                <a:gd name="T41" fmla="*/ 74 h 74"/>
                <a:gd name="T42" fmla="*/ 26 w 99"/>
                <a:gd name="T43" fmla="*/ 68 h 74"/>
                <a:gd name="T44" fmla="*/ 20 w 99"/>
                <a:gd name="T45" fmla="*/ 67 h 74"/>
                <a:gd name="T46" fmla="*/ 11 w 99"/>
                <a:gd name="T47" fmla="*/ 71 h 74"/>
                <a:gd name="T48" fmla="*/ 6 w 99"/>
                <a:gd name="T49" fmla="*/ 71 h 74"/>
                <a:gd name="T50" fmla="*/ 0 w 99"/>
                <a:gd name="T51" fmla="*/ 62 h 74"/>
                <a:gd name="T52" fmla="*/ 3 w 99"/>
                <a:gd name="T53" fmla="*/ 46 h 74"/>
                <a:gd name="T54" fmla="*/ 11 w 99"/>
                <a:gd name="T55" fmla="*/ 35 h 74"/>
                <a:gd name="T56" fmla="*/ 17 w 99"/>
                <a:gd name="T57" fmla="*/ 24 h 74"/>
                <a:gd name="T58" fmla="*/ 35 w 99"/>
                <a:gd name="T59" fmla="*/ 18 h 74"/>
                <a:gd name="T60" fmla="*/ 56 w 99"/>
                <a:gd name="T61" fmla="*/ 1 h 74"/>
                <a:gd name="T62" fmla="*/ 62 w 99"/>
                <a:gd name="T63" fmla="*/ 1 h 74"/>
                <a:gd name="T64" fmla="*/ 66 w 99"/>
                <a:gd name="T6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9" h="74">
                  <a:moveTo>
                    <a:pt x="66" y="0"/>
                  </a:moveTo>
                  <a:lnTo>
                    <a:pt x="71" y="0"/>
                  </a:lnTo>
                  <a:lnTo>
                    <a:pt x="69" y="6"/>
                  </a:lnTo>
                  <a:lnTo>
                    <a:pt x="74" y="13"/>
                  </a:lnTo>
                  <a:lnTo>
                    <a:pt x="86" y="30"/>
                  </a:lnTo>
                  <a:lnTo>
                    <a:pt x="96" y="30"/>
                  </a:lnTo>
                  <a:lnTo>
                    <a:pt x="97" y="34"/>
                  </a:lnTo>
                  <a:lnTo>
                    <a:pt x="96" y="37"/>
                  </a:lnTo>
                  <a:lnTo>
                    <a:pt x="99" y="40"/>
                  </a:lnTo>
                  <a:lnTo>
                    <a:pt x="99" y="41"/>
                  </a:lnTo>
                  <a:lnTo>
                    <a:pt x="94" y="47"/>
                  </a:lnTo>
                  <a:lnTo>
                    <a:pt x="87" y="47"/>
                  </a:lnTo>
                  <a:lnTo>
                    <a:pt x="80" y="53"/>
                  </a:lnTo>
                  <a:lnTo>
                    <a:pt x="74" y="55"/>
                  </a:lnTo>
                  <a:lnTo>
                    <a:pt x="65" y="52"/>
                  </a:lnTo>
                  <a:lnTo>
                    <a:pt x="57" y="55"/>
                  </a:lnTo>
                  <a:lnTo>
                    <a:pt x="31" y="53"/>
                  </a:lnTo>
                  <a:lnTo>
                    <a:pt x="31" y="58"/>
                  </a:lnTo>
                  <a:lnTo>
                    <a:pt x="34" y="73"/>
                  </a:lnTo>
                  <a:lnTo>
                    <a:pt x="34" y="74"/>
                  </a:lnTo>
                  <a:lnTo>
                    <a:pt x="29" y="74"/>
                  </a:lnTo>
                  <a:lnTo>
                    <a:pt x="26" y="68"/>
                  </a:lnTo>
                  <a:lnTo>
                    <a:pt x="20" y="67"/>
                  </a:lnTo>
                  <a:lnTo>
                    <a:pt x="11" y="71"/>
                  </a:lnTo>
                  <a:lnTo>
                    <a:pt x="6" y="71"/>
                  </a:lnTo>
                  <a:lnTo>
                    <a:pt x="0" y="62"/>
                  </a:lnTo>
                  <a:lnTo>
                    <a:pt x="3" y="46"/>
                  </a:lnTo>
                  <a:lnTo>
                    <a:pt x="11" y="35"/>
                  </a:lnTo>
                  <a:lnTo>
                    <a:pt x="17" y="24"/>
                  </a:lnTo>
                  <a:lnTo>
                    <a:pt x="35" y="18"/>
                  </a:lnTo>
                  <a:lnTo>
                    <a:pt x="56" y="1"/>
                  </a:lnTo>
                  <a:lnTo>
                    <a:pt x="62" y="1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81" name="Benin">
              <a:extLst>
                <a:ext uri="{FF2B5EF4-FFF2-40B4-BE49-F238E27FC236}">
                  <a16:creationId xmlns:a16="http://schemas.microsoft.com/office/drawing/2014/main" id="{35F39237-2774-DF03-B19A-3AE3856054F7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5723" y="4294663"/>
              <a:ext cx="70476" cy="149986"/>
            </a:xfrm>
            <a:custGeom>
              <a:avLst/>
              <a:gdLst>
                <a:gd name="T0" fmla="*/ 27 w 39"/>
                <a:gd name="T1" fmla="*/ 0 h 83"/>
                <a:gd name="T2" fmla="*/ 37 w 39"/>
                <a:gd name="T3" fmla="*/ 9 h 83"/>
                <a:gd name="T4" fmla="*/ 37 w 39"/>
                <a:gd name="T5" fmla="*/ 10 h 83"/>
                <a:gd name="T6" fmla="*/ 36 w 39"/>
                <a:gd name="T7" fmla="*/ 13 h 83"/>
                <a:gd name="T8" fmla="*/ 39 w 39"/>
                <a:gd name="T9" fmla="*/ 18 h 83"/>
                <a:gd name="T10" fmla="*/ 39 w 39"/>
                <a:gd name="T11" fmla="*/ 27 h 83"/>
                <a:gd name="T12" fmla="*/ 37 w 39"/>
                <a:gd name="T13" fmla="*/ 28 h 83"/>
                <a:gd name="T14" fmla="*/ 37 w 39"/>
                <a:gd name="T15" fmla="*/ 34 h 83"/>
                <a:gd name="T16" fmla="*/ 31 w 39"/>
                <a:gd name="T17" fmla="*/ 39 h 83"/>
                <a:gd name="T18" fmla="*/ 27 w 39"/>
                <a:gd name="T19" fmla="*/ 52 h 83"/>
                <a:gd name="T20" fmla="*/ 27 w 39"/>
                <a:gd name="T21" fmla="*/ 82 h 83"/>
                <a:gd name="T22" fmla="*/ 24 w 39"/>
                <a:gd name="T23" fmla="*/ 82 h 83"/>
                <a:gd name="T24" fmla="*/ 21 w 39"/>
                <a:gd name="T25" fmla="*/ 83 h 83"/>
                <a:gd name="T26" fmla="*/ 15 w 39"/>
                <a:gd name="T27" fmla="*/ 83 h 83"/>
                <a:gd name="T28" fmla="*/ 12 w 39"/>
                <a:gd name="T29" fmla="*/ 77 h 83"/>
                <a:gd name="T30" fmla="*/ 12 w 39"/>
                <a:gd name="T31" fmla="*/ 49 h 83"/>
                <a:gd name="T32" fmla="*/ 8 w 39"/>
                <a:gd name="T33" fmla="*/ 34 h 83"/>
                <a:gd name="T34" fmla="*/ 0 w 39"/>
                <a:gd name="T35" fmla="*/ 28 h 83"/>
                <a:gd name="T36" fmla="*/ 0 w 39"/>
                <a:gd name="T37" fmla="*/ 19 h 83"/>
                <a:gd name="T38" fmla="*/ 8 w 39"/>
                <a:gd name="T39" fmla="*/ 12 h 83"/>
                <a:gd name="T40" fmla="*/ 16 w 39"/>
                <a:gd name="T41" fmla="*/ 12 h 83"/>
                <a:gd name="T42" fmla="*/ 21 w 39"/>
                <a:gd name="T43" fmla="*/ 6 h 83"/>
                <a:gd name="T44" fmla="*/ 19 w 39"/>
                <a:gd name="T45" fmla="*/ 3 h 83"/>
                <a:gd name="T46" fmla="*/ 19 w 39"/>
                <a:gd name="T47" fmla="*/ 1 h 83"/>
                <a:gd name="T48" fmla="*/ 21 w 39"/>
                <a:gd name="T49" fmla="*/ 1 h 83"/>
                <a:gd name="T50" fmla="*/ 27 w 39"/>
                <a:gd name="T51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9" h="83">
                  <a:moveTo>
                    <a:pt x="27" y="0"/>
                  </a:moveTo>
                  <a:lnTo>
                    <a:pt x="37" y="9"/>
                  </a:lnTo>
                  <a:lnTo>
                    <a:pt x="37" y="10"/>
                  </a:lnTo>
                  <a:lnTo>
                    <a:pt x="36" y="13"/>
                  </a:lnTo>
                  <a:lnTo>
                    <a:pt x="39" y="18"/>
                  </a:lnTo>
                  <a:lnTo>
                    <a:pt x="39" y="27"/>
                  </a:lnTo>
                  <a:lnTo>
                    <a:pt x="37" y="28"/>
                  </a:lnTo>
                  <a:lnTo>
                    <a:pt x="37" y="34"/>
                  </a:lnTo>
                  <a:lnTo>
                    <a:pt x="31" y="39"/>
                  </a:lnTo>
                  <a:lnTo>
                    <a:pt x="27" y="52"/>
                  </a:lnTo>
                  <a:lnTo>
                    <a:pt x="27" y="82"/>
                  </a:lnTo>
                  <a:lnTo>
                    <a:pt x="24" y="82"/>
                  </a:lnTo>
                  <a:lnTo>
                    <a:pt x="21" y="83"/>
                  </a:lnTo>
                  <a:lnTo>
                    <a:pt x="15" y="83"/>
                  </a:lnTo>
                  <a:lnTo>
                    <a:pt x="12" y="77"/>
                  </a:lnTo>
                  <a:lnTo>
                    <a:pt x="12" y="49"/>
                  </a:lnTo>
                  <a:lnTo>
                    <a:pt x="8" y="34"/>
                  </a:lnTo>
                  <a:lnTo>
                    <a:pt x="0" y="28"/>
                  </a:lnTo>
                  <a:lnTo>
                    <a:pt x="0" y="19"/>
                  </a:lnTo>
                  <a:lnTo>
                    <a:pt x="8" y="12"/>
                  </a:lnTo>
                  <a:lnTo>
                    <a:pt x="16" y="12"/>
                  </a:lnTo>
                  <a:lnTo>
                    <a:pt x="21" y="6"/>
                  </a:lnTo>
                  <a:lnTo>
                    <a:pt x="19" y="3"/>
                  </a:lnTo>
                  <a:lnTo>
                    <a:pt x="19" y="1"/>
                  </a:lnTo>
                  <a:lnTo>
                    <a:pt x="21" y="1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82" name="Angola">
              <a:extLst>
                <a:ext uri="{FF2B5EF4-FFF2-40B4-BE49-F238E27FC236}">
                  <a16:creationId xmlns:a16="http://schemas.microsoft.com/office/drawing/2014/main" id="{5A007457-88B6-0482-18F9-3E61254FF3B5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0517" y="4722936"/>
              <a:ext cx="298166" cy="298166"/>
            </a:xfrm>
            <a:custGeom>
              <a:avLst/>
              <a:gdLst>
                <a:gd name="T0" fmla="*/ 61 w 165"/>
                <a:gd name="T1" fmla="*/ 0 h 165"/>
                <a:gd name="T2" fmla="*/ 67 w 165"/>
                <a:gd name="T3" fmla="*/ 5 h 165"/>
                <a:gd name="T4" fmla="*/ 71 w 165"/>
                <a:gd name="T5" fmla="*/ 21 h 165"/>
                <a:gd name="T6" fmla="*/ 80 w 165"/>
                <a:gd name="T7" fmla="*/ 31 h 165"/>
                <a:gd name="T8" fmla="*/ 99 w 165"/>
                <a:gd name="T9" fmla="*/ 28 h 165"/>
                <a:gd name="T10" fmla="*/ 104 w 165"/>
                <a:gd name="T11" fmla="*/ 16 h 165"/>
                <a:gd name="T12" fmla="*/ 110 w 165"/>
                <a:gd name="T13" fmla="*/ 16 h 165"/>
                <a:gd name="T14" fmla="*/ 114 w 165"/>
                <a:gd name="T15" fmla="*/ 15 h 165"/>
                <a:gd name="T16" fmla="*/ 122 w 165"/>
                <a:gd name="T17" fmla="*/ 15 h 165"/>
                <a:gd name="T18" fmla="*/ 120 w 165"/>
                <a:gd name="T19" fmla="*/ 19 h 165"/>
                <a:gd name="T20" fmla="*/ 132 w 165"/>
                <a:gd name="T21" fmla="*/ 19 h 165"/>
                <a:gd name="T22" fmla="*/ 133 w 165"/>
                <a:gd name="T23" fmla="*/ 24 h 165"/>
                <a:gd name="T24" fmla="*/ 133 w 165"/>
                <a:gd name="T25" fmla="*/ 49 h 165"/>
                <a:gd name="T26" fmla="*/ 139 w 165"/>
                <a:gd name="T27" fmla="*/ 64 h 165"/>
                <a:gd name="T28" fmla="*/ 136 w 165"/>
                <a:gd name="T29" fmla="*/ 70 h 165"/>
                <a:gd name="T30" fmla="*/ 139 w 165"/>
                <a:gd name="T31" fmla="*/ 73 h 165"/>
                <a:gd name="T32" fmla="*/ 142 w 165"/>
                <a:gd name="T33" fmla="*/ 68 h 165"/>
                <a:gd name="T34" fmla="*/ 151 w 165"/>
                <a:gd name="T35" fmla="*/ 68 h 165"/>
                <a:gd name="T36" fmla="*/ 154 w 165"/>
                <a:gd name="T37" fmla="*/ 67 h 165"/>
                <a:gd name="T38" fmla="*/ 163 w 165"/>
                <a:gd name="T39" fmla="*/ 67 h 165"/>
                <a:gd name="T40" fmla="*/ 162 w 165"/>
                <a:gd name="T41" fmla="*/ 94 h 165"/>
                <a:gd name="T42" fmla="*/ 165 w 165"/>
                <a:gd name="T43" fmla="*/ 95 h 165"/>
                <a:gd name="T44" fmla="*/ 165 w 165"/>
                <a:gd name="T45" fmla="*/ 97 h 165"/>
                <a:gd name="T46" fmla="*/ 136 w 165"/>
                <a:gd name="T47" fmla="*/ 97 h 165"/>
                <a:gd name="T48" fmla="*/ 136 w 165"/>
                <a:gd name="T49" fmla="*/ 144 h 165"/>
                <a:gd name="T50" fmla="*/ 153 w 165"/>
                <a:gd name="T51" fmla="*/ 157 h 165"/>
                <a:gd name="T52" fmla="*/ 153 w 165"/>
                <a:gd name="T53" fmla="*/ 159 h 165"/>
                <a:gd name="T54" fmla="*/ 129 w 165"/>
                <a:gd name="T55" fmla="*/ 165 h 165"/>
                <a:gd name="T56" fmla="*/ 111 w 165"/>
                <a:gd name="T57" fmla="*/ 160 h 165"/>
                <a:gd name="T58" fmla="*/ 98 w 165"/>
                <a:gd name="T59" fmla="*/ 160 h 165"/>
                <a:gd name="T60" fmla="*/ 86 w 165"/>
                <a:gd name="T61" fmla="*/ 154 h 165"/>
                <a:gd name="T62" fmla="*/ 30 w 165"/>
                <a:gd name="T63" fmla="*/ 154 h 165"/>
                <a:gd name="T64" fmla="*/ 19 w 165"/>
                <a:gd name="T65" fmla="*/ 148 h 165"/>
                <a:gd name="T66" fmla="*/ 15 w 165"/>
                <a:gd name="T67" fmla="*/ 148 h 165"/>
                <a:gd name="T68" fmla="*/ 7 w 165"/>
                <a:gd name="T69" fmla="*/ 153 h 165"/>
                <a:gd name="T70" fmla="*/ 7 w 165"/>
                <a:gd name="T71" fmla="*/ 151 h 165"/>
                <a:gd name="T72" fmla="*/ 6 w 165"/>
                <a:gd name="T73" fmla="*/ 151 h 165"/>
                <a:gd name="T74" fmla="*/ 0 w 165"/>
                <a:gd name="T75" fmla="*/ 154 h 165"/>
                <a:gd name="T76" fmla="*/ 0 w 165"/>
                <a:gd name="T77" fmla="*/ 135 h 165"/>
                <a:gd name="T78" fmla="*/ 9 w 165"/>
                <a:gd name="T79" fmla="*/ 107 h 165"/>
                <a:gd name="T80" fmla="*/ 16 w 165"/>
                <a:gd name="T81" fmla="*/ 94 h 165"/>
                <a:gd name="T82" fmla="*/ 25 w 165"/>
                <a:gd name="T83" fmla="*/ 85 h 165"/>
                <a:gd name="T84" fmla="*/ 27 w 165"/>
                <a:gd name="T85" fmla="*/ 70 h 165"/>
                <a:gd name="T86" fmla="*/ 27 w 165"/>
                <a:gd name="T87" fmla="*/ 64 h 165"/>
                <a:gd name="T88" fmla="*/ 22 w 165"/>
                <a:gd name="T89" fmla="*/ 58 h 165"/>
                <a:gd name="T90" fmla="*/ 19 w 165"/>
                <a:gd name="T91" fmla="*/ 46 h 165"/>
                <a:gd name="T92" fmla="*/ 19 w 165"/>
                <a:gd name="T93" fmla="*/ 45 h 165"/>
                <a:gd name="T94" fmla="*/ 22 w 165"/>
                <a:gd name="T95" fmla="*/ 40 h 165"/>
                <a:gd name="T96" fmla="*/ 19 w 165"/>
                <a:gd name="T97" fmla="*/ 34 h 165"/>
                <a:gd name="T98" fmla="*/ 9 w 165"/>
                <a:gd name="T99" fmla="*/ 8 h 165"/>
                <a:gd name="T100" fmla="*/ 9 w 165"/>
                <a:gd name="T101" fmla="*/ 6 h 165"/>
                <a:gd name="T102" fmla="*/ 22 w 165"/>
                <a:gd name="T103" fmla="*/ 2 h 165"/>
                <a:gd name="T104" fmla="*/ 61 w 165"/>
                <a:gd name="T105" fmla="*/ 0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65" h="165">
                  <a:moveTo>
                    <a:pt x="61" y="0"/>
                  </a:moveTo>
                  <a:lnTo>
                    <a:pt x="67" y="5"/>
                  </a:lnTo>
                  <a:lnTo>
                    <a:pt x="71" y="21"/>
                  </a:lnTo>
                  <a:lnTo>
                    <a:pt x="80" y="31"/>
                  </a:lnTo>
                  <a:lnTo>
                    <a:pt x="99" y="28"/>
                  </a:lnTo>
                  <a:lnTo>
                    <a:pt x="104" y="16"/>
                  </a:lnTo>
                  <a:lnTo>
                    <a:pt x="110" y="16"/>
                  </a:lnTo>
                  <a:lnTo>
                    <a:pt x="114" y="15"/>
                  </a:lnTo>
                  <a:lnTo>
                    <a:pt x="122" y="15"/>
                  </a:lnTo>
                  <a:lnTo>
                    <a:pt x="120" y="19"/>
                  </a:lnTo>
                  <a:lnTo>
                    <a:pt x="132" y="19"/>
                  </a:lnTo>
                  <a:lnTo>
                    <a:pt x="133" y="24"/>
                  </a:lnTo>
                  <a:lnTo>
                    <a:pt x="133" y="49"/>
                  </a:lnTo>
                  <a:lnTo>
                    <a:pt x="139" y="64"/>
                  </a:lnTo>
                  <a:lnTo>
                    <a:pt x="136" y="70"/>
                  </a:lnTo>
                  <a:lnTo>
                    <a:pt x="139" y="73"/>
                  </a:lnTo>
                  <a:lnTo>
                    <a:pt x="142" y="68"/>
                  </a:lnTo>
                  <a:lnTo>
                    <a:pt x="151" y="68"/>
                  </a:lnTo>
                  <a:lnTo>
                    <a:pt x="154" y="67"/>
                  </a:lnTo>
                  <a:lnTo>
                    <a:pt x="163" y="67"/>
                  </a:lnTo>
                  <a:lnTo>
                    <a:pt x="162" y="94"/>
                  </a:lnTo>
                  <a:lnTo>
                    <a:pt x="165" y="95"/>
                  </a:lnTo>
                  <a:lnTo>
                    <a:pt x="165" y="97"/>
                  </a:lnTo>
                  <a:lnTo>
                    <a:pt x="136" y="97"/>
                  </a:lnTo>
                  <a:lnTo>
                    <a:pt x="136" y="144"/>
                  </a:lnTo>
                  <a:lnTo>
                    <a:pt x="153" y="157"/>
                  </a:lnTo>
                  <a:lnTo>
                    <a:pt x="153" y="159"/>
                  </a:lnTo>
                  <a:lnTo>
                    <a:pt x="129" y="165"/>
                  </a:lnTo>
                  <a:lnTo>
                    <a:pt x="111" y="160"/>
                  </a:lnTo>
                  <a:lnTo>
                    <a:pt x="98" y="160"/>
                  </a:lnTo>
                  <a:lnTo>
                    <a:pt x="86" y="154"/>
                  </a:lnTo>
                  <a:lnTo>
                    <a:pt x="30" y="154"/>
                  </a:lnTo>
                  <a:lnTo>
                    <a:pt x="19" y="148"/>
                  </a:lnTo>
                  <a:lnTo>
                    <a:pt x="15" y="148"/>
                  </a:lnTo>
                  <a:lnTo>
                    <a:pt x="7" y="153"/>
                  </a:lnTo>
                  <a:lnTo>
                    <a:pt x="7" y="151"/>
                  </a:lnTo>
                  <a:lnTo>
                    <a:pt x="6" y="151"/>
                  </a:lnTo>
                  <a:lnTo>
                    <a:pt x="0" y="154"/>
                  </a:lnTo>
                  <a:lnTo>
                    <a:pt x="0" y="135"/>
                  </a:lnTo>
                  <a:lnTo>
                    <a:pt x="9" y="107"/>
                  </a:lnTo>
                  <a:lnTo>
                    <a:pt x="16" y="94"/>
                  </a:lnTo>
                  <a:lnTo>
                    <a:pt x="25" y="85"/>
                  </a:lnTo>
                  <a:lnTo>
                    <a:pt x="27" y="70"/>
                  </a:lnTo>
                  <a:lnTo>
                    <a:pt x="27" y="64"/>
                  </a:lnTo>
                  <a:lnTo>
                    <a:pt x="22" y="58"/>
                  </a:lnTo>
                  <a:lnTo>
                    <a:pt x="19" y="46"/>
                  </a:lnTo>
                  <a:lnTo>
                    <a:pt x="19" y="45"/>
                  </a:lnTo>
                  <a:lnTo>
                    <a:pt x="22" y="40"/>
                  </a:lnTo>
                  <a:lnTo>
                    <a:pt x="19" y="34"/>
                  </a:lnTo>
                  <a:lnTo>
                    <a:pt x="9" y="8"/>
                  </a:lnTo>
                  <a:lnTo>
                    <a:pt x="9" y="6"/>
                  </a:lnTo>
                  <a:lnTo>
                    <a:pt x="22" y="2"/>
                  </a:lnTo>
                  <a:lnTo>
                    <a:pt x="6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  <p:sp>
          <p:nvSpPr>
            <p:cNvPr id="483" name="Algeria">
              <a:extLst>
                <a:ext uri="{FF2B5EF4-FFF2-40B4-BE49-F238E27FC236}">
                  <a16:creationId xmlns:a16="http://schemas.microsoft.com/office/drawing/2014/main" id="{23B0C4FA-022D-FA90-A206-C39ABCF084B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3454" y="3653663"/>
              <a:ext cx="482486" cy="486100"/>
            </a:xfrm>
            <a:custGeom>
              <a:avLst/>
              <a:gdLst>
                <a:gd name="T0" fmla="*/ 203 w 267"/>
                <a:gd name="T1" fmla="*/ 3 h 269"/>
                <a:gd name="T2" fmla="*/ 217 w 267"/>
                <a:gd name="T3" fmla="*/ 3 h 269"/>
                <a:gd name="T4" fmla="*/ 224 w 267"/>
                <a:gd name="T5" fmla="*/ 1 h 269"/>
                <a:gd name="T6" fmla="*/ 227 w 267"/>
                <a:gd name="T7" fmla="*/ 3 h 269"/>
                <a:gd name="T8" fmla="*/ 224 w 267"/>
                <a:gd name="T9" fmla="*/ 10 h 269"/>
                <a:gd name="T10" fmla="*/ 224 w 267"/>
                <a:gd name="T11" fmla="*/ 31 h 269"/>
                <a:gd name="T12" fmla="*/ 211 w 267"/>
                <a:gd name="T13" fmla="*/ 50 h 269"/>
                <a:gd name="T14" fmla="*/ 218 w 267"/>
                <a:gd name="T15" fmla="*/ 63 h 269"/>
                <a:gd name="T16" fmla="*/ 231 w 267"/>
                <a:gd name="T17" fmla="*/ 78 h 269"/>
                <a:gd name="T18" fmla="*/ 236 w 267"/>
                <a:gd name="T19" fmla="*/ 106 h 269"/>
                <a:gd name="T20" fmla="*/ 239 w 267"/>
                <a:gd name="T21" fmla="*/ 121 h 269"/>
                <a:gd name="T22" fmla="*/ 239 w 267"/>
                <a:gd name="T23" fmla="*/ 163 h 269"/>
                <a:gd name="T24" fmla="*/ 242 w 267"/>
                <a:gd name="T25" fmla="*/ 179 h 269"/>
                <a:gd name="T26" fmla="*/ 246 w 267"/>
                <a:gd name="T27" fmla="*/ 189 h 269"/>
                <a:gd name="T28" fmla="*/ 267 w 267"/>
                <a:gd name="T29" fmla="*/ 206 h 269"/>
                <a:gd name="T30" fmla="*/ 187 w 267"/>
                <a:gd name="T31" fmla="*/ 262 h 269"/>
                <a:gd name="T32" fmla="*/ 157 w 267"/>
                <a:gd name="T33" fmla="*/ 269 h 269"/>
                <a:gd name="T34" fmla="*/ 153 w 267"/>
                <a:gd name="T35" fmla="*/ 268 h 269"/>
                <a:gd name="T36" fmla="*/ 154 w 267"/>
                <a:gd name="T37" fmla="*/ 256 h 269"/>
                <a:gd name="T38" fmla="*/ 134 w 267"/>
                <a:gd name="T39" fmla="*/ 246 h 269"/>
                <a:gd name="T40" fmla="*/ 126 w 267"/>
                <a:gd name="T41" fmla="*/ 238 h 269"/>
                <a:gd name="T42" fmla="*/ 2 w 267"/>
                <a:gd name="T43" fmla="*/ 152 h 269"/>
                <a:gd name="T44" fmla="*/ 0 w 267"/>
                <a:gd name="T45" fmla="*/ 129 h 269"/>
                <a:gd name="T46" fmla="*/ 21 w 267"/>
                <a:gd name="T47" fmla="*/ 115 h 269"/>
                <a:gd name="T48" fmla="*/ 28 w 267"/>
                <a:gd name="T49" fmla="*/ 112 h 269"/>
                <a:gd name="T50" fmla="*/ 51 w 267"/>
                <a:gd name="T51" fmla="*/ 102 h 269"/>
                <a:gd name="T52" fmla="*/ 62 w 267"/>
                <a:gd name="T53" fmla="*/ 93 h 269"/>
                <a:gd name="T54" fmla="*/ 64 w 267"/>
                <a:gd name="T55" fmla="*/ 84 h 269"/>
                <a:gd name="T56" fmla="*/ 74 w 267"/>
                <a:gd name="T57" fmla="*/ 78 h 269"/>
                <a:gd name="T58" fmla="*/ 96 w 267"/>
                <a:gd name="T59" fmla="*/ 77 h 269"/>
                <a:gd name="T60" fmla="*/ 98 w 267"/>
                <a:gd name="T61" fmla="*/ 72 h 269"/>
                <a:gd name="T62" fmla="*/ 91 w 267"/>
                <a:gd name="T63" fmla="*/ 37 h 269"/>
                <a:gd name="T64" fmla="*/ 88 w 267"/>
                <a:gd name="T65" fmla="*/ 32 h 269"/>
                <a:gd name="T66" fmla="*/ 102 w 267"/>
                <a:gd name="T67" fmla="*/ 22 h 269"/>
                <a:gd name="T68" fmla="*/ 117 w 267"/>
                <a:gd name="T69" fmla="*/ 16 h 269"/>
                <a:gd name="T70" fmla="*/ 165 w 267"/>
                <a:gd name="T71" fmla="*/ 3 h 269"/>
                <a:gd name="T72" fmla="*/ 182 w 267"/>
                <a:gd name="T73" fmla="*/ 6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67" h="269">
                  <a:moveTo>
                    <a:pt x="196" y="0"/>
                  </a:moveTo>
                  <a:lnTo>
                    <a:pt x="203" y="3"/>
                  </a:lnTo>
                  <a:lnTo>
                    <a:pt x="208" y="0"/>
                  </a:lnTo>
                  <a:lnTo>
                    <a:pt x="217" y="3"/>
                  </a:lnTo>
                  <a:lnTo>
                    <a:pt x="220" y="3"/>
                  </a:lnTo>
                  <a:lnTo>
                    <a:pt x="224" y="1"/>
                  </a:lnTo>
                  <a:lnTo>
                    <a:pt x="227" y="1"/>
                  </a:lnTo>
                  <a:lnTo>
                    <a:pt x="227" y="3"/>
                  </a:lnTo>
                  <a:lnTo>
                    <a:pt x="222" y="9"/>
                  </a:lnTo>
                  <a:lnTo>
                    <a:pt x="224" y="10"/>
                  </a:lnTo>
                  <a:lnTo>
                    <a:pt x="222" y="20"/>
                  </a:lnTo>
                  <a:lnTo>
                    <a:pt x="224" y="31"/>
                  </a:lnTo>
                  <a:lnTo>
                    <a:pt x="221" y="41"/>
                  </a:lnTo>
                  <a:lnTo>
                    <a:pt x="211" y="50"/>
                  </a:lnTo>
                  <a:lnTo>
                    <a:pt x="212" y="60"/>
                  </a:lnTo>
                  <a:lnTo>
                    <a:pt x="218" y="63"/>
                  </a:lnTo>
                  <a:lnTo>
                    <a:pt x="221" y="72"/>
                  </a:lnTo>
                  <a:lnTo>
                    <a:pt x="231" y="78"/>
                  </a:lnTo>
                  <a:lnTo>
                    <a:pt x="231" y="80"/>
                  </a:lnTo>
                  <a:lnTo>
                    <a:pt x="236" y="106"/>
                  </a:lnTo>
                  <a:lnTo>
                    <a:pt x="233" y="112"/>
                  </a:lnTo>
                  <a:lnTo>
                    <a:pt x="239" y="121"/>
                  </a:lnTo>
                  <a:lnTo>
                    <a:pt x="240" y="143"/>
                  </a:lnTo>
                  <a:lnTo>
                    <a:pt x="239" y="163"/>
                  </a:lnTo>
                  <a:lnTo>
                    <a:pt x="234" y="167"/>
                  </a:lnTo>
                  <a:lnTo>
                    <a:pt x="242" y="179"/>
                  </a:lnTo>
                  <a:lnTo>
                    <a:pt x="243" y="186"/>
                  </a:lnTo>
                  <a:lnTo>
                    <a:pt x="246" y="189"/>
                  </a:lnTo>
                  <a:lnTo>
                    <a:pt x="261" y="194"/>
                  </a:lnTo>
                  <a:lnTo>
                    <a:pt x="267" y="206"/>
                  </a:lnTo>
                  <a:lnTo>
                    <a:pt x="217" y="240"/>
                  </a:lnTo>
                  <a:lnTo>
                    <a:pt x="187" y="262"/>
                  </a:lnTo>
                  <a:lnTo>
                    <a:pt x="168" y="267"/>
                  </a:lnTo>
                  <a:lnTo>
                    <a:pt x="157" y="269"/>
                  </a:lnTo>
                  <a:lnTo>
                    <a:pt x="156" y="269"/>
                  </a:lnTo>
                  <a:lnTo>
                    <a:pt x="153" y="268"/>
                  </a:lnTo>
                  <a:lnTo>
                    <a:pt x="153" y="267"/>
                  </a:lnTo>
                  <a:lnTo>
                    <a:pt x="154" y="256"/>
                  </a:lnTo>
                  <a:lnTo>
                    <a:pt x="137" y="250"/>
                  </a:lnTo>
                  <a:lnTo>
                    <a:pt x="134" y="246"/>
                  </a:lnTo>
                  <a:lnTo>
                    <a:pt x="128" y="243"/>
                  </a:lnTo>
                  <a:lnTo>
                    <a:pt x="126" y="238"/>
                  </a:lnTo>
                  <a:lnTo>
                    <a:pt x="49" y="185"/>
                  </a:lnTo>
                  <a:lnTo>
                    <a:pt x="2" y="152"/>
                  </a:lnTo>
                  <a:lnTo>
                    <a:pt x="0" y="152"/>
                  </a:lnTo>
                  <a:lnTo>
                    <a:pt x="0" y="129"/>
                  </a:lnTo>
                  <a:lnTo>
                    <a:pt x="6" y="123"/>
                  </a:lnTo>
                  <a:lnTo>
                    <a:pt x="21" y="115"/>
                  </a:lnTo>
                  <a:lnTo>
                    <a:pt x="27" y="115"/>
                  </a:lnTo>
                  <a:lnTo>
                    <a:pt x="28" y="112"/>
                  </a:lnTo>
                  <a:lnTo>
                    <a:pt x="40" y="111"/>
                  </a:lnTo>
                  <a:lnTo>
                    <a:pt x="51" y="102"/>
                  </a:lnTo>
                  <a:lnTo>
                    <a:pt x="64" y="96"/>
                  </a:lnTo>
                  <a:lnTo>
                    <a:pt x="62" y="93"/>
                  </a:lnTo>
                  <a:lnTo>
                    <a:pt x="62" y="86"/>
                  </a:lnTo>
                  <a:lnTo>
                    <a:pt x="64" y="84"/>
                  </a:lnTo>
                  <a:lnTo>
                    <a:pt x="74" y="83"/>
                  </a:lnTo>
                  <a:lnTo>
                    <a:pt x="74" y="78"/>
                  </a:lnTo>
                  <a:lnTo>
                    <a:pt x="76" y="78"/>
                  </a:lnTo>
                  <a:lnTo>
                    <a:pt x="96" y="77"/>
                  </a:lnTo>
                  <a:lnTo>
                    <a:pt x="96" y="74"/>
                  </a:lnTo>
                  <a:lnTo>
                    <a:pt x="98" y="72"/>
                  </a:lnTo>
                  <a:lnTo>
                    <a:pt x="92" y="65"/>
                  </a:lnTo>
                  <a:lnTo>
                    <a:pt x="91" y="37"/>
                  </a:lnTo>
                  <a:lnTo>
                    <a:pt x="83" y="32"/>
                  </a:lnTo>
                  <a:lnTo>
                    <a:pt x="88" y="32"/>
                  </a:lnTo>
                  <a:lnTo>
                    <a:pt x="96" y="28"/>
                  </a:lnTo>
                  <a:lnTo>
                    <a:pt x="102" y="22"/>
                  </a:lnTo>
                  <a:lnTo>
                    <a:pt x="114" y="19"/>
                  </a:lnTo>
                  <a:lnTo>
                    <a:pt x="117" y="16"/>
                  </a:lnTo>
                  <a:lnTo>
                    <a:pt x="131" y="9"/>
                  </a:lnTo>
                  <a:lnTo>
                    <a:pt x="165" y="3"/>
                  </a:lnTo>
                  <a:lnTo>
                    <a:pt x="178" y="3"/>
                  </a:lnTo>
                  <a:lnTo>
                    <a:pt x="182" y="6"/>
                  </a:lnTo>
                  <a:lnTo>
                    <a:pt x="19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5100892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5109334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63003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7E826685-2A04-0F68-4915-A118119AB36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50864" y="3429000"/>
            <a:ext cx="2268000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3" name="Text Placeholder 12">
            <a:extLst>
              <a:ext uri="{FF2B5EF4-FFF2-40B4-BE49-F238E27FC236}">
                <a16:creationId xmlns:a16="http://schemas.microsoft.com/office/drawing/2014/main" id="{5371896C-3F0D-4AC8-A11F-BDE72D75131C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620411" y="3429000"/>
            <a:ext cx="2268000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5" name="Text Placeholder 12">
            <a:extLst>
              <a:ext uri="{FF2B5EF4-FFF2-40B4-BE49-F238E27FC236}">
                <a16:creationId xmlns:a16="http://schemas.microsoft.com/office/drawing/2014/main" id="{9319EC4E-4AC2-69F0-186B-251CEA53F4F3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587313" y="3429000"/>
            <a:ext cx="2268000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7" name="Text Placeholder 12">
            <a:extLst>
              <a:ext uri="{FF2B5EF4-FFF2-40B4-BE49-F238E27FC236}">
                <a16:creationId xmlns:a16="http://schemas.microsoft.com/office/drawing/2014/main" id="{CA6B12B2-861A-5081-56F5-2053A767271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9451587" y="3429000"/>
            <a:ext cx="2268000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69E0A6E-F6FC-97AD-7624-C07FE47220A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550864" y="3068637"/>
            <a:ext cx="2268000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C8EA8597-2A4A-0CD6-F43E-581D734CDCAD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626133" y="3068637"/>
            <a:ext cx="2268000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68A568C4-ADFE-5A6C-2391-882D49319A87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6587313" y="3068637"/>
            <a:ext cx="2268000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27AAA7D2-9EA7-4887-CE73-9A4FFE173C8C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9458566" y="3068637"/>
            <a:ext cx="2268000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653659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31" name="Pentagon 1">
            <a:extLst>
              <a:ext uri="{FF2B5EF4-FFF2-40B4-BE49-F238E27FC236}">
                <a16:creationId xmlns:a16="http://schemas.microsoft.com/office/drawing/2014/main" id="{4665CDA0-7F72-FD64-9CB1-5756EFE310F8}"/>
              </a:ext>
            </a:extLst>
          </p:cNvPr>
          <p:cNvSpPr/>
          <p:nvPr userDrawn="1"/>
        </p:nvSpPr>
        <p:spPr>
          <a:xfrm>
            <a:off x="365688" y="3337812"/>
            <a:ext cx="11521812" cy="251270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FA99312-9594-2C61-B093-A283128B6A2E}"/>
              </a:ext>
            </a:extLst>
          </p:cNvPr>
          <p:cNvSpPr/>
          <p:nvPr userDrawn="1"/>
        </p:nvSpPr>
        <p:spPr>
          <a:xfrm>
            <a:off x="30488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54ED34A-8260-A9EA-C91C-0364CCAFA767}"/>
              </a:ext>
            </a:extLst>
          </p:cNvPr>
          <p:cNvSpPr/>
          <p:nvPr userDrawn="1"/>
        </p:nvSpPr>
        <p:spPr>
          <a:xfrm>
            <a:off x="265351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3D243E7-1BF0-5064-773C-C507154A9DC0}"/>
              </a:ext>
            </a:extLst>
          </p:cNvPr>
          <p:cNvSpPr/>
          <p:nvPr userDrawn="1"/>
        </p:nvSpPr>
        <p:spPr>
          <a:xfrm>
            <a:off x="500214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A7CEA7D3-C1C4-7C61-B8DC-17B4B2591447}"/>
              </a:ext>
            </a:extLst>
          </p:cNvPr>
          <p:cNvSpPr/>
          <p:nvPr userDrawn="1"/>
        </p:nvSpPr>
        <p:spPr>
          <a:xfrm>
            <a:off x="735077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CF57096D-5014-B35E-FADD-BB7224043DF3}"/>
              </a:ext>
            </a:extLst>
          </p:cNvPr>
          <p:cNvSpPr/>
          <p:nvPr userDrawn="1"/>
        </p:nvSpPr>
        <p:spPr>
          <a:xfrm>
            <a:off x="969940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7" name="Text Placeholder 12">
            <a:extLst>
              <a:ext uri="{FF2B5EF4-FFF2-40B4-BE49-F238E27FC236}">
                <a16:creationId xmlns:a16="http://schemas.microsoft.com/office/drawing/2014/main" id="{5664DE7D-49FF-1566-B741-6291C8F37C8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3098" y="1763465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12">
            <a:extLst>
              <a:ext uri="{FF2B5EF4-FFF2-40B4-BE49-F238E27FC236}">
                <a16:creationId xmlns:a16="http://schemas.microsoft.com/office/drawing/2014/main" id="{B0F1D0F1-377C-F298-E371-BB0A7456D7D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43098" y="1403102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39" name="Text Placeholder 12">
            <a:extLst>
              <a:ext uri="{FF2B5EF4-FFF2-40B4-BE49-F238E27FC236}">
                <a16:creationId xmlns:a16="http://schemas.microsoft.com/office/drawing/2014/main" id="{B011A416-5C63-697D-BFD2-308A18C24885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4922735" y="1763465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12">
            <a:extLst>
              <a:ext uri="{FF2B5EF4-FFF2-40B4-BE49-F238E27FC236}">
                <a16:creationId xmlns:a16="http://schemas.microsoft.com/office/drawing/2014/main" id="{2790641C-E457-42EB-3FA9-8DE5CF6EBAE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922735" y="1403102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41" name="Text Placeholder 12">
            <a:extLst>
              <a:ext uri="{FF2B5EF4-FFF2-40B4-BE49-F238E27FC236}">
                <a16:creationId xmlns:a16="http://schemas.microsoft.com/office/drawing/2014/main" id="{4AFC52B6-308F-76DD-7808-B40ED117A5CD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9808771" y="1763465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12">
            <a:extLst>
              <a:ext uri="{FF2B5EF4-FFF2-40B4-BE49-F238E27FC236}">
                <a16:creationId xmlns:a16="http://schemas.microsoft.com/office/drawing/2014/main" id="{B61ECFFC-7168-99B7-AC02-32BC3EA7056A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808771" y="1403102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43" name="Text Placeholder 12">
            <a:extLst>
              <a:ext uri="{FF2B5EF4-FFF2-40B4-BE49-F238E27FC236}">
                <a16:creationId xmlns:a16="http://schemas.microsoft.com/office/drawing/2014/main" id="{FE67D3DD-E6E5-2471-59F9-11F6A2AD0B53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7382093" y="4552847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Text Placeholder 12">
            <a:extLst>
              <a:ext uri="{FF2B5EF4-FFF2-40B4-BE49-F238E27FC236}">
                <a16:creationId xmlns:a16="http://schemas.microsoft.com/office/drawing/2014/main" id="{5474D62A-2B13-EEC0-E719-FA9579D94BC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7382093" y="4192484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45" name="Text Placeholder 12">
            <a:extLst>
              <a:ext uri="{FF2B5EF4-FFF2-40B4-BE49-F238E27FC236}">
                <a16:creationId xmlns:a16="http://schemas.microsoft.com/office/drawing/2014/main" id="{611943BD-A132-495E-DB09-7DF90D4FD4C6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2653074" y="4552847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12">
            <a:extLst>
              <a:ext uri="{FF2B5EF4-FFF2-40B4-BE49-F238E27FC236}">
                <a16:creationId xmlns:a16="http://schemas.microsoft.com/office/drawing/2014/main" id="{6DC2DDFF-CA29-CE83-3BC6-FFDE1BDFB9A9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2653074" y="4192484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7602641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31" name="Pentagon 1">
            <a:extLst>
              <a:ext uri="{FF2B5EF4-FFF2-40B4-BE49-F238E27FC236}">
                <a16:creationId xmlns:a16="http://schemas.microsoft.com/office/drawing/2014/main" id="{4665CDA0-7F72-FD64-9CB1-5756EFE310F8}"/>
              </a:ext>
            </a:extLst>
          </p:cNvPr>
          <p:cNvSpPr/>
          <p:nvPr userDrawn="1"/>
        </p:nvSpPr>
        <p:spPr>
          <a:xfrm>
            <a:off x="365688" y="3337812"/>
            <a:ext cx="11521812" cy="251270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FA99312-9594-2C61-B093-A283128B6A2E}"/>
              </a:ext>
            </a:extLst>
          </p:cNvPr>
          <p:cNvSpPr/>
          <p:nvPr userDrawn="1"/>
        </p:nvSpPr>
        <p:spPr>
          <a:xfrm>
            <a:off x="30488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54ED34A-8260-A9EA-C91C-0364CCAFA767}"/>
              </a:ext>
            </a:extLst>
          </p:cNvPr>
          <p:cNvSpPr/>
          <p:nvPr userDrawn="1"/>
        </p:nvSpPr>
        <p:spPr>
          <a:xfrm>
            <a:off x="3436395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3D243E7-1BF0-5064-773C-C507154A9DC0}"/>
              </a:ext>
            </a:extLst>
          </p:cNvPr>
          <p:cNvSpPr/>
          <p:nvPr userDrawn="1"/>
        </p:nvSpPr>
        <p:spPr>
          <a:xfrm>
            <a:off x="6567902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CF57096D-5014-B35E-FADD-BB7224043DF3}"/>
              </a:ext>
            </a:extLst>
          </p:cNvPr>
          <p:cNvSpPr/>
          <p:nvPr userDrawn="1"/>
        </p:nvSpPr>
        <p:spPr>
          <a:xfrm>
            <a:off x="969940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7" name="Text Placeholder 12">
            <a:extLst>
              <a:ext uri="{FF2B5EF4-FFF2-40B4-BE49-F238E27FC236}">
                <a16:creationId xmlns:a16="http://schemas.microsoft.com/office/drawing/2014/main" id="{5664DE7D-49FF-1566-B741-6291C8F37C8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3098" y="1763465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12">
            <a:extLst>
              <a:ext uri="{FF2B5EF4-FFF2-40B4-BE49-F238E27FC236}">
                <a16:creationId xmlns:a16="http://schemas.microsoft.com/office/drawing/2014/main" id="{B0F1D0F1-377C-F298-E371-BB0A7456D7D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43098" y="1403102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39" name="Text Placeholder 12">
            <a:extLst>
              <a:ext uri="{FF2B5EF4-FFF2-40B4-BE49-F238E27FC236}">
                <a16:creationId xmlns:a16="http://schemas.microsoft.com/office/drawing/2014/main" id="{B011A416-5C63-697D-BFD2-308A18C24885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6567902" y="1763465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12">
            <a:extLst>
              <a:ext uri="{FF2B5EF4-FFF2-40B4-BE49-F238E27FC236}">
                <a16:creationId xmlns:a16="http://schemas.microsoft.com/office/drawing/2014/main" id="{2790641C-E457-42EB-3FA9-8DE5CF6EBAE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567902" y="1403102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43" name="Text Placeholder 12">
            <a:extLst>
              <a:ext uri="{FF2B5EF4-FFF2-40B4-BE49-F238E27FC236}">
                <a16:creationId xmlns:a16="http://schemas.microsoft.com/office/drawing/2014/main" id="{FE67D3DD-E6E5-2471-59F9-11F6A2AD0B53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9699408" y="4552847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Text Placeholder 12">
            <a:extLst>
              <a:ext uri="{FF2B5EF4-FFF2-40B4-BE49-F238E27FC236}">
                <a16:creationId xmlns:a16="http://schemas.microsoft.com/office/drawing/2014/main" id="{5474D62A-2B13-EEC0-E719-FA9579D94BC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9699408" y="4192484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45" name="Text Placeholder 12">
            <a:extLst>
              <a:ext uri="{FF2B5EF4-FFF2-40B4-BE49-F238E27FC236}">
                <a16:creationId xmlns:a16="http://schemas.microsoft.com/office/drawing/2014/main" id="{611943BD-A132-495E-DB09-7DF90D4FD4C6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436395" y="4552847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12">
            <a:extLst>
              <a:ext uri="{FF2B5EF4-FFF2-40B4-BE49-F238E27FC236}">
                <a16:creationId xmlns:a16="http://schemas.microsoft.com/office/drawing/2014/main" id="{6DC2DDFF-CA29-CE83-3BC6-FFDE1BDFB9A9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436395" y="4192484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03248735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7E826685-2A04-0F68-4915-A118119AB36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65688" y="3429000"/>
            <a:ext cx="2152859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69E0A6E-F6FC-97AD-7624-C07FE47220A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65688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5BF94C4-F6E6-6C5E-1717-2F94A80021A3}"/>
              </a:ext>
            </a:extLst>
          </p:cNvPr>
          <p:cNvGrpSpPr/>
          <p:nvPr userDrawn="1"/>
        </p:nvGrpSpPr>
        <p:grpSpPr>
          <a:xfrm>
            <a:off x="365688" y="2216114"/>
            <a:ext cx="11659298" cy="489655"/>
            <a:chOff x="365688" y="3184172"/>
            <a:chExt cx="14707571" cy="489655"/>
          </a:xfrm>
        </p:grpSpPr>
        <p:sp>
          <p:nvSpPr>
            <p:cNvPr id="3" name="Pentagon 1">
              <a:extLst>
                <a:ext uri="{FF2B5EF4-FFF2-40B4-BE49-F238E27FC236}">
                  <a16:creationId xmlns:a16="http://schemas.microsoft.com/office/drawing/2014/main" id="{98A3859A-BE0F-FE39-5557-047D93C434BA}"/>
                </a:ext>
              </a:extLst>
            </p:cNvPr>
            <p:cNvSpPr/>
            <p:nvPr/>
          </p:nvSpPr>
          <p:spPr>
            <a:xfrm>
              <a:off x="365688" y="3184172"/>
              <a:ext cx="2715715" cy="489655"/>
            </a:xfrm>
            <a:prstGeom prst="homePlat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pPr algn="l"/>
              <a:endParaRPr lang="en-NL">
                <a:solidFill>
                  <a:schemeClr val="bg2"/>
                </a:solidFill>
              </a:endParaRPr>
            </a:p>
          </p:txBody>
        </p:sp>
        <p:sp>
          <p:nvSpPr>
            <p:cNvPr id="8" name="Pentagon 6">
              <a:extLst>
                <a:ext uri="{FF2B5EF4-FFF2-40B4-BE49-F238E27FC236}">
                  <a16:creationId xmlns:a16="http://schemas.microsoft.com/office/drawing/2014/main" id="{575EDEA9-9AEF-4C98-6F23-ED0CFF3C4463}"/>
                </a:ext>
              </a:extLst>
            </p:cNvPr>
            <p:cNvSpPr/>
            <p:nvPr/>
          </p:nvSpPr>
          <p:spPr>
            <a:xfrm>
              <a:off x="3369613" y="3184172"/>
              <a:ext cx="2715715" cy="489655"/>
            </a:xfrm>
            <a:prstGeom prst="homePlat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endParaRPr lang="en-NL">
                <a:solidFill>
                  <a:schemeClr val="bg2"/>
                </a:solidFill>
              </a:endParaRPr>
            </a:p>
          </p:txBody>
        </p:sp>
        <p:sp>
          <p:nvSpPr>
            <p:cNvPr id="10" name="Pentagon 9">
              <a:extLst>
                <a:ext uri="{FF2B5EF4-FFF2-40B4-BE49-F238E27FC236}">
                  <a16:creationId xmlns:a16="http://schemas.microsoft.com/office/drawing/2014/main" id="{72607D40-CFD3-38EA-738C-DD8716764606}"/>
                </a:ext>
              </a:extLst>
            </p:cNvPr>
            <p:cNvSpPr/>
            <p:nvPr/>
          </p:nvSpPr>
          <p:spPr>
            <a:xfrm>
              <a:off x="6373538" y="3184172"/>
              <a:ext cx="2715715" cy="489655"/>
            </a:xfrm>
            <a:prstGeom prst="homePlate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endParaRPr lang="en-NL">
                <a:solidFill>
                  <a:schemeClr val="bg1"/>
                </a:solidFill>
              </a:endParaRPr>
            </a:p>
          </p:txBody>
        </p:sp>
        <p:sp>
          <p:nvSpPr>
            <p:cNvPr id="11" name="Pentagon 10">
              <a:extLst>
                <a:ext uri="{FF2B5EF4-FFF2-40B4-BE49-F238E27FC236}">
                  <a16:creationId xmlns:a16="http://schemas.microsoft.com/office/drawing/2014/main" id="{5A96194E-5CB9-B206-48A3-C13EB220D187}"/>
                </a:ext>
              </a:extLst>
            </p:cNvPr>
            <p:cNvSpPr/>
            <p:nvPr/>
          </p:nvSpPr>
          <p:spPr>
            <a:xfrm>
              <a:off x="9377464" y="3184172"/>
              <a:ext cx="2715715" cy="489655"/>
            </a:xfrm>
            <a:prstGeom prst="homePlate">
              <a:avLst/>
            </a:prstGeom>
            <a:solidFill>
              <a:schemeClr val="bg2"/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endParaRPr lang="en-NL">
                <a:solidFill>
                  <a:schemeClr val="bg1"/>
                </a:solidFill>
              </a:endParaRPr>
            </a:p>
          </p:txBody>
        </p:sp>
        <p:sp>
          <p:nvSpPr>
            <p:cNvPr id="12" name="Pentagon 14">
              <a:extLst>
                <a:ext uri="{FF2B5EF4-FFF2-40B4-BE49-F238E27FC236}">
                  <a16:creationId xmlns:a16="http://schemas.microsoft.com/office/drawing/2014/main" id="{3D826A6C-D67F-22AD-EA5C-934D722DCD78}"/>
                </a:ext>
              </a:extLst>
            </p:cNvPr>
            <p:cNvSpPr/>
            <p:nvPr/>
          </p:nvSpPr>
          <p:spPr>
            <a:xfrm>
              <a:off x="12357544" y="3184172"/>
              <a:ext cx="2715715" cy="489655"/>
            </a:xfrm>
            <a:prstGeom prst="homePlat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endParaRPr lang="en-NL">
                <a:solidFill>
                  <a:schemeClr val="bg1"/>
                </a:solidFill>
              </a:endParaRPr>
            </a:p>
          </p:txBody>
        </p:sp>
      </p:grp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F6954F9-AF67-243B-5905-A30E0624ABF2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2748670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F8E04E75-E6F0-5EFC-A6AB-060E23FD1A05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2748670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DF29350A-3EC1-EC8C-9E2B-F38CB9E1DE65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5122415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53EBEC60-6761-E69E-D5B5-BD9E67F7B82D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122415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EE938176-5448-861D-7DE5-DC545359D037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7505397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3B48E7F8-6760-C14A-96F0-04AD87E09D5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7505397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211C0B80-893C-3DF9-FD75-F25C6310EC4B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9860670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17512291-4A6A-6327-45ED-AD15150E9423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9860670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98727204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7E826685-2A04-0F68-4915-A118119AB36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65688" y="3429000"/>
            <a:ext cx="2152859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69E0A6E-F6FC-97AD-7624-C07FE47220A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65688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3" name="Pentagon 1">
            <a:extLst>
              <a:ext uri="{FF2B5EF4-FFF2-40B4-BE49-F238E27FC236}">
                <a16:creationId xmlns:a16="http://schemas.microsoft.com/office/drawing/2014/main" id="{98A3859A-BE0F-FE39-5557-047D93C434BA}"/>
              </a:ext>
            </a:extLst>
          </p:cNvPr>
          <p:cNvSpPr/>
          <p:nvPr/>
        </p:nvSpPr>
        <p:spPr>
          <a:xfrm>
            <a:off x="365688" y="2216114"/>
            <a:ext cx="2152859" cy="489655"/>
          </a:xfrm>
          <a:prstGeom prst="homePlat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bg2"/>
              </a:solidFill>
            </a:endParaRPr>
          </a:p>
        </p:txBody>
      </p:sp>
      <p:sp>
        <p:nvSpPr>
          <p:cNvPr id="8" name="Pentagon 6">
            <a:extLst>
              <a:ext uri="{FF2B5EF4-FFF2-40B4-BE49-F238E27FC236}">
                <a16:creationId xmlns:a16="http://schemas.microsoft.com/office/drawing/2014/main" id="{575EDEA9-9AEF-4C98-6F23-ED0CFF3C4463}"/>
              </a:ext>
            </a:extLst>
          </p:cNvPr>
          <p:cNvSpPr/>
          <p:nvPr/>
        </p:nvSpPr>
        <p:spPr>
          <a:xfrm>
            <a:off x="3534501" y="2216114"/>
            <a:ext cx="2152859" cy="489655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en-NL">
              <a:solidFill>
                <a:schemeClr val="bg2"/>
              </a:solidFill>
            </a:endParaRPr>
          </a:p>
        </p:txBody>
      </p:sp>
      <p:sp>
        <p:nvSpPr>
          <p:cNvPr id="10" name="Pentagon 9">
            <a:extLst>
              <a:ext uri="{FF2B5EF4-FFF2-40B4-BE49-F238E27FC236}">
                <a16:creationId xmlns:a16="http://schemas.microsoft.com/office/drawing/2014/main" id="{72607D40-CFD3-38EA-738C-DD8716764606}"/>
              </a:ext>
            </a:extLst>
          </p:cNvPr>
          <p:cNvSpPr/>
          <p:nvPr/>
        </p:nvSpPr>
        <p:spPr>
          <a:xfrm>
            <a:off x="6703314" y="2216114"/>
            <a:ext cx="2152859" cy="489655"/>
          </a:xfrm>
          <a:prstGeom prst="homePlate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en-NL">
              <a:solidFill>
                <a:schemeClr val="bg1"/>
              </a:solidFill>
            </a:endParaRPr>
          </a:p>
        </p:txBody>
      </p:sp>
      <p:sp>
        <p:nvSpPr>
          <p:cNvPr id="12" name="Pentagon 14">
            <a:extLst>
              <a:ext uri="{FF2B5EF4-FFF2-40B4-BE49-F238E27FC236}">
                <a16:creationId xmlns:a16="http://schemas.microsoft.com/office/drawing/2014/main" id="{3D826A6C-D67F-22AD-EA5C-934D722DCD78}"/>
              </a:ext>
            </a:extLst>
          </p:cNvPr>
          <p:cNvSpPr/>
          <p:nvPr/>
        </p:nvSpPr>
        <p:spPr>
          <a:xfrm>
            <a:off x="9872127" y="2216114"/>
            <a:ext cx="2152859" cy="489655"/>
          </a:xfrm>
          <a:prstGeom prst="homePlat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en-NL">
              <a:solidFill>
                <a:schemeClr val="bg1"/>
              </a:solidFill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F6954F9-AF67-243B-5905-A30E0624ABF2}"/>
              </a:ext>
            </a:extLst>
          </p:cNvPr>
          <p:cNvSpPr>
            <a:spLocks noGrp="1"/>
          </p:cNvSpPr>
          <p:nvPr userDrawn="1">
            <p:ph type="body" sz="quarter" idx="42"/>
          </p:nvPr>
        </p:nvSpPr>
        <p:spPr>
          <a:xfrm>
            <a:off x="3530682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F8E04E75-E6F0-5EFC-A6AB-060E23FD1A05}"/>
              </a:ext>
            </a:extLst>
          </p:cNvPr>
          <p:cNvSpPr>
            <a:spLocks noGrp="1"/>
          </p:cNvSpPr>
          <p:nvPr userDrawn="1">
            <p:ph type="body" sz="quarter" idx="43" hasCustomPrompt="1"/>
          </p:nvPr>
        </p:nvSpPr>
        <p:spPr>
          <a:xfrm>
            <a:off x="3530682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DF29350A-3EC1-EC8C-9E2B-F38CB9E1DE65}"/>
              </a:ext>
            </a:extLst>
          </p:cNvPr>
          <p:cNvSpPr>
            <a:spLocks noGrp="1"/>
          </p:cNvSpPr>
          <p:nvPr userDrawn="1">
            <p:ph type="body" sz="quarter" idx="44"/>
          </p:nvPr>
        </p:nvSpPr>
        <p:spPr>
          <a:xfrm>
            <a:off x="6695676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53EBEC60-6761-E69E-D5B5-BD9E67F7B82D}"/>
              </a:ext>
            </a:extLst>
          </p:cNvPr>
          <p:cNvSpPr>
            <a:spLocks noGrp="1"/>
          </p:cNvSpPr>
          <p:nvPr userDrawn="1">
            <p:ph type="body" sz="quarter" idx="45" hasCustomPrompt="1"/>
          </p:nvPr>
        </p:nvSpPr>
        <p:spPr>
          <a:xfrm>
            <a:off x="6695676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211C0B80-893C-3DF9-FD75-F25C6310EC4B}"/>
              </a:ext>
            </a:extLst>
          </p:cNvPr>
          <p:cNvSpPr>
            <a:spLocks noGrp="1"/>
          </p:cNvSpPr>
          <p:nvPr userDrawn="1">
            <p:ph type="body" sz="quarter" idx="48"/>
          </p:nvPr>
        </p:nvSpPr>
        <p:spPr>
          <a:xfrm>
            <a:off x="9860670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17512291-4A6A-6327-45ED-AD15150E9423}"/>
              </a:ext>
            </a:extLst>
          </p:cNvPr>
          <p:cNvSpPr>
            <a:spLocks noGrp="1"/>
          </p:cNvSpPr>
          <p:nvPr userDrawn="1">
            <p:ph type="body" sz="quarter" idx="49" hasCustomPrompt="1"/>
          </p:nvPr>
        </p:nvSpPr>
        <p:spPr>
          <a:xfrm>
            <a:off x="9860670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71384305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7E826685-2A04-0F68-4915-A118119AB36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65688" y="3429000"/>
            <a:ext cx="2876974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69E0A6E-F6FC-97AD-7624-C07FE47220A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65688" y="3068637"/>
            <a:ext cx="2876974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3" name="Pentagon 1">
            <a:extLst>
              <a:ext uri="{FF2B5EF4-FFF2-40B4-BE49-F238E27FC236}">
                <a16:creationId xmlns:a16="http://schemas.microsoft.com/office/drawing/2014/main" id="{98A3859A-BE0F-FE39-5557-047D93C434BA}"/>
              </a:ext>
            </a:extLst>
          </p:cNvPr>
          <p:cNvSpPr/>
          <p:nvPr/>
        </p:nvSpPr>
        <p:spPr>
          <a:xfrm>
            <a:off x="365688" y="2216114"/>
            <a:ext cx="2876974" cy="489655"/>
          </a:xfrm>
          <a:prstGeom prst="homePlat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bg2"/>
              </a:solidFill>
            </a:endParaRPr>
          </a:p>
        </p:txBody>
      </p:sp>
      <p:sp>
        <p:nvSpPr>
          <p:cNvPr id="8" name="Pentagon 6">
            <a:extLst>
              <a:ext uri="{FF2B5EF4-FFF2-40B4-BE49-F238E27FC236}">
                <a16:creationId xmlns:a16="http://schemas.microsoft.com/office/drawing/2014/main" id="{575EDEA9-9AEF-4C98-6F23-ED0CFF3C4463}"/>
              </a:ext>
            </a:extLst>
          </p:cNvPr>
          <p:cNvSpPr/>
          <p:nvPr/>
        </p:nvSpPr>
        <p:spPr>
          <a:xfrm>
            <a:off x="4497457" y="2216114"/>
            <a:ext cx="2876974" cy="489655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en-NL">
              <a:solidFill>
                <a:schemeClr val="bg2"/>
              </a:solidFill>
            </a:endParaRPr>
          </a:p>
        </p:txBody>
      </p:sp>
      <p:sp>
        <p:nvSpPr>
          <p:cNvPr id="12" name="Pentagon 14">
            <a:extLst>
              <a:ext uri="{FF2B5EF4-FFF2-40B4-BE49-F238E27FC236}">
                <a16:creationId xmlns:a16="http://schemas.microsoft.com/office/drawing/2014/main" id="{3D826A6C-D67F-22AD-EA5C-934D722DCD78}"/>
              </a:ext>
            </a:extLst>
          </p:cNvPr>
          <p:cNvSpPr/>
          <p:nvPr/>
        </p:nvSpPr>
        <p:spPr>
          <a:xfrm>
            <a:off x="8629226" y="2216114"/>
            <a:ext cx="2876974" cy="489655"/>
          </a:xfrm>
          <a:prstGeom prst="homePlate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en-NL">
              <a:solidFill>
                <a:schemeClr val="bg1"/>
              </a:solidFill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F6954F9-AF67-243B-5905-A30E0624ABF2}"/>
              </a:ext>
            </a:extLst>
          </p:cNvPr>
          <p:cNvSpPr>
            <a:spLocks noGrp="1"/>
          </p:cNvSpPr>
          <p:nvPr userDrawn="1">
            <p:ph type="body" sz="quarter" idx="42"/>
          </p:nvPr>
        </p:nvSpPr>
        <p:spPr>
          <a:xfrm>
            <a:off x="4497457" y="3429000"/>
            <a:ext cx="2876974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F8E04E75-E6F0-5EFC-A6AB-060E23FD1A05}"/>
              </a:ext>
            </a:extLst>
          </p:cNvPr>
          <p:cNvSpPr>
            <a:spLocks noGrp="1"/>
          </p:cNvSpPr>
          <p:nvPr userDrawn="1">
            <p:ph type="body" sz="quarter" idx="43" hasCustomPrompt="1"/>
          </p:nvPr>
        </p:nvSpPr>
        <p:spPr>
          <a:xfrm>
            <a:off x="4497457" y="3068637"/>
            <a:ext cx="2876974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211C0B80-893C-3DF9-FD75-F25C6310EC4B}"/>
              </a:ext>
            </a:extLst>
          </p:cNvPr>
          <p:cNvSpPr>
            <a:spLocks noGrp="1"/>
          </p:cNvSpPr>
          <p:nvPr userDrawn="1">
            <p:ph type="body" sz="quarter" idx="48"/>
          </p:nvPr>
        </p:nvSpPr>
        <p:spPr>
          <a:xfrm>
            <a:off x="8629226" y="3429000"/>
            <a:ext cx="2876974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17512291-4A6A-6327-45ED-AD15150E9423}"/>
              </a:ext>
            </a:extLst>
          </p:cNvPr>
          <p:cNvSpPr>
            <a:spLocks noGrp="1"/>
          </p:cNvSpPr>
          <p:nvPr userDrawn="1">
            <p:ph type="body" sz="quarter" idx="49" hasCustomPrompt="1"/>
          </p:nvPr>
        </p:nvSpPr>
        <p:spPr>
          <a:xfrm>
            <a:off x="8629226" y="3068637"/>
            <a:ext cx="2876974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24761972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int Pattern - 1 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852BD9C-D948-D0D2-FB62-231BD39CD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" t="322" r="216" b="105"/>
          <a:stretch/>
        </p:blipFill>
        <p:spPr>
          <a:xfrm>
            <a:off x="0" y="0"/>
            <a:ext cx="12190728" cy="6858000"/>
          </a:xfrm>
          <a:prstGeom prst="rect">
            <a:avLst/>
          </a:prstGeom>
        </p:spPr>
      </p:pic>
      <p:grpSp>
        <p:nvGrpSpPr>
          <p:cNvPr id="6" name="Graphic 13">
            <a:extLst>
              <a:ext uri="{FF2B5EF4-FFF2-40B4-BE49-F238E27FC236}">
                <a16:creationId xmlns:a16="http://schemas.microsoft.com/office/drawing/2014/main" id="{D52C985B-47D7-433E-A866-3C0AB39DE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916434" y="371476"/>
            <a:ext cx="341492" cy="376238"/>
            <a:chOff x="5408631" y="362875"/>
            <a:chExt cx="214296" cy="236100"/>
          </a:xfrm>
          <a:solidFill>
            <a:schemeClr val="tx1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51CBA01-B8A4-42BF-DAC5-B83D0B7BC3FC}"/>
                </a:ext>
              </a:extLst>
            </p:cNvPr>
            <p:cNvSpPr/>
            <p:nvPr/>
          </p:nvSpPr>
          <p:spPr>
            <a:xfrm>
              <a:off x="5474917" y="481070"/>
              <a:ext cx="147913" cy="117904"/>
            </a:xfrm>
            <a:custGeom>
              <a:avLst/>
              <a:gdLst>
                <a:gd name="connsiteX0" fmla="*/ 97 w 147913"/>
                <a:gd name="connsiteY0" fmla="*/ 68342 h 117904"/>
                <a:gd name="connsiteX1" fmla="*/ 14036 w 147913"/>
                <a:gd name="connsiteY1" fmla="*/ 98061 h 117904"/>
                <a:gd name="connsiteX2" fmla="*/ 27105 w 147913"/>
                <a:gd name="connsiteY2" fmla="*/ 117905 h 117904"/>
                <a:gd name="connsiteX3" fmla="*/ 147913 w 147913"/>
                <a:gd name="connsiteY3" fmla="*/ 48111 h 117904"/>
                <a:gd name="connsiteX4" fmla="*/ 118486 w 147913"/>
                <a:gd name="connsiteY4" fmla="*/ 0 h 117904"/>
                <a:gd name="connsiteX5" fmla="*/ 0 w 147913"/>
                <a:gd name="connsiteY5" fmla="*/ 68536 h 117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7913" h="117904">
                  <a:moveTo>
                    <a:pt x="97" y="68342"/>
                  </a:moveTo>
                  <a:cubicBezTo>
                    <a:pt x="3872" y="78506"/>
                    <a:pt x="8519" y="88477"/>
                    <a:pt x="14036" y="98061"/>
                  </a:cubicBezTo>
                  <a:cubicBezTo>
                    <a:pt x="18005" y="104933"/>
                    <a:pt x="22361" y="111516"/>
                    <a:pt x="27105" y="117905"/>
                  </a:cubicBezTo>
                  <a:cubicBezTo>
                    <a:pt x="73957" y="106386"/>
                    <a:pt x="115582" y="81798"/>
                    <a:pt x="147913" y="48111"/>
                  </a:cubicBezTo>
                  <a:cubicBezTo>
                    <a:pt x="140460" y="30589"/>
                    <a:pt x="130489" y="14424"/>
                    <a:pt x="118486" y="0"/>
                  </a:cubicBezTo>
                  <a:cubicBezTo>
                    <a:pt x="89058" y="35526"/>
                    <a:pt x="47336" y="60501"/>
                    <a:pt x="0" y="68536"/>
                  </a:cubicBezTo>
                  <a:close/>
                </a:path>
              </a:pathLst>
            </a:custGeom>
            <a:grpFill/>
            <a:ln w="965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BCC4840-F4D7-AF6C-7D05-F1207870A5E0}"/>
                </a:ext>
              </a:extLst>
            </p:cNvPr>
            <p:cNvSpPr/>
            <p:nvPr/>
          </p:nvSpPr>
          <p:spPr>
            <a:xfrm>
              <a:off x="5475014" y="362875"/>
              <a:ext cx="147913" cy="118098"/>
            </a:xfrm>
            <a:custGeom>
              <a:avLst/>
              <a:gdLst>
                <a:gd name="connsiteX0" fmla="*/ 27008 w 147913"/>
                <a:gd name="connsiteY0" fmla="*/ 0 h 118098"/>
                <a:gd name="connsiteX1" fmla="*/ 0 w 147913"/>
                <a:gd name="connsiteY1" fmla="*/ 49563 h 118098"/>
                <a:gd name="connsiteX2" fmla="*/ 118486 w 147913"/>
                <a:gd name="connsiteY2" fmla="*/ 118099 h 118098"/>
                <a:gd name="connsiteX3" fmla="*/ 147913 w 147913"/>
                <a:gd name="connsiteY3" fmla="*/ 69988 h 118098"/>
                <a:gd name="connsiteX4" fmla="*/ 27008 w 147913"/>
                <a:gd name="connsiteY4" fmla="*/ 0 h 118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913" h="118098">
                  <a:moveTo>
                    <a:pt x="27008" y="0"/>
                  </a:moveTo>
                  <a:cubicBezTo>
                    <a:pt x="15779" y="15004"/>
                    <a:pt x="6679" y="31654"/>
                    <a:pt x="0" y="49563"/>
                  </a:cubicBezTo>
                  <a:cubicBezTo>
                    <a:pt x="47433" y="57597"/>
                    <a:pt x="89058" y="82572"/>
                    <a:pt x="118486" y="118099"/>
                  </a:cubicBezTo>
                  <a:cubicBezTo>
                    <a:pt x="130489" y="103675"/>
                    <a:pt x="140460" y="87412"/>
                    <a:pt x="147913" y="69988"/>
                  </a:cubicBezTo>
                  <a:cubicBezTo>
                    <a:pt x="115582" y="36107"/>
                    <a:pt x="73860" y="11519"/>
                    <a:pt x="27008" y="0"/>
                  </a:cubicBezTo>
                  <a:close/>
                </a:path>
              </a:pathLst>
            </a:custGeom>
            <a:grpFill/>
            <a:ln w="965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1B78DFB-CACF-8A93-6F50-4B852508181E}"/>
                </a:ext>
              </a:extLst>
            </p:cNvPr>
            <p:cNvSpPr/>
            <p:nvPr/>
          </p:nvSpPr>
          <p:spPr>
            <a:xfrm>
              <a:off x="5408631" y="409727"/>
              <a:ext cx="66383" cy="142589"/>
            </a:xfrm>
            <a:custGeom>
              <a:avLst/>
              <a:gdLst>
                <a:gd name="connsiteX0" fmla="*/ 66383 w 66383"/>
                <a:gd name="connsiteY0" fmla="*/ 139685 h 142589"/>
                <a:gd name="connsiteX1" fmla="*/ 60769 w 66383"/>
                <a:gd name="connsiteY1" fmla="*/ 20328 h 142589"/>
                <a:gd name="connsiteX2" fmla="*/ 66383 w 66383"/>
                <a:gd name="connsiteY2" fmla="*/ 2710 h 142589"/>
                <a:gd name="connsiteX3" fmla="*/ 33567 w 66383"/>
                <a:gd name="connsiteY3" fmla="*/ 0 h 142589"/>
                <a:gd name="connsiteX4" fmla="*/ 9948 w 66383"/>
                <a:gd name="connsiteY4" fmla="*/ 1452 h 142589"/>
                <a:gd name="connsiteX5" fmla="*/ 9948 w 66383"/>
                <a:gd name="connsiteY5" fmla="*/ 141137 h 142589"/>
                <a:gd name="connsiteX6" fmla="*/ 33567 w 66383"/>
                <a:gd name="connsiteY6" fmla="*/ 142589 h 142589"/>
                <a:gd name="connsiteX7" fmla="*/ 66383 w 66383"/>
                <a:gd name="connsiteY7" fmla="*/ 139879 h 14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383" h="142589">
                  <a:moveTo>
                    <a:pt x="66383" y="139685"/>
                  </a:moveTo>
                  <a:cubicBezTo>
                    <a:pt x="52153" y="101642"/>
                    <a:pt x="50024" y="60308"/>
                    <a:pt x="60769" y="20328"/>
                  </a:cubicBezTo>
                  <a:cubicBezTo>
                    <a:pt x="62414" y="14327"/>
                    <a:pt x="64254" y="8422"/>
                    <a:pt x="66383" y="2710"/>
                  </a:cubicBezTo>
                  <a:cubicBezTo>
                    <a:pt x="55735" y="871"/>
                    <a:pt x="44796" y="0"/>
                    <a:pt x="33567" y="0"/>
                  </a:cubicBezTo>
                  <a:cubicBezTo>
                    <a:pt x="25630" y="0"/>
                    <a:pt x="17692" y="484"/>
                    <a:pt x="9948" y="1452"/>
                  </a:cubicBezTo>
                  <a:cubicBezTo>
                    <a:pt x="-3024" y="46368"/>
                    <a:pt x="-3605" y="94769"/>
                    <a:pt x="9948" y="141137"/>
                  </a:cubicBezTo>
                  <a:cubicBezTo>
                    <a:pt x="17692" y="142105"/>
                    <a:pt x="25533" y="142589"/>
                    <a:pt x="33567" y="142589"/>
                  </a:cubicBezTo>
                  <a:cubicBezTo>
                    <a:pt x="44700" y="142589"/>
                    <a:pt x="55735" y="141621"/>
                    <a:pt x="66383" y="139879"/>
                  </a:cubicBezTo>
                  <a:close/>
                </a:path>
              </a:pathLst>
            </a:custGeom>
            <a:grpFill/>
            <a:ln w="965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41718DC0-4644-0FF2-8F4A-B6CD6022D8C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87487" y="3659011"/>
            <a:ext cx="9213525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95000"/>
              </a:lnSpc>
              <a:buNone/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Section break subtitle here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15ABA69-B3D5-F3B7-4E43-69991F1131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© 2026 Clarivate. All rights reserved.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65B9859-F00E-8C63-F91B-5D91A8A28A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7792" y="6348353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7540912D-D14E-55AC-C114-6C8756261DC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87487" y="2523829"/>
            <a:ext cx="9217026" cy="1030130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95000"/>
              </a:lnSpc>
              <a:spcBef>
                <a:spcPts val="0"/>
              </a:spcBef>
              <a:buNone/>
              <a:defRPr sz="360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Section break one line</a:t>
            </a:r>
          </a:p>
        </p:txBody>
      </p:sp>
    </p:spTree>
    <p:extLst>
      <p:ext uri="{BB962C8B-B14F-4D97-AF65-F5344CB8AC3E}">
        <p14:creationId xmlns:p14="http://schemas.microsoft.com/office/powerpoint/2010/main" val="235706049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Single image - 1 line only - Mint">
    <p:bg>
      <p:bgPr>
        <a:solidFill>
          <a:srgbClr val="FA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DE1DE1A-FEDF-1BE9-3E03-3E9F8E862D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04063" y="0"/>
            <a:ext cx="5087938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F750CDF-31AB-E8C1-CF42-CAD926A8917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V="1">
            <a:off x="7918189" y="1414465"/>
            <a:ext cx="3699399" cy="4029075"/>
          </a:xfrm>
          <a:custGeom>
            <a:avLst/>
            <a:gdLst>
              <a:gd name="csX0" fmla="*/ 1154403 w 3699399"/>
              <a:gd name="csY0" fmla="*/ 840550 h 4029075"/>
              <a:gd name="csX1" fmla="*/ 1154405 w 3699399"/>
              <a:gd name="csY1" fmla="*/ 840378 h 4029075"/>
              <a:gd name="csX2" fmla="*/ 1154355 w 3699399"/>
              <a:gd name="csY2" fmla="*/ 840543 h 4029075"/>
              <a:gd name="csX3" fmla="*/ 1154867 w 3699399"/>
              <a:gd name="csY3" fmla="*/ 840612 h 4029075"/>
              <a:gd name="csX4" fmla="*/ 1154403 w 3699399"/>
              <a:gd name="csY4" fmla="*/ 840550 h 4029075"/>
              <a:gd name="csX5" fmla="*/ 1154402 w 3699399"/>
              <a:gd name="csY5" fmla="*/ 840608 h 4029075"/>
              <a:gd name="csX6" fmla="*/ 3184402 w 3699399"/>
              <a:gd name="csY6" fmla="*/ 2029099 h 4029075"/>
              <a:gd name="csX7" fmla="*/ 3699399 w 3699399"/>
              <a:gd name="csY7" fmla="*/ 1211982 h 4029075"/>
              <a:gd name="csX8" fmla="*/ 1629275 w 3699399"/>
              <a:gd name="csY8" fmla="*/ 0 h 4029075"/>
              <a:gd name="csX9" fmla="*/ 1400005 w 3699399"/>
              <a:gd name="csY9" fmla="*/ 335914 h 4029075"/>
              <a:gd name="csX10" fmla="*/ 1154405 w 3699399"/>
              <a:gd name="csY10" fmla="*/ 840378 h 4029075"/>
              <a:gd name="csX11" fmla="*/ 1154640 w 3699399"/>
              <a:gd name="csY11" fmla="*/ 840149 h 4029075"/>
              <a:gd name="csX12" fmla="*/ 3184402 w 3699399"/>
              <a:gd name="csY12" fmla="*/ 2029099 h 4029075"/>
              <a:gd name="csX13" fmla="*/ 566152 w 3699399"/>
              <a:gd name="csY13" fmla="*/ 3220887 h 4029075"/>
              <a:gd name="csX14" fmla="*/ 1131226 w 3699399"/>
              <a:gd name="csY14" fmla="*/ 3179359 h 4029075"/>
              <a:gd name="csX15" fmla="*/ 1037129 w 3699399"/>
              <a:gd name="csY15" fmla="*/ 2877570 h 4029075"/>
              <a:gd name="csX16" fmla="*/ 1004878 w 3699399"/>
              <a:gd name="csY16" fmla="*/ 1335172 h 4029075"/>
              <a:gd name="csX17" fmla="*/ 1154355 w 3699399"/>
              <a:gd name="csY17" fmla="*/ 840543 h 4029075"/>
              <a:gd name="csX18" fmla="*/ 875988 w 3699399"/>
              <a:gd name="csY18" fmla="*/ 802972 h 4029075"/>
              <a:gd name="csX19" fmla="*/ 590240 w 3699399"/>
              <a:gd name="csY19" fmla="*/ 788316 h 4029075"/>
              <a:gd name="csX20" fmla="*/ 183273 w 3699399"/>
              <a:gd name="csY20" fmla="*/ 808702 h 4029075"/>
              <a:gd name="csX21" fmla="*/ 160124 w 3699399"/>
              <a:gd name="csY21" fmla="*/ 3192751 h 4029075"/>
              <a:gd name="csX22" fmla="*/ 566152 w 3699399"/>
              <a:gd name="csY22" fmla="*/ 3220887 h 4029075"/>
              <a:gd name="csX23" fmla="*/ 1587588 w 3699399"/>
              <a:gd name="csY23" fmla="*/ 4029075 h 4029075"/>
              <a:gd name="csX24" fmla="*/ 3683200 w 3699399"/>
              <a:gd name="csY24" fmla="*/ 2856108 h 4029075"/>
              <a:gd name="csX25" fmla="*/ 3184168 w 3699399"/>
              <a:gd name="csY25" fmla="*/ 2029324 h 4029075"/>
              <a:gd name="csX26" fmla="*/ 1131226 w 3699399"/>
              <a:gd name="csY26" fmla="*/ 3179356 h 4029075"/>
              <a:gd name="csX27" fmla="*/ 1587588 w 3699399"/>
              <a:gd name="csY27" fmla="*/ 4029075 h 402907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</a:cxnLst>
            <a:rect l="l" t="t" r="r" b="b"/>
            <a:pathLst>
              <a:path w="3699399" h="4029075">
                <a:moveTo>
                  <a:pt x="1154403" y="840550"/>
                </a:moveTo>
                <a:lnTo>
                  <a:pt x="1154405" y="840378"/>
                </a:lnTo>
                <a:lnTo>
                  <a:pt x="1154355" y="840543"/>
                </a:lnTo>
                <a:close/>
                <a:moveTo>
                  <a:pt x="1154867" y="840612"/>
                </a:moveTo>
                <a:lnTo>
                  <a:pt x="1154403" y="840550"/>
                </a:lnTo>
                <a:lnTo>
                  <a:pt x="1154402" y="840608"/>
                </a:lnTo>
                <a:close/>
                <a:moveTo>
                  <a:pt x="3184402" y="2029099"/>
                </a:moveTo>
                <a:cubicBezTo>
                  <a:pt x="3393197" y="1784274"/>
                  <a:pt x="3567532" y="1509308"/>
                  <a:pt x="3699399" y="1211982"/>
                </a:cubicBezTo>
                <a:cubicBezTo>
                  <a:pt x="3147826" y="631746"/>
                  <a:pt x="2434302" y="203877"/>
                  <a:pt x="1629275" y="0"/>
                </a:cubicBezTo>
                <a:cubicBezTo>
                  <a:pt x="1546369" y="107134"/>
                  <a:pt x="1469715" y="218948"/>
                  <a:pt x="1400005" y="335914"/>
                </a:cubicBezTo>
                <a:cubicBezTo>
                  <a:pt x="1303032" y="498610"/>
                  <a:pt x="1221623" y="667461"/>
                  <a:pt x="1154405" y="840378"/>
                </a:cubicBezTo>
                <a:lnTo>
                  <a:pt x="1154640" y="840149"/>
                </a:lnTo>
                <a:cubicBezTo>
                  <a:pt x="1969574" y="984498"/>
                  <a:pt x="2683274" y="1418143"/>
                  <a:pt x="3184402" y="2029099"/>
                </a:cubicBezTo>
                <a:close/>
                <a:moveTo>
                  <a:pt x="566152" y="3220887"/>
                </a:moveTo>
                <a:cubicBezTo>
                  <a:pt x="758557" y="3222721"/>
                  <a:pt x="947152" y="3208340"/>
                  <a:pt x="1131226" y="3179359"/>
                </a:cubicBezTo>
                <a:cubicBezTo>
                  <a:pt x="1095565" y="3080802"/>
                  <a:pt x="1063889" y="2980204"/>
                  <a:pt x="1037129" y="2877570"/>
                </a:cubicBezTo>
                <a:cubicBezTo>
                  <a:pt x="903572" y="2364118"/>
                  <a:pt x="894768" y="1838598"/>
                  <a:pt x="1004878" y="1335172"/>
                </a:cubicBezTo>
                <a:lnTo>
                  <a:pt x="1154355" y="840543"/>
                </a:lnTo>
                <a:lnTo>
                  <a:pt x="875988" y="802972"/>
                </a:lnTo>
                <a:cubicBezTo>
                  <a:pt x="781847" y="794187"/>
                  <a:pt x="686557" y="789234"/>
                  <a:pt x="590240" y="788316"/>
                </a:cubicBezTo>
                <a:cubicBezTo>
                  <a:pt x="452640" y="787004"/>
                  <a:pt x="316828" y="794029"/>
                  <a:pt x="183273" y="808702"/>
                </a:cubicBezTo>
                <a:cubicBezTo>
                  <a:pt x="-57392" y="1597467"/>
                  <a:pt x="-56794" y="2424583"/>
                  <a:pt x="160124" y="3192751"/>
                </a:cubicBezTo>
                <a:cubicBezTo>
                  <a:pt x="293135" y="3209965"/>
                  <a:pt x="428556" y="3219575"/>
                  <a:pt x="566152" y="3220887"/>
                </a:cubicBezTo>
                <a:close/>
                <a:moveTo>
                  <a:pt x="1587588" y="4029075"/>
                </a:moveTo>
                <a:cubicBezTo>
                  <a:pt x="2397355" y="3840821"/>
                  <a:pt x="3119988" y="3426410"/>
                  <a:pt x="3683200" y="2856108"/>
                </a:cubicBezTo>
                <a:cubicBezTo>
                  <a:pt x="3557131" y="2556323"/>
                  <a:pt x="3388168" y="2278085"/>
                  <a:pt x="3184168" y="2029324"/>
                </a:cubicBezTo>
                <a:cubicBezTo>
                  <a:pt x="2671034" y="2630612"/>
                  <a:pt x="1948810" y="3050801"/>
                  <a:pt x="1131226" y="3179356"/>
                </a:cubicBezTo>
                <a:cubicBezTo>
                  <a:pt x="1242302" y="3485931"/>
                  <a:pt x="1396270" y="3771192"/>
                  <a:pt x="1587588" y="4029075"/>
                </a:cubicBezTo>
                <a:close/>
              </a:path>
            </a:pathLst>
          </a:cu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87C1EC7-2E13-80DF-8969-71DEFD132096}"/>
              </a:ext>
            </a:extLst>
          </p:cNvPr>
          <p:cNvSpPr/>
          <p:nvPr userDrawn="1"/>
        </p:nvSpPr>
        <p:spPr>
          <a:xfrm>
            <a:off x="7104063" y="0"/>
            <a:ext cx="5087937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7000"/>
                </a:schemeClr>
              </a:gs>
              <a:gs pos="49500">
                <a:srgbClr val="000000">
                  <a:alpha val="25000"/>
                </a:srgbClr>
              </a:gs>
              <a:gs pos="100000">
                <a:schemeClr val="tx1">
                  <a:alpha val="47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IN">
              <a:solidFill>
                <a:schemeClr val="bg1"/>
              </a:solidFill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EBA3B9D-EFAF-C82D-5545-446352BE1A9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0864" y="517645"/>
            <a:ext cx="1860650" cy="333729"/>
          </a:xfrm>
          <a:prstGeom prst="rect">
            <a:avLst/>
          </a:prstGeom>
        </p:spPr>
      </p:pic>
      <p:pic>
        <p:nvPicPr>
          <p:cNvPr id="68" name="Graphic 67">
            <a:extLst>
              <a:ext uri="{FF2B5EF4-FFF2-40B4-BE49-F238E27FC236}">
                <a16:creationId xmlns:a16="http://schemas.microsoft.com/office/drawing/2014/main" id="{D442F23D-816F-0119-390A-1A6DBC1ABCA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82496" y="485575"/>
            <a:ext cx="1323250" cy="39787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E0CFD6CD-0118-48FC-B0D7-AD8A79C3207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82496" y="485575"/>
            <a:ext cx="1323250" cy="397870"/>
          </a:xfrm>
          <a:prstGeom prst="rect">
            <a:avLst/>
          </a:prstGeom>
        </p:spPr>
      </p:pic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3C71A059-E6AB-BF30-242F-66896337C13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0864" y="2514600"/>
            <a:ext cx="5616574" cy="1496862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/>
              <a:t>Simple cover two or three line title lorem ipsum 36pt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FED14B45-4312-06A3-D350-EC19630AFC3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4" y="4095818"/>
            <a:ext cx="5616574" cy="281703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l">
              <a:lnSpc>
                <a:spcPct val="85000"/>
              </a:lnSpc>
              <a:buNone/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Presentation subtitle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0320E4DC-2086-A329-BD0C-91AEC4E7843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7438" y="4919303"/>
            <a:ext cx="5584522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90000"/>
              </a:lnSpc>
              <a:buNone/>
              <a:defRPr sz="1600" baseline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Forename Surname  |  Month 00, 0000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1716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image - 2 or 3 lin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9">
            <a:extLst>
              <a:ext uri="{FF2B5EF4-FFF2-40B4-BE49-F238E27FC236}">
                <a16:creationId xmlns:a16="http://schemas.microsoft.com/office/drawing/2014/main" id="{0FB197E9-9F43-28D4-A8FE-131BB93E54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52" b="755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B303406-BC78-DA68-B53E-5531BCABC8B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8908EB6-F82D-1AA5-35A5-6E5CF7A5A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1292" y="6415588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1" name="Text Placeholder 9">
            <a:extLst>
              <a:ext uri="{FF2B5EF4-FFF2-40B4-BE49-F238E27FC236}">
                <a16:creationId xmlns:a16="http://schemas.microsoft.com/office/drawing/2014/main" id="{268F205D-6A96-F8BD-D1AD-F6C6F2D82D7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59150" y="3877820"/>
            <a:ext cx="5473700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0DE7D0AD-4F10-AFFB-0952-EC9DCBAE19B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85466" y="1934977"/>
            <a:ext cx="6021070" cy="1567891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divider title</a:t>
            </a: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CD54C28E-F12F-98E1-2D47-5F86059DFD83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14EC5FCF-2BAA-EC33-D7B4-424B06B27B11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90D3C83B-7316-8951-DFC6-D594F8BF87A5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9B8551B2-4030-59D9-0D8B-D5E9BB293A9F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49B2FB89-76C1-8603-D8CE-1B95AFCBD2C6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3B5BACE2-7EC5-BED7-278E-14A11A6091F4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B917B6F4-1083-B92D-E4B4-258A4F4C10AD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D486E55D-4B80-274F-99E6-BABA94DA8534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69E17B46-8503-7943-C6C8-68A3A63DD71D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C6BA4EA3-0B98-110E-E54F-18E0077C4698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7C1EADF2-61C3-E922-D235-EA8E1B792614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75AE0ABE-0302-3A09-0DBB-C2EF541A8210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D8C0BA0F-FAFE-19CB-BF2B-186E3B53B19A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39896063-93BB-31AD-0612-339E427DC69D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3163EC64-762D-8B6A-E3E5-530456F05E01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0141A264-49D6-B007-4AEC-7B46028E8A71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8722AFB1-37DC-DF02-3DCB-E3EB4A130E98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DCDAB556-4BDC-A90C-2FF6-DE7DB7A003C8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7E4A8FDE-DB8E-CF9B-341E-4E209FC676C1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139B69BA-30FA-ACF4-E369-0A9173E75FC8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934ACC5F-A00B-728F-74B4-409A5E25D98F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DE61879C-4885-D662-EA6F-789914F82CB9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E98FBE29-F478-750A-2FE5-83C5981A0C75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2148A833-7F41-7AEC-CCDC-F7A2FFD8E63C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932E0CC6-CE04-1965-5D9C-1EE567210E41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455EA0B0-982D-C5A8-A744-7AD97D9FCBF1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80582942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ark Image - Agenda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6584845-2D0C-B166-A31E-DCE51E304B1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19290"/>
          <a:stretch>
            <a:fillRect/>
          </a:stretch>
        </p:blipFill>
        <p:spPr>
          <a:xfrm>
            <a:off x="1" y="0"/>
            <a:ext cx="4151313" cy="6858000"/>
          </a:xfrm>
          <a:custGeom>
            <a:avLst/>
            <a:gdLst>
              <a:gd name="csX0" fmla="*/ 0 w 4151313"/>
              <a:gd name="csY0" fmla="*/ 0 h 6858000"/>
              <a:gd name="csX1" fmla="*/ 4151313 w 4151313"/>
              <a:gd name="csY1" fmla="*/ 0 h 6858000"/>
              <a:gd name="csX2" fmla="*/ 4151313 w 4151313"/>
              <a:gd name="csY2" fmla="*/ 6858000 h 6858000"/>
              <a:gd name="csX3" fmla="*/ 0 w 4151313"/>
              <a:gd name="csY3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4151313" h="6858000">
                <a:moveTo>
                  <a:pt x="0" y="0"/>
                </a:moveTo>
                <a:lnTo>
                  <a:pt x="4151313" y="0"/>
                </a:lnTo>
                <a:lnTo>
                  <a:pt x="4151313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672C509C-325E-8FBC-88FD-8F29EB5BDB8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0864" y="6455269"/>
            <a:ext cx="2416810" cy="223520"/>
          </a:xfrm>
          <a:prstGeom prst="rect">
            <a:avLst/>
          </a:prstGeom>
        </p:spPr>
      </p:pic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6ABCF479-60C4-0DF6-96ED-879A861B2AF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0864" y="703134"/>
            <a:ext cx="2808286" cy="539751"/>
          </a:xfrm>
        </p:spPr>
        <p:txBody>
          <a:bodyPr tIns="0" anchor="t" anchorCtr="0"/>
          <a:lstStyle>
            <a:lvl1pPr marL="0" indent="0" algn="l">
              <a:lnSpc>
                <a:spcPct val="85000"/>
              </a:lnSpc>
              <a:buNone/>
              <a:defRPr sz="3600" spc="0" baseline="0">
                <a:solidFill>
                  <a:schemeClr val="accent2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Agenda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-1" y="4646538"/>
            <a:ext cx="4151313" cy="2211462"/>
          </a:xfrm>
          <a:prstGeom prst="rect">
            <a:avLst/>
          </a:prstGeom>
          <a:gradFill flip="none" rotWithShape="1">
            <a:gsLst>
              <a:gs pos="67958">
                <a:schemeClr val="bg1">
                  <a:alpha val="24000"/>
                </a:schemeClr>
              </a:gs>
              <a:gs pos="26000">
                <a:schemeClr val="bg1">
                  <a:alpha val="0"/>
                </a:schemeClr>
              </a:gs>
              <a:gs pos="100000">
                <a:schemeClr val="bg1">
                  <a:alpha val="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0E4BA98-EBD8-08EA-CCA2-6C45D7C1C34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0864" y="6455269"/>
            <a:ext cx="2416810" cy="223520"/>
          </a:xfrm>
          <a:prstGeom prst="rect">
            <a:avLst/>
          </a:prstGeom>
        </p:spPr>
      </p:pic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25F146E2-DB15-48F6-29E8-B9804DA489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2650" y="728663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1 avenir pro 18pt</a:t>
            </a:r>
            <a:endParaRPr lang="en-GB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B08BB511-6597-E423-555A-39F8DD1DC0E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92650" y="1042484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E73B20E0-EB33-8C70-D781-20DA50CFE52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692650" y="1682526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2 avenir pro 18pt</a:t>
            </a:r>
            <a:endParaRPr lang="en-GB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25B8AAD1-4687-1B39-255E-199957025FA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692650" y="1996347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B57F8EE-B5C6-D1E9-B938-FA846A95A32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692650" y="2670530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3 avenir pro 18pt</a:t>
            </a:r>
            <a:endParaRPr lang="en-GB"/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43D18194-714A-0139-BEF1-024A05BD5EF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692650" y="2984351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AC676434-CB80-BDF2-2B39-FB7BF3F38B0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692650" y="3658534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4 avenir pro 18pt</a:t>
            </a:r>
            <a:endParaRPr lang="en-GB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489CC10D-641F-B04F-0700-892522E43C3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692650" y="3972355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89E4E83C-B58B-739C-BA5C-2F66879D01E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692650" y="4646538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5 avenir pro 18pt</a:t>
            </a:r>
            <a:endParaRPr lang="en-GB"/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D0EA3012-BDC4-37C6-AFCC-E2240ED6C25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692650" y="4960359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CBA97248-6851-416C-5B1A-60FBA5E7338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692650" y="5634542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6 avenir pro 18pt</a:t>
            </a:r>
            <a:endParaRPr lang="en-GB"/>
          </a:p>
        </p:txBody>
      </p:sp>
      <p:sp>
        <p:nvSpPr>
          <p:cNvPr id="24" name="Text Placeholder 12">
            <a:extLst>
              <a:ext uri="{FF2B5EF4-FFF2-40B4-BE49-F238E27FC236}">
                <a16:creationId xmlns:a16="http://schemas.microsoft.com/office/drawing/2014/main" id="{1E862745-59C4-A59B-0A2A-B6446332F34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692650" y="5948363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33062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_Image_2">
    <p:bg>
      <p:bgPr>
        <a:solidFill>
          <a:srgbClr val="FA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CBF26A9-A57C-0B40-4713-B6241152CF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0486" r="10486"/>
          <a:stretch/>
        </p:blipFill>
        <p:spPr>
          <a:xfrm>
            <a:off x="4062413" y="0"/>
            <a:ext cx="8129587" cy="6858000"/>
          </a:xfrm>
          <a:custGeom>
            <a:avLst/>
            <a:gdLst>
              <a:gd name="csX0" fmla="*/ 4064000 w 8129587"/>
              <a:gd name="csY0" fmla="*/ 0 h 6858000"/>
              <a:gd name="csX1" fmla="*/ 8129587 w 8129587"/>
              <a:gd name="csY1" fmla="*/ 0 h 6858000"/>
              <a:gd name="csX2" fmla="*/ 8129587 w 8129587"/>
              <a:gd name="csY2" fmla="*/ 6858000 h 6858000"/>
              <a:gd name="csX3" fmla="*/ 0 w 8129587"/>
              <a:gd name="csY3" fmla="*/ 6858000 h 6858000"/>
              <a:gd name="csX4" fmla="*/ 0 w 8129587"/>
              <a:gd name="csY4" fmla="*/ 6857452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8129587" h="6858000">
                <a:moveTo>
                  <a:pt x="4064000" y="0"/>
                </a:moveTo>
                <a:lnTo>
                  <a:pt x="8129587" y="0"/>
                </a:lnTo>
                <a:lnTo>
                  <a:pt x="8129587" y="6858000"/>
                </a:lnTo>
                <a:lnTo>
                  <a:pt x="0" y="6858000"/>
                </a:lnTo>
                <a:lnTo>
                  <a:pt x="0" y="6857452"/>
                </a:lnTo>
                <a:close/>
              </a:path>
            </a:pathLst>
          </a:custGeom>
        </p:spPr>
      </p:pic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C9B7B686-B8CC-7FC9-3071-2099B0DCFCB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0864" y="963777"/>
            <a:ext cx="4667088" cy="2586789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60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break Slide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0F1E173B-9917-EC2D-7E46-ABCD7C5EAD2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4" y="3904227"/>
            <a:ext cx="4667088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l">
              <a:lnSpc>
                <a:spcPct val="85000"/>
              </a:lnSpc>
              <a:buNone/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2030F6C-559D-28F2-9DD2-178C5A188591}"/>
              </a:ext>
            </a:extLst>
          </p:cNvPr>
          <p:cNvSpPr/>
          <p:nvPr userDrawn="1"/>
        </p:nvSpPr>
        <p:spPr>
          <a:xfrm>
            <a:off x="7104063" y="3904227"/>
            <a:ext cx="5087937" cy="295377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44000"/>
                </a:schemeClr>
              </a:gs>
              <a:gs pos="48000">
                <a:schemeClr val="tx1">
                  <a:alpha val="0"/>
                </a:schemeClr>
              </a:gs>
            </a:gsLst>
            <a:lin ang="13500000" scaled="1"/>
            <a:tileRect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lvl="0"/>
            <a:endParaRPr lang="en-IN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F0B02EB-01AA-6450-A6DA-9C4C2C00212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B7BC6FBE-DCC3-D37D-2C30-1D77264818A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7437" y="4628526"/>
            <a:ext cx="4644963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90000"/>
              </a:lnSpc>
              <a:buNone/>
              <a:defRPr sz="1600" baseline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Forename Surname  |  Month 00, 0000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78434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osin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4852542-6179-1DB8-42D8-4BCA355971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5594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sX0" fmla="*/ 0 w 12192000"/>
              <a:gd name="csY0" fmla="*/ 0 h 6858000"/>
              <a:gd name="csX1" fmla="*/ 12192000 w 12192000"/>
              <a:gd name="csY1" fmla="*/ 0 h 6858000"/>
              <a:gd name="csX2" fmla="*/ 12192000 w 12192000"/>
              <a:gd name="csY2" fmla="*/ 6858000 h 6858000"/>
              <a:gd name="csX3" fmla="*/ 0 w 12192000"/>
              <a:gd name="csY3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0BB0C6-EB58-C307-D686-8870FE83D3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3477" t="3349" r="33477" b="36245"/>
          <a:stretch>
            <a:fillRect/>
          </a:stretch>
        </p:blipFill>
        <p:spPr>
          <a:xfrm flipV="1">
            <a:off x="4081465" y="1042252"/>
            <a:ext cx="4029071" cy="4388122"/>
          </a:xfrm>
          <a:custGeom>
            <a:avLst/>
            <a:gdLst>
              <a:gd name="csX0" fmla="*/ 3475604 w 4029071"/>
              <a:gd name="csY0" fmla="*/ 2193719 h 4388122"/>
              <a:gd name="csX1" fmla="*/ 4029071 w 4029071"/>
              <a:gd name="csY1" fmla="*/ 1298501 h 4388122"/>
              <a:gd name="csX2" fmla="*/ 1756899 w 4029071"/>
              <a:gd name="csY2" fmla="*/ 0 h 4388122"/>
              <a:gd name="csX3" fmla="*/ 1247678 w 4029071"/>
              <a:gd name="csY3" fmla="*/ 920090 h 4388122"/>
              <a:gd name="csX4" fmla="*/ 3475604 w 4029071"/>
              <a:gd name="csY4" fmla="*/ 2193719 h 4388122"/>
              <a:gd name="csX5" fmla="*/ 718047 w 4029071"/>
              <a:gd name="csY5" fmla="*/ 3517433 h 4388122"/>
              <a:gd name="csX6" fmla="*/ 1247054 w 4029071"/>
              <a:gd name="csY6" fmla="*/ 3467463 h 4388122"/>
              <a:gd name="csX7" fmla="*/ 1141253 w 4029071"/>
              <a:gd name="csY7" fmla="*/ 3139894 h 4388122"/>
              <a:gd name="csX8" fmla="*/ 1247661 w 4029071"/>
              <a:gd name="csY8" fmla="*/ 920090 h 4388122"/>
              <a:gd name="csX9" fmla="*/ 186752 w 4029071"/>
              <a:gd name="csY9" fmla="*/ 895464 h 4388122"/>
              <a:gd name="csX10" fmla="*/ 187246 w 4029071"/>
              <a:gd name="csY10" fmla="*/ 3492030 h 4388122"/>
              <a:gd name="csX11" fmla="*/ 718047 w 4029071"/>
              <a:gd name="csY11" fmla="*/ 3517433 h 4388122"/>
              <a:gd name="csX12" fmla="*/ 1754228 w 4029071"/>
              <a:gd name="csY12" fmla="*/ 4388122 h 4388122"/>
              <a:gd name="csX13" fmla="*/ 4029051 w 4029071"/>
              <a:gd name="csY13" fmla="*/ 3088935 h 4388122"/>
              <a:gd name="csX14" fmla="*/ 3475604 w 4029071"/>
              <a:gd name="csY14" fmla="*/ 2193719 h 4388122"/>
              <a:gd name="csX15" fmla="*/ 1247054 w 4029071"/>
              <a:gd name="csY15" fmla="*/ 3467442 h 4388122"/>
              <a:gd name="csX16" fmla="*/ 1754228 w 4029071"/>
              <a:gd name="csY16" fmla="*/ 4388122 h 438812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029071" h="4388122">
                <a:moveTo>
                  <a:pt x="3475604" y="2193719"/>
                </a:moveTo>
                <a:cubicBezTo>
                  <a:pt x="3702639" y="1923156"/>
                  <a:pt x="3889050" y="1621634"/>
                  <a:pt x="4029071" y="1298501"/>
                </a:cubicBezTo>
                <a:cubicBezTo>
                  <a:pt x="3411601" y="661336"/>
                  <a:pt x="2623551" y="210978"/>
                  <a:pt x="1756899" y="0"/>
                </a:cubicBezTo>
                <a:cubicBezTo>
                  <a:pt x="1542983" y="280687"/>
                  <a:pt x="1371453" y="590625"/>
                  <a:pt x="1247678" y="920090"/>
                </a:cubicBezTo>
                <a:cubicBezTo>
                  <a:pt x="2120679" y="1067030"/>
                  <a:pt x="2911271" y="1518998"/>
                  <a:pt x="3475604" y="2193719"/>
                </a:cubicBezTo>
                <a:close/>
                <a:moveTo>
                  <a:pt x="718047" y="3517433"/>
                </a:moveTo>
                <a:cubicBezTo>
                  <a:pt x="895138" y="3513327"/>
                  <a:pt x="1071931" y="3496656"/>
                  <a:pt x="1247054" y="3467463"/>
                </a:cubicBezTo>
                <a:cubicBezTo>
                  <a:pt x="1207053" y="3360524"/>
                  <a:pt x="1171473" y="3251384"/>
                  <a:pt x="1141253" y="3139894"/>
                </a:cubicBezTo>
                <a:cubicBezTo>
                  <a:pt x="940796" y="2407183"/>
                  <a:pt x="978008" y="1630753"/>
                  <a:pt x="1247661" y="920090"/>
                </a:cubicBezTo>
                <a:cubicBezTo>
                  <a:pt x="897056" y="861567"/>
                  <a:pt x="539761" y="853283"/>
                  <a:pt x="186752" y="895464"/>
                </a:cubicBezTo>
                <a:cubicBezTo>
                  <a:pt x="-62408" y="1743476"/>
                  <a:pt x="-62256" y="2644114"/>
                  <a:pt x="187246" y="3492030"/>
                </a:cubicBezTo>
                <a:cubicBezTo>
                  <a:pt x="363563" y="3513084"/>
                  <a:pt x="540954" y="3521539"/>
                  <a:pt x="718047" y="3517433"/>
                </a:cubicBezTo>
                <a:close/>
                <a:moveTo>
                  <a:pt x="1754228" y="4388122"/>
                </a:moveTo>
                <a:cubicBezTo>
                  <a:pt x="2621901" y="4177407"/>
                  <a:pt x="3410956" y="3726765"/>
                  <a:pt x="4029051" y="3088935"/>
                </a:cubicBezTo>
                <a:cubicBezTo>
                  <a:pt x="3889031" y="2765783"/>
                  <a:pt x="3702639" y="2464283"/>
                  <a:pt x="3475604" y="2193719"/>
                </a:cubicBezTo>
                <a:cubicBezTo>
                  <a:pt x="2911138" y="2868591"/>
                  <a:pt x="2120281" y="3320615"/>
                  <a:pt x="1247054" y="3467442"/>
                </a:cubicBezTo>
                <a:cubicBezTo>
                  <a:pt x="1370165" y="3796985"/>
                  <a:pt x="1541012" y="4107112"/>
                  <a:pt x="1754228" y="4388122"/>
                </a:cubicBezTo>
                <a:close/>
              </a:path>
            </a:pathLst>
          </a:custGeo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5693152-BF5F-D9E2-E8CA-FDA244846E95}"/>
              </a:ext>
            </a:extLst>
          </p:cNvPr>
          <p:cNvSpPr/>
          <p:nvPr userDrawn="1"/>
        </p:nvSpPr>
        <p:spPr>
          <a:xfrm flipV="1">
            <a:off x="0" y="0"/>
            <a:ext cx="12192000" cy="6858000"/>
          </a:xfrm>
          <a:custGeom>
            <a:avLst/>
            <a:gdLst>
              <a:gd name="csX0" fmla="*/ 0 w 12192000"/>
              <a:gd name="csY0" fmla="*/ 0 h 6858000"/>
              <a:gd name="csX1" fmla="*/ 12192000 w 12192000"/>
              <a:gd name="csY1" fmla="*/ 0 h 6858000"/>
              <a:gd name="csX2" fmla="*/ 12192000 w 12192000"/>
              <a:gd name="csY2" fmla="*/ 549275 h 6858000"/>
              <a:gd name="csX3" fmla="*/ 12192000 w 12192000"/>
              <a:gd name="csY3" fmla="*/ 6308725 h 6858000"/>
              <a:gd name="csX4" fmla="*/ 12192000 w 12192000"/>
              <a:gd name="csY4" fmla="*/ 6858000 h 6858000"/>
              <a:gd name="csX5" fmla="*/ 0 w 12192000"/>
              <a:gd name="csY5" fmla="*/ 6858000 h 6858000"/>
              <a:gd name="csX6" fmla="*/ 0 w 12192000"/>
              <a:gd name="csY6" fmla="*/ 6308725 h 6858000"/>
              <a:gd name="csX7" fmla="*/ 0 w 12192000"/>
              <a:gd name="csY7" fmla="*/ 549275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549275"/>
                </a:lnTo>
                <a:lnTo>
                  <a:pt x="12192000" y="6308725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6308725"/>
                </a:lnTo>
                <a:lnTo>
                  <a:pt x="0" y="549275"/>
                </a:lnTo>
                <a:close/>
              </a:path>
            </a:pathLst>
          </a:custGeom>
          <a:gradFill flip="none" rotWithShape="1">
            <a:gsLst>
              <a:gs pos="0">
                <a:schemeClr val="tx1">
                  <a:alpha val="38000"/>
                </a:schemeClr>
              </a:gs>
              <a:gs pos="40000">
                <a:srgbClr val="000000">
                  <a:alpha val="0"/>
                </a:srgbClr>
              </a:gs>
              <a:gs pos="100000">
                <a:schemeClr val="tx1">
                  <a:alpha val="47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lvl="0"/>
            <a:r>
              <a:rPr lang="en-US">
                <a:solidFill>
                  <a:schemeClr val="bg1"/>
                </a:solidFill>
              </a:rPr>
              <a:t>z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A12E4C23-2F3A-8753-E7A6-87E3167FAE3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7475" y="517645"/>
            <a:ext cx="1860650" cy="333729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F93D023D-68F3-CE97-920C-D1F747E7551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482496" y="485575"/>
            <a:ext cx="1323250" cy="397870"/>
          </a:xfrm>
          <a:prstGeom prst="rect">
            <a:avLst/>
          </a:pr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DA62EF8C-BFE6-4074-DD9F-9FB2D3ABFF2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11482" y="2526668"/>
            <a:ext cx="5169036" cy="948620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72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fr-FR" err="1"/>
              <a:t>Thank</a:t>
            </a:r>
            <a:r>
              <a:rPr lang="fr-FR"/>
              <a:t> You</a:t>
            </a:r>
            <a:endParaRPr lang="en-US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10C381DE-B65A-95F1-5C06-5E0C594B45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59151" y="3751888"/>
            <a:ext cx="5473700" cy="252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Forename Surname</a:t>
            </a:r>
            <a:endParaRPr lang="en-GB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23EA8742-66CE-6012-166B-CF928AD72E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59150" y="4018019"/>
            <a:ext cx="5473699" cy="252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forename.surname@clarivate.com</a:t>
            </a:r>
            <a:endParaRPr lang="en-GB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1F1A19CF-B4B1-A8D9-F15F-71511B6E098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59151" y="4312687"/>
            <a:ext cx="5473699" cy="252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7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+000 0000 0000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4121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ight image - 2 or 3 lin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6">
            <a:extLst>
              <a:ext uri="{FF2B5EF4-FFF2-40B4-BE49-F238E27FC236}">
                <a16:creationId xmlns:a16="http://schemas.microsoft.com/office/drawing/2014/main" id="{AE0CAE52-C8F1-A58D-6B6C-F0D739FD71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7FC31FD-20E5-1734-927F-803376A99C36}"/>
              </a:ext>
            </a:extLst>
          </p:cNvPr>
          <p:cNvSpPr/>
          <p:nvPr userDrawn="1"/>
        </p:nvSpPr>
        <p:spPr>
          <a:xfrm>
            <a:off x="-15338" y="0"/>
            <a:ext cx="12207337" cy="6857999"/>
          </a:xfrm>
          <a:prstGeom prst="rect">
            <a:avLst/>
          </a:prstGeom>
          <a:gradFill>
            <a:gsLst>
              <a:gs pos="50000">
                <a:srgbClr val="7188E9">
                  <a:alpha val="80000"/>
                </a:srgbClr>
              </a:gs>
              <a:gs pos="85000">
                <a:srgbClr val="319AF0">
                  <a:alpha val="95000"/>
                </a:srgbClr>
              </a:gs>
              <a:gs pos="15000">
                <a:schemeClr val="accent2">
                  <a:alpha val="70000"/>
                </a:schemeClr>
              </a:gs>
            </a:gsLst>
            <a:lin ang="36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marL="0" algn="l" defTabSz="914400" rtl="0" eaLnBrk="1" latinLnBrk="0" hangingPunct="1"/>
            <a:endParaRPr lang="en-NL">
              <a:solidFill>
                <a:schemeClr val="tx1"/>
              </a:solidFill>
            </a:endParaRP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727ADA16-810E-4756-F9FD-B28B2D16B91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59150" y="3877820"/>
            <a:ext cx="5473700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C73479D-FCC5-E466-025F-FC70E9C8DD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85466" y="1934977"/>
            <a:ext cx="6021070" cy="1567891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divider title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8908EB6-F82D-1AA5-35A5-6E5CF7A5A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1292" y="6415588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52484DD-0F0A-EF68-C2C2-4BC6BE33C810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8B132AC9-683E-E294-7975-5183D380B91D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524CE8EE-3467-631A-151A-5795C9F02C46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93796A9C-AF30-8803-EE1E-DAB979509293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E145A5E6-CB5C-3567-DDC7-4B69B221C3A5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28EFD751-7A15-3E83-670E-0B671B2EC977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2FD97FA-20A7-C0F7-AC47-25D79AF934DC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47B4F747-77F7-A925-7531-C507674DF478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788E7286-4E7D-8D90-4F14-DA6116496C42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4EC1D6A5-8467-7C2C-1655-36E2C7A3638A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53360258-E60D-BB58-FEBB-99CBA4B513DB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C58B0772-0ACF-AB7B-F6F9-5BDAE106A19C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52E0EF27-4AEA-07AD-492B-DC51631519FC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E2BA9790-D564-5B52-CC01-BAEEBBD084CE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5F2438D0-0397-FD4F-95B7-A63667CEA75E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5F672A3F-29D5-79CD-5D62-4F86F7A861E6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DFE14898-1A93-A856-82ED-3C46ACF1186B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0C0593C9-D25E-C029-B034-FDF75219D8A3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07777BBE-A649-997B-E471-382C80E750CA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E3F8455E-4DAB-AC73-A595-A0313840D556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AAD430DF-7D39-E27C-B2DA-1EFA65D9FC42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24B33A19-296D-9014-3B37-564A7638BE02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030C25D7-F9F6-8C67-7412-DD797443F365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9E2087B-BFB7-90CC-FC8C-E6C2A9C80703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866E4340-E73E-5B26-43B8-1F97AE38B854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C90866B6-904C-07ED-343C-1C5F3D833DFE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169000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Light image - 2 or 3 lines">
    <p:bg>
      <p:bgPr>
        <a:gradFill>
          <a:gsLst>
            <a:gs pos="50000">
              <a:srgbClr val="7188E9"/>
            </a:gs>
            <a:gs pos="85000">
              <a:srgbClr val="319AF0"/>
            </a:gs>
            <a:gs pos="15000">
              <a:schemeClr val="accent2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4F088819-8E12-3D66-06EA-27D2A22F0066}"/>
              </a:ext>
            </a:extLst>
          </p:cNvPr>
          <p:cNvSpPr/>
          <p:nvPr userDrawn="1"/>
        </p:nvSpPr>
        <p:spPr>
          <a:xfrm>
            <a:off x="-6804" y="0"/>
            <a:ext cx="12013925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727ADA16-810E-4756-F9FD-B28B2D16B91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59150" y="3877820"/>
            <a:ext cx="5473700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C73479D-FCC5-E466-025F-FC70E9C8DD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85466" y="1934977"/>
            <a:ext cx="6021070" cy="1567891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divider title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8908EB6-F82D-1AA5-35A5-6E5CF7A5A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1292" y="6415588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2BC8337-3219-A917-4959-59153751CFBE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030511B3-A83B-1635-7018-696F07C5C313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85AA9476-0A14-C3D7-079A-62A0DD38974A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D163A2D7-1365-9777-0E34-121CAE1C97AA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76AE48A8-556E-779C-01BE-B9026EE73F72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CA0CC60E-001E-29FA-57D5-11E7E04C420E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4D405FC7-7811-37F1-78C6-477E9CFDA8E1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5CB3E010-B985-EC8F-517D-363C41C1E04C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C04CBF63-A751-7EDB-96C3-60E792FB5FF1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C8EEF82C-108A-3BDC-2C6A-5A05E91556E7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FBCC57BB-3AE7-254F-9141-BEA3ECBB34A0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0DD18FCD-0A2A-A6A7-C8A6-03E40E5DDCD4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7F7FAC08-B93B-F6D9-B3D8-C4C988E7C96E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370325A0-2BDF-EECA-1666-72B367AA6FA4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06E0178F-12FF-680B-06A0-1EF6D3D5AC70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7125DE89-F373-5A26-1A2E-1D35C6B61C62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1D9FDA12-BD1C-E11C-DBE1-FC0C6B0F5951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FB04BD6D-76E4-BF44-1385-9504AE55313E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E4C4D88A-94EE-9906-1BF8-5840636529DD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8A3FE4E6-B367-F309-3FC4-3474C5260237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ABF654CF-8B1E-B1C6-90D2-8834CDD5CC61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F3075DE4-DE87-8921-9C70-DA99FCC3904F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C16F04CC-2334-DE44-2B10-6CD73502E5BC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004CE3FD-5855-48BD-2B8F-A3AE6FE63D9C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B4105C55-2F4B-7EED-2F74-48394AD62E5A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3D30CAE9-0211-6D4D-A126-C68FE6DD9506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010270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D1B4D6-09F5-E479-2AED-EDE0974FF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688" y="368828"/>
            <a:ext cx="11421604" cy="30976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Header avenir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A1DE54-54E0-3EB1-4173-FB5DCE9D76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1500" y="6465692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9B7B87D-C20A-0E5B-ED37-D6B58C7D7D09}"/>
              </a:ext>
            </a:extLst>
          </p:cNvPr>
          <p:cNvGrpSpPr/>
          <p:nvPr userDrawn="1"/>
        </p:nvGrpSpPr>
        <p:grpSpPr>
          <a:xfrm>
            <a:off x="12337200" y="0"/>
            <a:ext cx="288000" cy="6858000"/>
            <a:chOff x="12337200" y="0"/>
            <a:chExt cx="288000" cy="685800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5DD8644-27C9-E8E4-4751-18BA66E62010}"/>
                </a:ext>
              </a:extLst>
            </p:cNvPr>
            <p:cNvSpPr/>
            <p:nvPr userDrawn="1"/>
          </p:nvSpPr>
          <p:spPr>
            <a:xfrm>
              <a:off x="12337200" y="0"/>
              <a:ext cx="288000" cy="288000"/>
            </a:xfrm>
            <a:prstGeom prst="rect">
              <a:avLst/>
            </a:prstGeom>
            <a:solidFill>
              <a:srgbClr val="FFFFFF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0F131E8-62DE-35D4-233F-6CB06FC6B302}"/>
                </a:ext>
              </a:extLst>
            </p:cNvPr>
            <p:cNvSpPr/>
            <p:nvPr userDrawn="1"/>
          </p:nvSpPr>
          <p:spPr>
            <a:xfrm>
              <a:off x="12337200" y="438000"/>
              <a:ext cx="288000" cy="288000"/>
            </a:xfrm>
            <a:prstGeom prst="rect">
              <a:avLst/>
            </a:prstGeom>
            <a:solidFill>
              <a:schemeClr val="tx1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C5496BE-3682-96FB-BB64-7D3C45E1AF43}"/>
                </a:ext>
              </a:extLst>
            </p:cNvPr>
            <p:cNvSpPr/>
            <p:nvPr userDrawn="1"/>
          </p:nvSpPr>
          <p:spPr>
            <a:xfrm>
              <a:off x="12337200" y="1314000"/>
              <a:ext cx="288000" cy="288000"/>
            </a:xfrm>
            <a:prstGeom prst="rect">
              <a:avLst/>
            </a:prstGeom>
            <a:solidFill>
              <a:srgbClr val="93FF9E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FE49F71-4EBF-2EFD-86CA-2476C727BC20}"/>
                </a:ext>
              </a:extLst>
            </p:cNvPr>
            <p:cNvSpPr/>
            <p:nvPr userDrawn="1"/>
          </p:nvSpPr>
          <p:spPr>
            <a:xfrm>
              <a:off x="12337200" y="1752000"/>
              <a:ext cx="288000" cy="288000"/>
            </a:xfrm>
            <a:prstGeom prst="rect">
              <a:avLst/>
            </a:prstGeom>
            <a:solidFill>
              <a:srgbClr val="B175E1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64839F6-FFE9-AF1D-3BC2-5905C2297631}"/>
                </a:ext>
              </a:extLst>
            </p:cNvPr>
            <p:cNvSpPr/>
            <p:nvPr userDrawn="1"/>
          </p:nvSpPr>
          <p:spPr>
            <a:xfrm>
              <a:off x="12337200" y="2190000"/>
              <a:ext cx="288000" cy="288000"/>
            </a:xfrm>
            <a:prstGeom prst="rect">
              <a:avLst/>
            </a:prstGeom>
            <a:solidFill>
              <a:srgbClr val="F0FE4F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B96D8FC-9927-769E-43CE-DDE825ED4D55}"/>
                </a:ext>
              </a:extLst>
            </p:cNvPr>
            <p:cNvSpPr/>
            <p:nvPr userDrawn="1"/>
          </p:nvSpPr>
          <p:spPr>
            <a:xfrm>
              <a:off x="12337200" y="2628000"/>
              <a:ext cx="288000" cy="288000"/>
            </a:xfrm>
            <a:prstGeom prst="rect">
              <a:avLst/>
            </a:prstGeom>
            <a:solidFill>
              <a:schemeClr val="bg2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EE62C59-07C8-2BC2-F7AD-4917E550BCCD}"/>
                </a:ext>
              </a:extLst>
            </p:cNvPr>
            <p:cNvSpPr/>
            <p:nvPr userDrawn="1"/>
          </p:nvSpPr>
          <p:spPr>
            <a:xfrm>
              <a:off x="12337200" y="3942000"/>
              <a:ext cx="288000" cy="288000"/>
            </a:xfrm>
            <a:prstGeom prst="rect">
              <a:avLst/>
            </a:prstGeom>
            <a:solidFill>
              <a:srgbClr val="FAF5FF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EB65CE1E-31DF-294E-0385-5634C00AAA19}"/>
                </a:ext>
              </a:extLst>
            </p:cNvPr>
            <p:cNvSpPr/>
            <p:nvPr userDrawn="1"/>
          </p:nvSpPr>
          <p:spPr>
            <a:xfrm>
              <a:off x="12337200" y="4380000"/>
              <a:ext cx="288000" cy="288000"/>
            </a:xfrm>
            <a:prstGeom prst="rect">
              <a:avLst/>
            </a:prstGeom>
            <a:solidFill>
              <a:srgbClr val="2A2B2D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1FD4153-12EB-E60A-8E3F-E4700D52D398}"/>
                </a:ext>
              </a:extLst>
            </p:cNvPr>
            <p:cNvSpPr/>
            <p:nvPr userDrawn="1"/>
          </p:nvSpPr>
          <p:spPr>
            <a:xfrm>
              <a:off x="12337200" y="5256000"/>
              <a:ext cx="288000" cy="288000"/>
            </a:xfrm>
            <a:prstGeom prst="rect">
              <a:avLst/>
            </a:prstGeom>
            <a:solidFill>
              <a:srgbClr val="5F6368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B68BC99C-D301-F420-053E-C5564C39D404}"/>
                </a:ext>
              </a:extLst>
            </p:cNvPr>
            <p:cNvSpPr/>
            <p:nvPr userDrawn="1"/>
          </p:nvSpPr>
          <p:spPr>
            <a:xfrm>
              <a:off x="12337200" y="5694000"/>
              <a:ext cx="288000" cy="288000"/>
            </a:xfrm>
            <a:prstGeom prst="rect">
              <a:avLst/>
            </a:prstGeom>
            <a:solidFill>
              <a:srgbClr val="BABCBE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47D8CB5F-F197-51F0-548C-0B1D37174F46}"/>
                </a:ext>
              </a:extLst>
            </p:cNvPr>
            <p:cNvSpPr/>
            <p:nvPr userDrawn="1"/>
          </p:nvSpPr>
          <p:spPr>
            <a:xfrm>
              <a:off x="12337200" y="6132000"/>
              <a:ext cx="288000" cy="288000"/>
            </a:xfrm>
            <a:prstGeom prst="rect">
              <a:avLst/>
            </a:prstGeom>
            <a:solidFill>
              <a:srgbClr val="DFE1E2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49994C1A-2594-B1D9-D641-81CD9A7767C2}"/>
                </a:ext>
              </a:extLst>
            </p:cNvPr>
            <p:cNvSpPr/>
            <p:nvPr userDrawn="1"/>
          </p:nvSpPr>
          <p:spPr>
            <a:xfrm>
              <a:off x="12337200" y="6570000"/>
              <a:ext cx="288000" cy="288000"/>
            </a:xfrm>
            <a:prstGeom prst="rect">
              <a:avLst/>
            </a:prstGeom>
            <a:solidFill>
              <a:srgbClr val="F2F2F2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CBB883F5-A77E-D87E-A4F9-22E5E7FD0570}"/>
              </a:ext>
            </a:extLst>
          </p:cNvPr>
          <p:cNvGrpSpPr/>
          <p:nvPr userDrawn="1"/>
        </p:nvGrpSpPr>
        <p:grpSpPr>
          <a:xfrm>
            <a:off x="349423" y="6075013"/>
            <a:ext cx="2546326" cy="619130"/>
            <a:chOff x="551442" y="5926155"/>
            <a:chExt cx="2546326" cy="619130"/>
          </a:xfrm>
        </p:grpSpPr>
        <p:grpSp>
          <p:nvGrpSpPr>
            <p:cNvPr id="5" name="Graphic 6">
              <a:extLst>
                <a:ext uri="{FF2B5EF4-FFF2-40B4-BE49-F238E27FC236}">
                  <a16:creationId xmlns:a16="http://schemas.microsoft.com/office/drawing/2014/main" id="{15664A56-2E45-EFDE-87D6-72129B3A48F3}"/>
                </a:ext>
              </a:extLst>
            </p:cNvPr>
            <p:cNvGrpSpPr/>
            <p:nvPr/>
          </p:nvGrpSpPr>
          <p:grpSpPr>
            <a:xfrm>
              <a:off x="1240377" y="6417229"/>
              <a:ext cx="1166229" cy="128056"/>
              <a:chOff x="1240377" y="6417229"/>
              <a:chExt cx="1166229" cy="128056"/>
            </a:xfrm>
            <a:solidFill>
              <a:srgbClr val="231F20"/>
            </a:solidFill>
          </p:grpSpPr>
          <p:sp>
            <p:nvSpPr>
              <p:cNvPr id="46" name="Freeform 73">
                <a:extLst>
                  <a:ext uri="{FF2B5EF4-FFF2-40B4-BE49-F238E27FC236}">
                    <a16:creationId xmlns:a16="http://schemas.microsoft.com/office/drawing/2014/main" id="{C417B8C9-A29B-777A-0B5A-AF79785A63F2}"/>
                  </a:ext>
                </a:extLst>
              </p:cNvPr>
              <p:cNvSpPr/>
              <p:nvPr/>
            </p:nvSpPr>
            <p:spPr>
              <a:xfrm>
                <a:off x="1240377" y="6419516"/>
                <a:ext cx="74890" cy="122911"/>
              </a:xfrm>
              <a:custGeom>
                <a:avLst/>
                <a:gdLst>
                  <a:gd name="connsiteX0" fmla="*/ 10862 w 74890"/>
                  <a:gd name="connsiteY0" fmla="*/ 122911 h 122911"/>
                  <a:gd name="connsiteX1" fmla="*/ 0 w 74890"/>
                  <a:gd name="connsiteY1" fmla="*/ 122911 h 122911"/>
                  <a:gd name="connsiteX2" fmla="*/ 0 w 74890"/>
                  <a:gd name="connsiteY2" fmla="*/ 0 h 122911"/>
                  <a:gd name="connsiteX3" fmla="*/ 32586 w 74890"/>
                  <a:gd name="connsiteY3" fmla="*/ 0 h 122911"/>
                  <a:gd name="connsiteX4" fmla="*/ 74890 w 74890"/>
                  <a:gd name="connsiteY4" fmla="*/ 37159 h 122911"/>
                  <a:gd name="connsiteX5" fmla="*/ 32586 w 74890"/>
                  <a:gd name="connsiteY5" fmla="*/ 74890 h 122911"/>
                  <a:gd name="connsiteX6" fmla="*/ 10862 w 74890"/>
                  <a:gd name="connsiteY6" fmla="*/ 74890 h 122911"/>
                  <a:gd name="connsiteX7" fmla="*/ 10862 w 74890"/>
                  <a:gd name="connsiteY7" fmla="*/ 122911 h 122911"/>
                  <a:gd name="connsiteX8" fmla="*/ 10862 w 74890"/>
                  <a:gd name="connsiteY8" fmla="*/ 9719 h 122911"/>
                  <a:gd name="connsiteX9" fmla="*/ 10862 w 74890"/>
                  <a:gd name="connsiteY9" fmla="*/ 65743 h 122911"/>
                  <a:gd name="connsiteX10" fmla="*/ 33729 w 74890"/>
                  <a:gd name="connsiteY10" fmla="*/ 65743 h 122911"/>
                  <a:gd name="connsiteX11" fmla="*/ 63457 w 74890"/>
                  <a:gd name="connsiteY11" fmla="*/ 37731 h 122911"/>
                  <a:gd name="connsiteX12" fmla="*/ 33729 w 74890"/>
                  <a:gd name="connsiteY12" fmla="*/ 10290 h 122911"/>
                  <a:gd name="connsiteX13" fmla="*/ 10862 w 74890"/>
                  <a:gd name="connsiteY13" fmla="*/ 10290 h 122911"/>
                  <a:gd name="connsiteX14" fmla="*/ 10862 w 74890"/>
                  <a:gd name="connsiteY14" fmla="*/ 9719 h 122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4890" h="122911">
                    <a:moveTo>
                      <a:pt x="10862" y="122911"/>
                    </a:moveTo>
                    <a:lnTo>
                      <a:pt x="0" y="122911"/>
                    </a:lnTo>
                    <a:lnTo>
                      <a:pt x="0" y="0"/>
                    </a:lnTo>
                    <a:lnTo>
                      <a:pt x="32586" y="0"/>
                    </a:lnTo>
                    <a:cubicBezTo>
                      <a:pt x="60598" y="0"/>
                      <a:pt x="74890" y="16579"/>
                      <a:pt x="74890" y="37159"/>
                    </a:cubicBezTo>
                    <a:cubicBezTo>
                      <a:pt x="74890" y="57740"/>
                      <a:pt x="61170" y="74890"/>
                      <a:pt x="32586" y="74890"/>
                    </a:cubicBezTo>
                    <a:lnTo>
                      <a:pt x="10862" y="74890"/>
                    </a:lnTo>
                    <a:lnTo>
                      <a:pt x="10862" y="122911"/>
                    </a:lnTo>
                    <a:close/>
                    <a:moveTo>
                      <a:pt x="10862" y="9719"/>
                    </a:moveTo>
                    <a:lnTo>
                      <a:pt x="10862" y="65743"/>
                    </a:lnTo>
                    <a:lnTo>
                      <a:pt x="33729" y="65743"/>
                    </a:lnTo>
                    <a:cubicBezTo>
                      <a:pt x="49736" y="65743"/>
                      <a:pt x="63457" y="56025"/>
                      <a:pt x="63457" y="37731"/>
                    </a:cubicBezTo>
                    <a:cubicBezTo>
                      <a:pt x="63457" y="19437"/>
                      <a:pt x="49736" y="10290"/>
                      <a:pt x="33729" y="10290"/>
                    </a:cubicBezTo>
                    <a:lnTo>
                      <a:pt x="10862" y="10290"/>
                    </a:lnTo>
                    <a:lnTo>
                      <a:pt x="10862" y="9719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 74">
                <a:extLst>
                  <a:ext uri="{FF2B5EF4-FFF2-40B4-BE49-F238E27FC236}">
                    <a16:creationId xmlns:a16="http://schemas.microsoft.com/office/drawing/2014/main" id="{ADA57405-BFEB-3AC9-DF19-FF6BAA4A1FAB}"/>
                  </a:ext>
                </a:extLst>
              </p:cNvPr>
              <p:cNvSpPr/>
              <p:nvPr/>
            </p:nvSpPr>
            <p:spPr>
              <a:xfrm>
                <a:off x="1322699" y="6463536"/>
                <a:ext cx="62884" cy="81750"/>
              </a:xfrm>
              <a:custGeom>
                <a:avLst/>
                <a:gdLst>
                  <a:gd name="connsiteX0" fmla="*/ 52595 w 62884"/>
                  <a:gd name="connsiteY0" fmla="*/ 25726 h 81750"/>
                  <a:gd name="connsiteX1" fmla="*/ 33158 w 62884"/>
                  <a:gd name="connsiteY1" fmla="*/ 9147 h 81750"/>
                  <a:gd name="connsiteX2" fmla="*/ 9147 w 62884"/>
                  <a:gd name="connsiteY2" fmla="*/ 17722 h 81750"/>
                  <a:gd name="connsiteX3" fmla="*/ 4002 w 62884"/>
                  <a:gd name="connsiteY3" fmla="*/ 9719 h 81750"/>
                  <a:gd name="connsiteX4" fmla="*/ 33729 w 62884"/>
                  <a:gd name="connsiteY4" fmla="*/ 0 h 81750"/>
                  <a:gd name="connsiteX5" fmla="*/ 62885 w 62884"/>
                  <a:gd name="connsiteY5" fmla="*/ 26297 h 81750"/>
                  <a:gd name="connsiteX6" fmla="*/ 62885 w 62884"/>
                  <a:gd name="connsiteY6" fmla="*/ 79464 h 81750"/>
                  <a:gd name="connsiteX7" fmla="*/ 52023 w 62884"/>
                  <a:gd name="connsiteY7" fmla="*/ 79464 h 81750"/>
                  <a:gd name="connsiteX8" fmla="*/ 52023 w 62884"/>
                  <a:gd name="connsiteY8" fmla="*/ 69745 h 81750"/>
                  <a:gd name="connsiteX9" fmla="*/ 28012 w 62884"/>
                  <a:gd name="connsiteY9" fmla="*/ 81750 h 81750"/>
                  <a:gd name="connsiteX10" fmla="*/ 0 w 62884"/>
                  <a:gd name="connsiteY10" fmla="*/ 58311 h 81750"/>
                  <a:gd name="connsiteX11" fmla="*/ 26297 w 62884"/>
                  <a:gd name="connsiteY11" fmla="*/ 35444 h 81750"/>
                  <a:gd name="connsiteX12" fmla="*/ 44591 w 62884"/>
                  <a:gd name="connsiteY12" fmla="*/ 35444 h 81750"/>
                  <a:gd name="connsiteX13" fmla="*/ 52023 w 62884"/>
                  <a:gd name="connsiteY13" fmla="*/ 28584 h 81750"/>
                  <a:gd name="connsiteX14" fmla="*/ 52595 w 62884"/>
                  <a:gd name="connsiteY14" fmla="*/ 25726 h 81750"/>
                  <a:gd name="connsiteX15" fmla="*/ 52595 w 62884"/>
                  <a:gd name="connsiteY15" fmla="*/ 25726 h 81750"/>
                  <a:gd name="connsiteX16" fmla="*/ 52595 w 62884"/>
                  <a:gd name="connsiteY16" fmla="*/ 51451 h 81750"/>
                  <a:gd name="connsiteX17" fmla="*/ 52595 w 62884"/>
                  <a:gd name="connsiteY17" fmla="*/ 40589 h 81750"/>
                  <a:gd name="connsiteX18" fmla="*/ 42304 w 62884"/>
                  <a:gd name="connsiteY18" fmla="*/ 43448 h 81750"/>
                  <a:gd name="connsiteX19" fmla="*/ 28012 w 62884"/>
                  <a:gd name="connsiteY19" fmla="*/ 43448 h 81750"/>
                  <a:gd name="connsiteX20" fmla="*/ 11434 w 62884"/>
                  <a:gd name="connsiteY20" fmla="*/ 57168 h 81750"/>
                  <a:gd name="connsiteX21" fmla="*/ 29727 w 62884"/>
                  <a:gd name="connsiteY21" fmla="*/ 72032 h 81750"/>
                  <a:gd name="connsiteX22" fmla="*/ 52595 w 62884"/>
                  <a:gd name="connsiteY22" fmla="*/ 51451 h 81750"/>
                  <a:gd name="connsiteX23" fmla="*/ 52595 w 62884"/>
                  <a:gd name="connsiteY23" fmla="*/ 51451 h 81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2884" h="81750">
                    <a:moveTo>
                      <a:pt x="52595" y="25726"/>
                    </a:moveTo>
                    <a:cubicBezTo>
                      <a:pt x="52595" y="13720"/>
                      <a:pt x="43448" y="9147"/>
                      <a:pt x="33158" y="9147"/>
                    </a:cubicBezTo>
                    <a:cubicBezTo>
                      <a:pt x="23439" y="9147"/>
                      <a:pt x="16007" y="13149"/>
                      <a:pt x="9147" y="17722"/>
                    </a:cubicBezTo>
                    <a:lnTo>
                      <a:pt x="4002" y="9719"/>
                    </a:lnTo>
                    <a:cubicBezTo>
                      <a:pt x="9147" y="5717"/>
                      <a:pt x="20009" y="0"/>
                      <a:pt x="33729" y="0"/>
                    </a:cubicBezTo>
                    <a:cubicBezTo>
                      <a:pt x="52023" y="0"/>
                      <a:pt x="62885" y="10290"/>
                      <a:pt x="62885" y="26297"/>
                    </a:cubicBezTo>
                    <a:lnTo>
                      <a:pt x="62885" y="79464"/>
                    </a:lnTo>
                    <a:lnTo>
                      <a:pt x="52023" y="79464"/>
                    </a:lnTo>
                    <a:lnTo>
                      <a:pt x="52023" y="69745"/>
                    </a:lnTo>
                    <a:cubicBezTo>
                      <a:pt x="47450" y="77749"/>
                      <a:pt x="37159" y="81750"/>
                      <a:pt x="28012" y="81750"/>
                    </a:cubicBezTo>
                    <a:cubicBezTo>
                      <a:pt x="11434" y="81750"/>
                      <a:pt x="0" y="72032"/>
                      <a:pt x="0" y="58311"/>
                    </a:cubicBezTo>
                    <a:cubicBezTo>
                      <a:pt x="0" y="44591"/>
                      <a:pt x="10290" y="35444"/>
                      <a:pt x="26297" y="35444"/>
                    </a:cubicBezTo>
                    <a:lnTo>
                      <a:pt x="44591" y="35444"/>
                    </a:lnTo>
                    <a:cubicBezTo>
                      <a:pt x="49736" y="35444"/>
                      <a:pt x="52023" y="32586"/>
                      <a:pt x="52023" y="28584"/>
                    </a:cubicBezTo>
                    <a:lnTo>
                      <a:pt x="52595" y="25726"/>
                    </a:lnTo>
                    <a:lnTo>
                      <a:pt x="52595" y="25726"/>
                    </a:lnTo>
                    <a:close/>
                    <a:moveTo>
                      <a:pt x="52595" y="51451"/>
                    </a:moveTo>
                    <a:lnTo>
                      <a:pt x="52595" y="40589"/>
                    </a:lnTo>
                    <a:cubicBezTo>
                      <a:pt x="50880" y="42876"/>
                      <a:pt x="46878" y="43448"/>
                      <a:pt x="42304" y="43448"/>
                    </a:cubicBezTo>
                    <a:lnTo>
                      <a:pt x="28012" y="43448"/>
                    </a:lnTo>
                    <a:cubicBezTo>
                      <a:pt x="16579" y="43448"/>
                      <a:pt x="11434" y="49165"/>
                      <a:pt x="11434" y="57168"/>
                    </a:cubicBezTo>
                    <a:cubicBezTo>
                      <a:pt x="11434" y="64028"/>
                      <a:pt x="16579" y="72032"/>
                      <a:pt x="29727" y="72032"/>
                    </a:cubicBezTo>
                    <a:cubicBezTo>
                      <a:pt x="41733" y="72032"/>
                      <a:pt x="52595" y="65743"/>
                      <a:pt x="52595" y="51451"/>
                    </a:cubicBezTo>
                    <a:lnTo>
                      <a:pt x="52595" y="51451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 75">
                <a:extLst>
                  <a:ext uri="{FF2B5EF4-FFF2-40B4-BE49-F238E27FC236}">
                    <a16:creationId xmlns:a16="http://schemas.microsoft.com/office/drawing/2014/main" id="{96FE11A6-A3D0-A2ED-46AA-627D944BDC0E}"/>
                  </a:ext>
                </a:extLst>
              </p:cNvPr>
              <p:cNvSpPr/>
              <p:nvPr/>
            </p:nvSpPr>
            <p:spPr>
              <a:xfrm>
                <a:off x="1410166" y="6463536"/>
                <a:ext cx="39445" cy="78891"/>
              </a:xfrm>
              <a:custGeom>
                <a:avLst/>
                <a:gdLst>
                  <a:gd name="connsiteX0" fmla="*/ 38874 w 39445"/>
                  <a:gd name="connsiteY0" fmla="*/ 10862 h 78891"/>
                  <a:gd name="connsiteX1" fmla="*/ 33729 w 39445"/>
                  <a:gd name="connsiteY1" fmla="*/ 10862 h 78891"/>
                  <a:gd name="connsiteX2" fmla="*/ 10290 w 39445"/>
                  <a:gd name="connsiteY2" fmla="*/ 35444 h 78891"/>
                  <a:gd name="connsiteX3" fmla="*/ 10290 w 39445"/>
                  <a:gd name="connsiteY3" fmla="*/ 78892 h 78891"/>
                  <a:gd name="connsiteX4" fmla="*/ 0 w 39445"/>
                  <a:gd name="connsiteY4" fmla="*/ 78892 h 78891"/>
                  <a:gd name="connsiteX5" fmla="*/ 0 w 39445"/>
                  <a:gd name="connsiteY5" fmla="*/ 1715 h 78891"/>
                  <a:gd name="connsiteX6" fmla="*/ 10290 w 39445"/>
                  <a:gd name="connsiteY6" fmla="*/ 1715 h 78891"/>
                  <a:gd name="connsiteX7" fmla="*/ 10290 w 39445"/>
                  <a:gd name="connsiteY7" fmla="*/ 14864 h 78891"/>
                  <a:gd name="connsiteX8" fmla="*/ 33729 w 39445"/>
                  <a:gd name="connsiteY8" fmla="*/ 0 h 78891"/>
                  <a:gd name="connsiteX9" fmla="*/ 39446 w 39445"/>
                  <a:gd name="connsiteY9" fmla="*/ 572 h 78891"/>
                  <a:gd name="connsiteX10" fmla="*/ 39446 w 39445"/>
                  <a:gd name="connsiteY10" fmla="*/ 10862 h 78891"/>
                  <a:gd name="connsiteX11" fmla="*/ 38874 w 39445"/>
                  <a:gd name="connsiteY11" fmla="*/ 10862 h 78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9445" h="78891">
                    <a:moveTo>
                      <a:pt x="38874" y="10862"/>
                    </a:moveTo>
                    <a:lnTo>
                      <a:pt x="33729" y="10862"/>
                    </a:lnTo>
                    <a:cubicBezTo>
                      <a:pt x="20009" y="10862"/>
                      <a:pt x="10290" y="17150"/>
                      <a:pt x="10290" y="35444"/>
                    </a:cubicBezTo>
                    <a:lnTo>
                      <a:pt x="10290" y="78892"/>
                    </a:lnTo>
                    <a:lnTo>
                      <a:pt x="0" y="78892"/>
                    </a:lnTo>
                    <a:lnTo>
                      <a:pt x="0" y="1715"/>
                    </a:lnTo>
                    <a:lnTo>
                      <a:pt x="10290" y="1715"/>
                    </a:lnTo>
                    <a:lnTo>
                      <a:pt x="10290" y="14864"/>
                    </a:lnTo>
                    <a:cubicBezTo>
                      <a:pt x="14864" y="4573"/>
                      <a:pt x="24011" y="0"/>
                      <a:pt x="33729" y="0"/>
                    </a:cubicBezTo>
                    <a:cubicBezTo>
                      <a:pt x="35444" y="0"/>
                      <a:pt x="37159" y="0"/>
                      <a:pt x="39446" y="572"/>
                    </a:cubicBezTo>
                    <a:lnTo>
                      <a:pt x="39446" y="10862"/>
                    </a:lnTo>
                    <a:lnTo>
                      <a:pt x="38874" y="10862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 76">
                <a:extLst>
                  <a:ext uri="{FF2B5EF4-FFF2-40B4-BE49-F238E27FC236}">
                    <a16:creationId xmlns:a16="http://schemas.microsoft.com/office/drawing/2014/main" id="{C64E908D-4E31-8C2E-AA53-2A056A060F61}"/>
                  </a:ext>
                </a:extLst>
              </p:cNvPr>
              <p:cNvSpPr/>
              <p:nvPr/>
            </p:nvSpPr>
            <p:spPr>
              <a:xfrm>
                <a:off x="1456472" y="6432665"/>
                <a:ext cx="42876" cy="110906"/>
              </a:xfrm>
              <a:custGeom>
                <a:avLst/>
                <a:gdLst>
                  <a:gd name="connsiteX0" fmla="*/ 24011 w 42876"/>
                  <a:gd name="connsiteY0" fmla="*/ 0 h 110906"/>
                  <a:gd name="connsiteX1" fmla="*/ 24011 w 42876"/>
                  <a:gd name="connsiteY1" fmla="*/ 32586 h 110906"/>
                  <a:gd name="connsiteX2" fmla="*/ 42876 w 42876"/>
                  <a:gd name="connsiteY2" fmla="*/ 32586 h 110906"/>
                  <a:gd name="connsiteX3" fmla="*/ 42876 w 42876"/>
                  <a:gd name="connsiteY3" fmla="*/ 41733 h 110906"/>
                  <a:gd name="connsiteX4" fmla="*/ 24011 w 42876"/>
                  <a:gd name="connsiteY4" fmla="*/ 41733 h 110906"/>
                  <a:gd name="connsiteX5" fmla="*/ 24011 w 42876"/>
                  <a:gd name="connsiteY5" fmla="*/ 94327 h 110906"/>
                  <a:gd name="connsiteX6" fmla="*/ 34873 w 42876"/>
                  <a:gd name="connsiteY6" fmla="*/ 101759 h 110906"/>
                  <a:gd name="connsiteX7" fmla="*/ 42876 w 42876"/>
                  <a:gd name="connsiteY7" fmla="*/ 101188 h 110906"/>
                  <a:gd name="connsiteX8" fmla="*/ 42876 w 42876"/>
                  <a:gd name="connsiteY8" fmla="*/ 110334 h 110906"/>
                  <a:gd name="connsiteX9" fmla="*/ 30871 w 42876"/>
                  <a:gd name="connsiteY9" fmla="*/ 110906 h 110906"/>
                  <a:gd name="connsiteX10" fmla="*/ 13149 w 42876"/>
                  <a:gd name="connsiteY10" fmla="*/ 94327 h 110906"/>
                  <a:gd name="connsiteX11" fmla="*/ 13149 w 42876"/>
                  <a:gd name="connsiteY11" fmla="*/ 41733 h 110906"/>
                  <a:gd name="connsiteX12" fmla="*/ 0 w 42876"/>
                  <a:gd name="connsiteY12" fmla="*/ 41733 h 110906"/>
                  <a:gd name="connsiteX13" fmla="*/ 0 w 42876"/>
                  <a:gd name="connsiteY13" fmla="*/ 32586 h 110906"/>
                  <a:gd name="connsiteX14" fmla="*/ 13149 w 42876"/>
                  <a:gd name="connsiteY14" fmla="*/ 32586 h 110906"/>
                  <a:gd name="connsiteX15" fmla="*/ 13149 w 42876"/>
                  <a:gd name="connsiteY15" fmla="*/ 0 h 110906"/>
                  <a:gd name="connsiteX16" fmla="*/ 24011 w 42876"/>
                  <a:gd name="connsiteY16" fmla="*/ 0 h 110906"/>
                  <a:gd name="connsiteX17" fmla="*/ 24011 w 42876"/>
                  <a:gd name="connsiteY17" fmla="*/ 0 h 110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2876" h="110906">
                    <a:moveTo>
                      <a:pt x="24011" y="0"/>
                    </a:moveTo>
                    <a:lnTo>
                      <a:pt x="24011" y="32586"/>
                    </a:lnTo>
                    <a:lnTo>
                      <a:pt x="42876" y="32586"/>
                    </a:lnTo>
                    <a:lnTo>
                      <a:pt x="42876" y="41733"/>
                    </a:lnTo>
                    <a:lnTo>
                      <a:pt x="24011" y="41733"/>
                    </a:lnTo>
                    <a:lnTo>
                      <a:pt x="24011" y="94327"/>
                    </a:lnTo>
                    <a:cubicBezTo>
                      <a:pt x="24011" y="101759"/>
                      <a:pt x="29156" y="101759"/>
                      <a:pt x="34873" y="101759"/>
                    </a:cubicBezTo>
                    <a:cubicBezTo>
                      <a:pt x="40018" y="101759"/>
                      <a:pt x="42876" y="101188"/>
                      <a:pt x="42876" y="101188"/>
                    </a:cubicBezTo>
                    <a:lnTo>
                      <a:pt x="42876" y="110334"/>
                    </a:lnTo>
                    <a:cubicBezTo>
                      <a:pt x="42876" y="110334"/>
                      <a:pt x="37159" y="110906"/>
                      <a:pt x="30871" y="110906"/>
                    </a:cubicBezTo>
                    <a:cubicBezTo>
                      <a:pt x="22867" y="110906"/>
                      <a:pt x="13149" y="108619"/>
                      <a:pt x="13149" y="94327"/>
                    </a:cubicBezTo>
                    <a:lnTo>
                      <a:pt x="13149" y="41733"/>
                    </a:lnTo>
                    <a:lnTo>
                      <a:pt x="0" y="41733"/>
                    </a:lnTo>
                    <a:lnTo>
                      <a:pt x="0" y="32586"/>
                    </a:lnTo>
                    <a:lnTo>
                      <a:pt x="13149" y="32586"/>
                    </a:lnTo>
                    <a:lnTo>
                      <a:pt x="13149" y="0"/>
                    </a:lnTo>
                    <a:lnTo>
                      <a:pt x="24011" y="0"/>
                    </a:lnTo>
                    <a:lnTo>
                      <a:pt x="24011" y="0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 77">
                <a:extLst>
                  <a:ext uri="{FF2B5EF4-FFF2-40B4-BE49-F238E27FC236}">
                    <a16:creationId xmlns:a16="http://schemas.microsoft.com/office/drawing/2014/main" id="{0EB3E127-4C71-327C-E867-944DABB99C61}"/>
                  </a:ext>
                </a:extLst>
              </p:cNvPr>
              <p:cNvSpPr/>
              <p:nvPr/>
            </p:nvSpPr>
            <p:spPr>
              <a:xfrm>
                <a:off x="1545654" y="6462964"/>
                <a:ext cx="80035" cy="81178"/>
              </a:xfrm>
              <a:custGeom>
                <a:avLst/>
                <a:gdLst>
                  <a:gd name="connsiteX0" fmla="*/ 40018 w 80035"/>
                  <a:gd name="connsiteY0" fmla="*/ 0 h 81178"/>
                  <a:gd name="connsiteX1" fmla="*/ 80035 w 80035"/>
                  <a:gd name="connsiteY1" fmla="*/ 40589 h 81178"/>
                  <a:gd name="connsiteX2" fmla="*/ 40018 w 80035"/>
                  <a:gd name="connsiteY2" fmla="*/ 81179 h 81178"/>
                  <a:gd name="connsiteX3" fmla="*/ 0 w 80035"/>
                  <a:gd name="connsiteY3" fmla="*/ 40589 h 81178"/>
                  <a:gd name="connsiteX4" fmla="*/ 40018 w 80035"/>
                  <a:gd name="connsiteY4" fmla="*/ 0 h 81178"/>
                  <a:gd name="connsiteX5" fmla="*/ 40018 w 80035"/>
                  <a:gd name="connsiteY5" fmla="*/ 9719 h 81178"/>
                  <a:gd name="connsiteX6" fmla="*/ 10862 w 80035"/>
                  <a:gd name="connsiteY6" fmla="*/ 41161 h 81178"/>
                  <a:gd name="connsiteX7" fmla="*/ 40018 w 80035"/>
                  <a:gd name="connsiteY7" fmla="*/ 72604 h 81178"/>
                  <a:gd name="connsiteX8" fmla="*/ 69173 w 80035"/>
                  <a:gd name="connsiteY8" fmla="*/ 41161 h 81178"/>
                  <a:gd name="connsiteX9" fmla="*/ 40018 w 80035"/>
                  <a:gd name="connsiteY9" fmla="*/ 9719 h 81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0035" h="81178">
                    <a:moveTo>
                      <a:pt x="40018" y="0"/>
                    </a:moveTo>
                    <a:cubicBezTo>
                      <a:pt x="62313" y="0"/>
                      <a:pt x="80035" y="17150"/>
                      <a:pt x="80035" y="40589"/>
                    </a:cubicBezTo>
                    <a:cubicBezTo>
                      <a:pt x="80035" y="64028"/>
                      <a:pt x="62313" y="81179"/>
                      <a:pt x="40018" y="81179"/>
                    </a:cubicBezTo>
                    <a:cubicBezTo>
                      <a:pt x="17722" y="81179"/>
                      <a:pt x="0" y="64028"/>
                      <a:pt x="0" y="40589"/>
                    </a:cubicBezTo>
                    <a:cubicBezTo>
                      <a:pt x="0" y="17150"/>
                      <a:pt x="17722" y="0"/>
                      <a:pt x="40018" y="0"/>
                    </a:cubicBezTo>
                    <a:close/>
                    <a:moveTo>
                      <a:pt x="40018" y="9719"/>
                    </a:moveTo>
                    <a:cubicBezTo>
                      <a:pt x="22867" y="9719"/>
                      <a:pt x="10862" y="23439"/>
                      <a:pt x="10862" y="41161"/>
                    </a:cubicBezTo>
                    <a:cubicBezTo>
                      <a:pt x="10862" y="58883"/>
                      <a:pt x="22867" y="72604"/>
                      <a:pt x="40018" y="72604"/>
                    </a:cubicBezTo>
                    <a:cubicBezTo>
                      <a:pt x="57168" y="72604"/>
                      <a:pt x="69173" y="58883"/>
                      <a:pt x="69173" y="41161"/>
                    </a:cubicBezTo>
                    <a:cubicBezTo>
                      <a:pt x="69173" y="23439"/>
                      <a:pt x="57168" y="9719"/>
                      <a:pt x="40018" y="9719"/>
                    </a:cubicBez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 78">
                <a:extLst>
                  <a:ext uri="{FF2B5EF4-FFF2-40B4-BE49-F238E27FC236}">
                    <a16:creationId xmlns:a16="http://schemas.microsoft.com/office/drawing/2014/main" id="{5FE116B1-86BE-B5F6-C72E-9617300DB9E5}"/>
                  </a:ext>
                </a:extLst>
              </p:cNvPr>
              <p:cNvSpPr/>
              <p:nvPr/>
            </p:nvSpPr>
            <p:spPr>
              <a:xfrm>
                <a:off x="1635408" y="6418944"/>
                <a:ext cx="41732" cy="123483"/>
              </a:xfrm>
              <a:custGeom>
                <a:avLst/>
                <a:gdLst>
                  <a:gd name="connsiteX0" fmla="*/ 13720 w 41732"/>
                  <a:gd name="connsiteY0" fmla="*/ 18294 h 123483"/>
                  <a:gd name="connsiteX1" fmla="*/ 31442 w 41732"/>
                  <a:gd name="connsiteY1" fmla="*/ 0 h 123483"/>
                  <a:gd name="connsiteX2" fmla="*/ 41733 w 41732"/>
                  <a:gd name="connsiteY2" fmla="*/ 572 h 123483"/>
                  <a:gd name="connsiteX3" fmla="*/ 41733 w 41732"/>
                  <a:gd name="connsiteY3" fmla="*/ 9719 h 123483"/>
                  <a:gd name="connsiteX4" fmla="*/ 33729 w 41732"/>
                  <a:gd name="connsiteY4" fmla="*/ 9147 h 123483"/>
                  <a:gd name="connsiteX5" fmla="*/ 24011 w 41732"/>
                  <a:gd name="connsiteY5" fmla="*/ 19437 h 123483"/>
                  <a:gd name="connsiteX6" fmla="*/ 24011 w 41732"/>
                  <a:gd name="connsiteY6" fmla="*/ 45734 h 123483"/>
                  <a:gd name="connsiteX7" fmla="*/ 40018 w 41732"/>
                  <a:gd name="connsiteY7" fmla="*/ 45734 h 123483"/>
                  <a:gd name="connsiteX8" fmla="*/ 40018 w 41732"/>
                  <a:gd name="connsiteY8" fmla="*/ 54881 h 123483"/>
                  <a:gd name="connsiteX9" fmla="*/ 24011 w 41732"/>
                  <a:gd name="connsiteY9" fmla="*/ 54881 h 123483"/>
                  <a:gd name="connsiteX10" fmla="*/ 24011 w 41732"/>
                  <a:gd name="connsiteY10" fmla="*/ 123483 h 123483"/>
                  <a:gd name="connsiteX11" fmla="*/ 13149 w 41732"/>
                  <a:gd name="connsiteY11" fmla="*/ 123483 h 123483"/>
                  <a:gd name="connsiteX12" fmla="*/ 13149 w 41732"/>
                  <a:gd name="connsiteY12" fmla="*/ 54881 h 123483"/>
                  <a:gd name="connsiteX13" fmla="*/ 0 w 41732"/>
                  <a:gd name="connsiteY13" fmla="*/ 54881 h 123483"/>
                  <a:gd name="connsiteX14" fmla="*/ 0 w 41732"/>
                  <a:gd name="connsiteY14" fmla="*/ 45734 h 123483"/>
                  <a:gd name="connsiteX15" fmla="*/ 13149 w 41732"/>
                  <a:gd name="connsiteY15" fmla="*/ 45734 h 123483"/>
                  <a:gd name="connsiteX16" fmla="*/ 13720 w 41732"/>
                  <a:gd name="connsiteY16" fmla="*/ 18294 h 123483"/>
                  <a:gd name="connsiteX17" fmla="*/ 13720 w 41732"/>
                  <a:gd name="connsiteY17" fmla="*/ 18294 h 123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1732" h="123483">
                    <a:moveTo>
                      <a:pt x="13720" y="18294"/>
                    </a:moveTo>
                    <a:cubicBezTo>
                      <a:pt x="13720" y="4002"/>
                      <a:pt x="22867" y="0"/>
                      <a:pt x="31442" y="0"/>
                    </a:cubicBezTo>
                    <a:cubicBezTo>
                      <a:pt x="37159" y="0"/>
                      <a:pt x="41733" y="572"/>
                      <a:pt x="41733" y="572"/>
                    </a:cubicBezTo>
                    <a:lnTo>
                      <a:pt x="41733" y="9719"/>
                    </a:lnTo>
                    <a:cubicBezTo>
                      <a:pt x="41733" y="9719"/>
                      <a:pt x="36588" y="9147"/>
                      <a:pt x="33729" y="9147"/>
                    </a:cubicBezTo>
                    <a:cubicBezTo>
                      <a:pt x="26869" y="9147"/>
                      <a:pt x="24011" y="12005"/>
                      <a:pt x="24011" y="19437"/>
                    </a:cubicBezTo>
                    <a:lnTo>
                      <a:pt x="24011" y="45734"/>
                    </a:lnTo>
                    <a:lnTo>
                      <a:pt x="40018" y="45734"/>
                    </a:lnTo>
                    <a:lnTo>
                      <a:pt x="40018" y="54881"/>
                    </a:lnTo>
                    <a:lnTo>
                      <a:pt x="24011" y="54881"/>
                    </a:lnTo>
                    <a:lnTo>
                      <a:pt x="24011" y="123483"/>
                    </a:lnTo>
                    <a:lnTo>
                      <a:pt x="13149" y="123483"/>
                    </a:lnTo>
                    <a:lnTo>
                      <a:pt x="13149" y="54881"/>
                    </a:lnTo>
                    <a:lnTo>
                      <a:pt x="0" y="54881"/>
                    </a:lnTo>
                    <a:lnTo>
                      <a:pt x="0" y="45734"/>
                    </a:lnTo>
                    <a:lnTo>
                      <a:pt x="13149" y="45734"/>
                    </a:lnTo>
                    <a:lnTo>
                      <a:pt x="13720" y="18294"/>
                    </a:lnTo>
                    <a:lnTo>
                      <a:pt x="13720" y="18294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 79">
                <a:extLst>
                  <a:ext uri="{FF2B5EF4-FFF2-40B4-BE49-F238E27FC236}">
                    <a16:creationId xmlns:a16="http://schemas.microsoft.com/office/drawing/2014/main" id="{2824A0B2-F153-CB5E-477A-2CF02DCF99E2}"/>
                  </a:ext>
                </a:extLst>
              </p:cNvPr>
              <p:cNvSpPr/>
              <p:nvPr/>
            </p:nvSpPr>
            <p:spPr>
              <a:xfrm>
                <a:off x="1717730" y="6417229"/>
                <a:ext cx="124054" cy="126913"/>
              </a:xfrm>
              <a:custGeom>
                <a:avLst/>
                <a:gdLst>
                  <a:gd name="connsiteX0" fmla="*/ 64028 w 124054"/>
                  <a:gd name="connsiteY0" fmla="*/ 104618 h 126913"/>
                  <a:gd name="connsiteX1" fmla="*/ 97186 w 124054"/>
                  <a:gd name="connsiteY1" fmla="*/ 81179 h 126913"/>
                  <a:gd name="connsiteX2" fmla="*/ 124055 w 124054"/>
                  <a:gd name="connsiteY2" fmla="*/ 81179 h 126913"/>
                  <a:gd name="connsiteX3" fmla="*/ 64028 w 124054"/>
                  <a:gd name="connsiteY3" fmla="*/ 126913 h 126913"/>
                  <a:gd name="connsiteX4" fmla="*/ 0 w 124054"/>
                  <a:gd name="connsiteY4" fmla="*/ 63457 h 126913"/>
                  <a:gd name="connsiteX5" fmla="*/ 64028 w 124054"/>
                  <a:gd name="connsiteY5" fmla="*/ 0 h 126913"/>
                  <a:gd name="connsiteX6" fmla="*/ 124055 w 124054"/>
                  <a:gd name="connsiteY6" fmla="*/ 45734 h 126913"/>
                  <a:gd name="connsiteX7" fmla="*/ 97186 w 124054"/>
                  <a:gd name="connsiteY7" fmla="*/ 45734 h 126913"/>
                  <a:gd name="connsiteX8" fmla="*/ 64028 w 124054"/>
                  <a:gd name="connsiteY8" fmla="*/ 22296 h 126913"/>
                  <a:gd name="connsiteX9" fmla="*/ 25154 w 124054"/>
                  <a:gd name="connsiteY9" fmla="*/ 63457 h 126913"/>
                  <a:gd name="connsiteX10" fmla="*/ 64028 w 124054"/>
                  <a:gd name="connsiteY10" fmla="*/ 104618 h 126913"/>
                  <a:gd name="connsiteX11" fmla="*/ 64028 w 124054"/>
                  <a:gd name="connsiteY11" fmla="*/ 104618 h 126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4054" h="126913">
                    <a:moveTo>
                      <a:pt x="64028" y="104618"/>
                    </a:moveTo>
                    <a:cubicBezTo>
                      <a:pt x="80607" y="104618"/>
                      <a:pt x="92612" y="96042"/>
                      <a:pt x="97186" y="81179"/>
                    </a:cubicBezTo>
                    <a:lnTo>
                      <a:pt x="124055" y="81179"/>
                    </a:lnTo>
                    <a:cubicBezTo>
                      <a:pt x="116623" y="110334"/>
                      <a:pt x="91469" y="126913"/>
                      <a:pt x="64028" y="126913"/>
                    </a:cubicBezTo>
                    <a:cubicBezTo>
                      <a:pt x="28012" y="126913"/>
                      <a:pt x="0" y="100616"/>
                      <a:pt x="0" y="63457"/>
                    </a:cubicBezTo>
                    <a:cubicBezTo>
                      <a:pt x="0" y="26297"/>
                      <a:pt x="28012" y="0"/>
                      <a:pt x="64028" y="0"/>
                    </a:cubicBezTo>
                    <a:cubicBezTo>
                      <a:pt x="92041" y="0"/>
                      <a:pt x="117195" y="16579"/>
                      <a:pt x="124055" y="45734"/>
                    </a:cubicBezTo>
                    <a:lnTo>
                      <a:pt x="97186" y="45734"/>
                    </a:lnTo>
                    <a:cubicBezTo>
                      <a:pt x="92612" y="30871"/>
                      <a:pt x="80035" y="22296"/>
                      <a:pt x="64028" y="22296"/>
                    </a:cubicBezTo>
                    <a:cubicBezTo>
                      <a:pt x="40589" y="22296"/>
                      <a:pt x="25154" y="40018"/>
                      <a:pt x="25154" y="63457"/>
                    </a:cubicBezTo>
                    <a:cubicBezTo>
                      <a:pt x="25154" y="86896"/>
                      <a:pt x="41161" y="104618"/>
                      <a:pt x="64028" y="104618"/>
                    </a:cubicBezTo>
                    <a:lnTo>
                      <a:pt x="64028" y="104618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 80">
                <a:extLst>
                  <a:ext uri="{FF2B5EF4-FFF2-40B4-BE49-F238E27FC236}">
                    <a16:creationId xmlns:a16="http://schemas.microsoft.com/office/drawing/2014/main" id="{041FF938-B676-C2E5-2E2F-84FDD2160296}"/>
                  </a:ext>
                </a:extLst>
              </p:cNvPr>
              <p:cNvSpPr/>
              <p:nvPr/>
            </p:nvSpPr>
            <p:spPr>
              <a:xfrm>
                <a:off x="1856077" y="6419516"/>
                <a:ext cx="22867" cy="122911"/>
              </a:xfrm>
              <a:custGeom>
                <a:avLst/>
                <a:gdLst>
                  <a:gd name="connsiteX0" fmla="*/ 22867 w 22867"/>
                  <a:gd name="connsiteY0" fmla="*/ 122911 h 122911"/>
                  <a:gd name="connsiteX1" fmla="*/ 0 w 22867"/>
                  <a:gd name="connsiteY1" fmla="*/ 122911 h 122911"/>
                  <a:gd name="connsiteX2" fmla="*/ 0 w 22867"/>
                  <a:gd name="connsiteY2" fmla="*/ 0 h 122911"/>
                  <a:gd name="connsiteX3" fmla="*/ 22867 w 22867"/>
                  <a:gd name="connsiteY3" fmla="*/ 0 h 122911"/>
                  <a:gd name="connsiteX4" fmla="*/ 22867 w 22867"/>
                  <a:gd name="connsiteY4" fmla="*/ 122911 h 122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867" h="122911">
                    <a:moveTo>
                      <a:pt x="22867" y="122911"/>
                    </a:moveTo>
                    <a:lnTo>
                      <a:pt x="0" y="122911"/>
                    </a:lnTo>
                    <a:lnTo>
                      <a:pt x="0" y="0"/>
                    </a:lnTo>
                    <a:lnTo>
                      <a:pt x="22867" y="0"/>
                    </a:lnTo>
                    <a:lnTo>
                      <a:pt x="22867" y="122911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 81">
                <a:extLst>
                  <a:ext uri="{FF2B5EF4-FFF2-40B4-BE49-F238E27FC236}">
                    <a16:creationId xmlns:a16="http://schemas.microsoft.com/office/drawing/2014/main" id="{04A81F6B-3640-B667-C796-8F5B6E2B9ABA}"/>
                  </a:ext>
                </a:extLst>
              </p:cNvPr>
              <p:cNvSpPr/>
              <p:nvPr/>
            </p:nvSpPr>
            <p:spPr>
              <a:xfrm>
                <a:off x="1892665" y="6460105"/>
                <a:ext cx="73175" cy="84608"/>
              </a:xfrm>
              <a:custGeom>
                <a:avLst/>
                <a:gdLst>
                  <a:gd name="connsiteX0" fmla="*/ 50308 w 73175"/>
                  <a:gd name="connsiteY0" fmla="*/ 29156 h 84608"/>
                  <a:gd name="connsiteX1" fmla="*/ 37159 w 73175"/>
                  <a:gd name="connsiteY1" fmla="*/ 19437 h 84608"/>
                  <a:gd name="connsiteX2" fmla="*/ 13149 w 73175"/>
                  <a:gd name="connsiteY2" fmla="*/ 26869 h 84608"/>
                  <a:gd name="connsiteX3" fmla="*/ 4002 w 73175"/>
                  <a:gd name="connsiteY3" fmla="*/ 9719 h 84608"/>
                  <a:gd name="connsiteX4" fmla="*/ 38303 w 73175"/>
                  <a:gd name="connsiteY4" fmla="*/ 0 h 84608"/>
                  <a:gd name="connsiteX5" fmla="*/ 73175 w 73175"/>
                  <a:gd name="connsiteY5" fmla="*/ 29727 h 84608"/>
                  <a:gd name="connsiteX6" fmla="*/ 73175 w 73175"/>
                  <a:gd name="connsiteY6" fmla="*/ 82322 h 84608"/>
                  <a:gd name="connsiteX7" fmla="*/ 50308 w 73175"/>
                  <a:gd name="connsiteY7" fmla="*/ 82322 h 84608"/>
                  <a:gd name="connsiteX8" fmla="*/ 50308 w 73175"/>
                  <a:gd name="connsiteY8" fmla="*/ 74890 h 84608"/>
                  <a:gd name="connsiteX9" fmla="*/ 28012 w 73175"/>
                  <a:gd name="connsiteY9" fmla="*/ 84609 h 84608"/>
                  <a:gd name="connsiteX10" fmla="*/ 0 w 73175"/>
                  <a:gd name="connsiteY10" fmla="*/ 59455 h 84608"/>
                  <a:gd name="connsiteX11" fmla="*/ 29156 w 73175"/>
                  <a:gd name="connsiteY11" fmla="*/ 34873 h 84608"/>
                  <a:gd name="connsiteX12" fmla="*/ 45163 w 73175"/>
                  <a:gd name="connsiteY12" fmla="*/ 34873 h 84608"/>
                  <a:gd name="connsiteX13" fmla="*/ 50880 w 73175"/>
                  <a:gd name="connsiteY13" fmla="*/ 30299 h 84608"/>
                  <a:gd name="connsiteX14" fmla="*/ 50308 w 73175"/>
                  <a:gd name="connsiteY14" fmla="*/ 29156 h 84608"/>
                  <a:gd name="connsiteX15" fmla="*/ 50308 w 73175"/>
                  <a:gd name="connsiteY15" fmla="*/ 29156 h 84608"/>
                  <a:gd name="connsiteX16" fmla="*/ 50308 w 73175"/>
                  <a:gd name="connsiteY16" fmla="*/ 53738 h 84608"/>
                  <a:gd name="connsiteX17" fmla="*/ 50308 w 73175"/>
                  <a:gd name="connsiteY17" fmla="*/ 48021 h 84608"/>
                  <a:gd name="connsiteX18" fmla="*/ 43448 w 73175"/>
                  <a:gd name="connsiteY18" fmla="*/ 49736 h 84608"/>
                  <a:gd name="connsiteX19" fmla="*/ 34872 w 73175"/>
                  <a:gd name="connsiteY19" fmla="*/ 49736 h 84608"/>
                  <a:gd name="connsiteX20" fmla="*/ 23439 w 73175"/>
                  <a:gd name="connsiteY20" fmla="*/ 58312 h 84608"/>
                  <a:gd name="connsiteX21" fmla="*/ 34872 w 73175"/>
                  <a:gd name="connsiteY21" fmla="*/ 68030 h 84608"/>
                  <a:gd name="connsiteX22" fmla="*/ 50308 w 73175"/>
                  <a:gd name="connsiteY22" fmla="*/ 53738 h 84608"/>
                  <a:gd name="connsiteX23" fmla="*/ 50308 w 73175"/>
                  <a:gd name="connsiteY23" fmla="*/ 53738 h 84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3175" h="84608">
                    <a:moveTo>
                      <a:pt x="50308" y="29156"/>
                    </a:moveTo>
                    <a:cubicBezTo>
                      <a:pt x="50308" y="23439"/>
                      <a:pt x="45734" y="19437"/>
                      <a:pt x="37159" y="19437"/>
                    </a:cubicBezTo>
                    <a:cubicBezTo>
                      <a:pt x="29156" y="19437"/>
                      <a:pt x="18865" y="23439"/>
                      <a:pt x="13149" y="26869"/>
                    </a:cubicBezTo>
                    <a:lnTo>
                      <a:pt x="4002" y="9719"/>
                    </a:lnTo>
                    <a:cubicBezTo>
                      <a:pt x="4002" y="9719"/>
                      <a:pt x="18865" y="0"/>
                      <a:pt x="38303" y="0"/>
                    </a:cubicBezTo>
                    <a:cubicBezTo>
                      <a:pt x="56596" y="0"/>
                      <a:pt x="73175" y="8575"/>
                      <a:pt x="73175" y="29727"/>
                    </a:cubicBezTo>
                    <a:lnTo>
                      <a:pt x="73175" y="82322"/>
                    </a:lnTo>
                    <a:lnTo>
                      <a:pt x="50308" y="82322"/>
                    </a:lnTo>
                    <a:lnTo>
                      <a:pt x="50308" y="74890"/>
                    </a:lnTo>
                    <a:cubicBezTo>
                      <a:pt x="46306" y="81179"/>
                      <a:pt x="37159" y="84609"/>
                      <a:pt x="28012" y="84609"/>
                    </a:cubicBezTo>
                    <a:cubicBezTo>
                      <a:pt x="10862" y="84609"/>
                      <a:pt x="0" y="72604"/>
                      <a:pt x="0" y="59455"/>
                    </a:cubicBezTo>
                    <a:cubicBezTo>
                      <a:pt x="0" y="44020"/>
                      <a:pt x="11434" y="34873"/>
                      <a:pt x="29156" y="34873"/>
                    </a:cubicBezTo>
                    <a:lnTo>
                      <a:pt x="45163" y="34873"/>
                    </a:lnTo>
                    <a:cubicBezTo>
                      <a:pt x="49164" y="34873"/>
                      <a:pt x="50880" y="33158"/>
                      <a:pt x="50880" y="30299"/>
                    </a:cubicBezTo>
                    <a:lnTo>
                      <a:pt x="50308" y="29156"/>
                    </a:lnTo>
                    <a:lnTo>
                      <a:pt x="50308" y="29156"/>
                    </a:lnTo>
                    <a:close/>
                    <a:moveTo>
                      <a:pt x="50308" y="53738"/>
                    </a:moveTo>
                    <a:lnTo>
                      <a:pt x="50308" y="48021"/>
                    </a:lnTo>
                    <a:cubicBezTo>
                      <a:pt x="49164" y="49165"/>
                      <a:pt x="46306" y="49736"/>
                      <a:pt x="43448" y="49736"/>
                    </a:cubicBezTo>
                    <a:lnTo>
                      <a:pt x="34872" y="49736"/>
                    </a:lnTo>
                    <a:cubicBezTo>
                      <a:pt x="27441" y="49736"/>
                      <a:pt x="23439" y="53166"/>
                      <a:pt x="23439" y="58312"/>
                    </a:cubicBezTo>
                    <a:cubicBezTo>
                      <a:pt x="23439" y="63457"/>
                      <a:pt x="28012" y="68030"/>
                      <a:pt x="34872" y="68030"/>
                    </a:cubicBezTo>
                    <a:cubicBezTo>
                      <a:pt x="42876" y="68030"/>
                      <a:pt x="50308" y="63457"/>
                      <a:pt x="50308" y="53738"/>
                    </a:cubicBezTo>
                    <a:lnTo>
                      <a:pt x="50308" y="53738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 82">
                <a:extLst>
                  <a:ext uri="{FF2B5EF4-FFF2-40B4-BE49-F238E27FC236}">
                    <a16:creationId xmlns:a16="http://schemas.microsoft.com/office/drawing/2014/main" id="{A1538C03-BC04-E317-DBF9-A7279A999E69}"/>
                  </a:ext>
                </a:extLst>
              </p:cNvPr>
              <p:cNvSpPr/>
              <p:nvPr/>
            </p:nvSpPr>
            <p:spPr>
              <a:xfrm>
                <a:off x="1984705" y="6460677"/>
                <a:ext cx="49164" cy="81750"/>
              </a:xfrm>
              <a:custGeom>
                <a:avLst/>
                <a:gdLst>
                  <a:gd name="connsiteX0" fmla="*/ 49165 w 49164"/>
                  <a:gd name="connsiteY0" fmla="*/ 24011 h 81750"/>
                  <a:gd name="connsiteX1" fmla="*/ 39446 w 49164"/>
                  <a:gd name="connsiteY1" fmla="*/ 24011 h 81750"/>
                  <a:gd name="connsiteX2" fmla="*/ 22867 w 49164"/>
                  <a:gd name="connsiteY2" fmla="*/ 43448 h 81750"/>
                  <a:gd name="connsiteX3" fmla="*/ 22867 w 49164"/>
                  <a:gd name="connsiteY3" fmla="*/ 81750 h 81750"/>
                  <a:gd name="connsiteX4" fmla="*/ 0 w 49164"/>
                  <a:gd name="connsiteY4" fmla="*/ 81750 h 81750"/>
                  <a:gd name="connsiteX5" fmla="*/ 0 w 49164"/>
                  <a:gd name="connsiteY5" fmla="*/ 1143 h 81750"/>
                  <a:gd name="connsiteX6" fmla="*/ 22296 w 49164"/>
                  <a:gd name="connsiteY6" fmla="*/ 1143 h 81750"/>
                  <a:gd name="connsiteX7" fmla="*/ 22296 w 49164"/>
                  <a:gd name="connsiteY7" fmla="*/ 13720 h 81750"/>
                  <a:gd name="connsiteX8" fmla="*/ 42876 w 49164"/>
                  <a:gd name="connsiteY8" fmla="*/ 0 h 81750"/>
                  <a:gd name="connsiteX9" fmla="*/ 49165 w 49164"/>
                  <a:gd name="connsiteY9" fmla="*/ 572 h 81750"/>
                  <a:gd name="connsiteX10" fmla="*/ 49165 w 49164"/>
                  <a:gd name="connsiteY10" fmla="*/ 24011 h 81750"/>
                  <a:gd name="connsiteX11" fmla="*/ 49165 w 49164"/>
                  <a:gd name="connsiteY11" fmla="*/ 24011 h 81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9164" h="81750">
                    <a:moveTo>
                      <a:pt x="49165" y="24011"/>
                    </a:moveTo>
                    <a:lnTo>
                      <a:pt x="39446" y="24011"/>
                    </a:lnTo>
                    <a:cubicBezTo>
                      <a:pt x="28013" y="24011"/>
                      <a:pt x="22867" y="29156"/>
                      <a:pt x="22867" y="43448"/>
                    </a:cubicBezTo>
                    <a:lnTo>
                      <a:pt x="22867" y="81750"/>
                    </a:lnTo>
                    <a:lnTo>
                      <a:pt x="0" y="81750"/>
                    </a:lnTo>
                    <a:lnTo>
                      <a:pt x="0" y="1143"/>
                    </a:lnTo>
                    <a:lnTo>
                      <a:pt x="22296" y="1143"/>
                    </a:lnTo>
                    <a:lnTo>
                      <a:pt x="22296" y="13720"/>
                    </a:lnTo>
                    <a:cubicBezTo>
                      <a:pt x="25154" y="5145"/>
                      <a:pt x="33158" y="0"/>
                      <a:pt x="42876" y="0"/>
                    </a:cubicBezTo>
                    <a:cubicBezTo>
                      <a:pt x="45163" y="0"/>
                      <a:pt x="46878" y="0"/>
                      <a:pt x="49165" y="572"/>
                    </a:cubicBezTo>
                    <a:lnTo>
                      <a:pt x="49165" y="24011"/>
                    </a:lnTo>
                    <a:lnTo>
                      <a:pt x="49165" y="24011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 83">
                <a:extLst>
                  <a:ext uri="{FF2B5EF4-FFF2-40B4-BE49-F238E27FC236}">
                    <a16:creationId xmlns:a16="http://schemas.microsoft.com/office/drawing/2014/main" id="{48DDF9E3-1ABD-3028-C8F0-78DF80879ADB}"/>
                  </a:ext>
                </a:extLst>
              </p:cNvPr>
              <p:cNvSpPr/>
              <p:nvPr/>
            </p:nvSpPr>
            <p:spPr>
              <a:xfrm>
                <a:off x="2040158" y="6419516"/>
                <a:ext cx="36587" cy="122911"/>
              </a:xfrm>
              <a:custGeom>
                <a:avLst/>
                <a:gdLst>
                  <a:gd name="connsiteX0" fmla="*/ 34301 w 36587"/>
                  <a:gd name="connsiteY0" fmla="*/ 122911 h 122911"/>
                  <a:gd name="connsiteX1" fmla="*/ 11434 w 36587"/>
                  <a:gd name="connsiteY1" fmla="*/ 122911 h 122911"/>
                  <a:gd name="connsiteX2" fmla="*/ 11434 w 36587"/>
                  <a:gd name="connsiteY2" fmla="*/ 61742 h 122911"/>
                  <a:gd name="connsiteX3" fmla="*/ 0 w 36587"/>
                  <a:gd name="connsiteY3" fmla="*/ 61742 h 122911"/>
                  <a:gd name="connsiteX4" fmla="*/ 0 w 36587"/>
                  <a:gd name="connsiteY4" fmla="*/ 42304 h 122911"/>
                  <a:gd name="connsiteX5" fmla="*/ 34301 w 36587"/>
                  <a:gd name="connsiteY5" fmla="*/ 42304 h 122911"/>
                  <a:gd name="connsiteX6" fmla="*/ 34301 w 36587"/>
                  <a:gd name="connsiteY6" fmla="*/ 122911 h 122911"/>
                  <a:gd name="connsiteX7" fmla="*/ 34301 w 36587"/>
                  <a:gd name="connsiteY7" fmla="*/ 122911 h 122911"/>
                  <a:gd name="connsiteX8" fmla="*/ 21724 w 36587"/>
                  <a:gd name="connsiteY8" fmla="*/ 0 h 122911"/>
                  <a:gd name="connsiteX9" fmla="*/ 36588 w 36587"/>
                  <a:gd name="connsiteY9" fmla="*/ 14864 h 122911"/>
                  <a:gd name="connsiteX10" fmla="*/ 21724 w 36587"/>
                  <a:gd name="connsiteY10" fmla="*/ 29727 h 122911"/>
                  <a:gd name="connsiteX11" fmla="*/ 7432 w 36587"/>
                  <a:gd name="connsiteY11" fmla="*/ 14864 h 122911"/>
                  <a:gd name="connsiteX12" fmla="*/ 21724 w 36587"/>
                  <a:gd name="connsiteY12" fmla="*/ 0 h 122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6587" h="122911">
                    <a:moveTo>
                      <a:pt x="34301" y="122911"/>
                    </a:moveTo>
                    <a:lnTo>
                      <a:pt x="11434" y="122911"/>
                    </a:lnTo>
                    <a:lnTo>
                      <a:pt x="11434" y="61742"/>
                    </a:lnTo>
                    <a:lnTo>
                      <a:pt x="0" y="61742"/>
                    </a:lnTo>
                    <a:lnTo>
                      <a:pt x="0" y="42304"/>
                    </a:lnTo>
                    <a:lnTo>
                      <a:pt x="34301" y="42304"/>
                    </a:lnTo>
                    <a:lnTo>
                      <a:pt x="34301" y="122911"/>
                    </a:lnTo>
                    <a:lnTo>
                      <a:pt x="34301" y="122911"/>
                    </a:lnTo>
                    <a:close/>
                    <a:moveTo>
                      <a:pt x="21724" y="0"/>
                    </a:moveTo>
                    <a:cubicBezTo>
                      <a:pt x="29727" y="0"/>
                      <a:pt x="36588" y="6860"/>
                      <a:pt x="36588" y="14864"/>
                    </a:cubicBezTo>
                    <a:cubicBezTo>
                      <a:pt x="36588" y="22867"/>
                      <a:pt x="30299" y="29727"/>
                      <a:pt x="21724" y="29727"/>
                    </a:cubicBezTo>
                    <a:cubicBezTo>
                      <a:pt x="13149" y="29727"/>
                      <a:pt x="7432" y="23439"/>
                      <a:pt x="7432" y="14864"/>
                    </a:cubicBezTo>
                    <a:cubicBezTo>
                      <a:pt x="7432" y="6288"/>
                      <a:pt x="13720" y="0"/>
                      <a:pt x="21724" y="0"/>
                    </a:cubicBez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 84">
                <a:extLst>
                  <a:ext uri="{FF2B5EF4-FFF2-40B4-BE49-F238E27FC236}">
                    <a16:creationId xmlns:a16="http://schemas.microsoft.com/office/drawing/2014/main" id="{3C48A94E-12A4-5E94-1AA8-A650480472DC}"/>
                  </a:ext>
                </a:extLst>
              </p:cNvPr>
              <p:cNvSpPr/>
              <p:nvPr/>
            </p:nvSpPr>
            <p:spPr>
              <a:xfrm>
                <a:off x="2086465" y="6461821"/>
                <a:ext cx="84036" cy="80607"/>
              </a:xfrm>
              <a:custGeom>
                <a:avLst/>
                <a:gdLst>
                  <a:gd name="connsiteX0" fmla="*/ 41733 w 84036"/>
                  <a:gd name="connsiteY0" fmla="*/ 56025 h 80607"/>
                  <a:gd name="connsiteX1" fmla="*/ 60027 w 84036"/>
                  <a:gd name="connsiteY1" fmla="*/ 0 h 80607"/>
                  <a:gd name="connsiteX2" fmla="*/ 84037 w 84036"/>
                  <a:gd name="connsiteY2" fmla="*/ 0 h 80607"/>
                  <a:gd name="connsiteX3" fmla="*/ 55453 w 84036"/>
                  <a:gd name="connsiteY3" fmla="*/ 80607 h 80607"/>
                  <a:gd name="connsiteX4" fmla="*/ 27441 w 84036"/>
                  <a:gd name="connsiteY4" fmla="*/ 80607 h 80607"/>
                  <a:gd name="connsiteX5" fmla="*/ 0 w 84036"/>
                  <a:gd name="connsiteY5" fmla="*/ 0 h 80607"/>
                  <a:gd name="connsiteX6" fmla="*/ 24582 w 84036"/>
                  <a:gd name="connsiteY6" fmla="*/ 0 h 80607"/>
                  <a:gd name="connsiteX7" fmla="*/ 41733 w 84036"/>
                  <a:gd name="connsiteY7" fmla="*/ 56025 h 80607"/>
                  <a:gd name="connsiteX8" fmla="*/ 41733 w 84036"/>
                  <a:gd name="connsiteY8" fmla="*/ 56025 h 80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4036" h="80607">
                    <a:moveTo>
                      <a:pt x="41733" y="56025"/>
                    </a:moveTo>
                    <a:lnTo>
                      <a:pt x="60027" y="0"/>
                    </a:lnTo>
                    <a:lnTo>
                      <a:pt x="84037" y="0"/>
                    </a:lnTo>
                    <a:lnTo>
                      <a:pt x="55453" y="80607"/>
                    </a:lnTo>
                    <a:lnTo>
                      <a:pt x="27441" y="80607"/>
                    </a:lnTo>
                    <a:lnTo>
                      <a:pt x="0" y="0"/>
                    </a:lnTo>
                    <a:lnTo>
                      <a:pt x="24582" y="0"/>
                    </a:lnTo>
                    <a:lnTo>
                      <a:pt x="41733" y="56025"/>
                    </a:lnTo>
                    <a:lnTo>
                      <a:pt x="41733" y="56025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 85">
                <a:extLst>
                  <a:ext uri="{FF2B5EF4-FFF2-40B4-BE49-F238E27FC236}">
                    <a16:creationId xmlns:a16="http://schemas.microsoft.com/office/drawing/2014/main" id="{F34DD2DB-7D32-269F-05FF-08A615E41075}"/>
                  </a:ext>
                </a:extLst>
              </p:cNvPr>
              <p:cNvSpPr/>
              <p:nvPr/>
            </p:nvSpPr>
            <p:spPr>
              <a:xfrm>
                <a:off x="2173932" y="6460105"/>
                <a:ext cx="73175" cy="84608"/>
              </a:xfrm>
              <a:custGeom>
                <a:avLst/>
                <a:gdLst>
                  <a:gd name="connsiteX0" fmla="*/ 50308 w 73175"/>
                  <a:gd name="connsiteY0" fmla="*/ 29156 h 84608"/>
                  <a:gd name="connsiteX1" fmla="*/ 37159 w 73175"/>
                  <a:gd name="connsiteY1" fmla="*/ 19437 h 84608"/>
                  <a:gd name="connsiteX2" fmla="*/ 13149 w 73175"/>
                  <a:gd name="connsiteY2" fmla="*/ 26869 h 84608"/>
                  <a:gd name="connsiteX3" fmla="*/ 4002 w 73175"/>
                  <a:gd name="connsiteY3" fmla="*/ 9719 h 84608"/>
                  <a:gd name="connsiteX4" fmla="*/ 38303 w 73175"/>
                  <a:gd name="connsiteY4" fmla="*/ 0 h 84608"/>
                  <a:gd name="connsiteX5" fmla="*/ 73175 w 73175"/>
                  <a:gd name="connsiteY5" fmla="*/ 29727 h 84608"/>
                  <a:gd name="connsiteX6" fmla="*/ 73175 w 73175"/>
                  <a:gd name="connsiteY6" fmla="*/ 82322 h 84608"/>
                  <a:gd name="connsiteX7" fmla="*/ 50308 w 73175"/>
                  <a:gd name="connsiteY7" fmla="*/ 82322 h 84608"/>
                  <a:gd name="connsiteX8" fmla="*/ 50308 w 73175"/>
                  <a:gd name="connsiteY8" fmla="*/ 74890 h 84608"/>
                  <a:gd name="connsiteX9" fmla="*/ 28012 w 73175"/>
                  <a:gd name="connsiteY9" fmla="*/ 84609 h 84608"/>
                  <a:gd name="connsiteX10" fmla="*/ 0 w 73175"/>
                  <a:gd name="connsiteY10" fmla="*/ 59455 h 84608"/>
                  <a:gd name="connsiteX11" fmla="*/ 29156 w 73175"/>
                  <a:gd name="connsiteY11" fmla="*/ 34873 h 84608"/>
                  <a:gd name="connsiteX12" fmla="*/ 45163 w 73175"/>
                  <a:gd name="connsiteY12" fmla="*/ 34873 h 84608"/>
                  <a:gd name="connsiteX13" fmla="*/ 50880 w 73175"/>
                  <a:gd name="connsiteY13" fmla="*/ 30299 h 84608"/>
                  <a:gd name="connsiteX14" fmla="*/ 50308 w 73175"/>
                  <a:gd name="connsiteY14" fmla="*/ 29156 h 84608"/>
                  <a:gd name="connsiteX15" fmla="*/ 50308 w 73175"/>
                  <a:gd name="connsiteY15" fmla="*/ 29156 h 84608"/>
                  <a:gd name="connsiteX16" fmla="*/ 50308 w 73175"/>
                  <a:gd name="connsiteY16" fmla="*/ 53738 h 84608"/>
                  <a:gd name="connsiteX17" fmla="*/ 50308 w 73175"/>
                  <a:gd name="connsiteY17" fmla="*/ 48021 h 84608"/>
                  <a:gd name="connsiteX18" fmla="*/ 43448 w 73175"/>
                  <a:gd name="connsiteY18" fmla="*/ 49736 h 84608"/>
                  <a:gd name="connsiteX19" fmla="*/ 34873 w 73175"/>
                  <a:gd name="connsiteY19" fmla="*/ 49736 h 84608"/>
                  <a:gd name="connsiteX20" fmla="*/ 23439 w 73175"/>
                  <a:gd name="connsiteY20" fmla="*/ 58312 h 84608"/>
                  <a:gd name="connsiteX21" fmla="*/ 34873 w 73175"/>
                  <a:gd name="connsiteY21" fmla="*/ 68030 h 84608"/>
                  <a:gd name="connsiteX22" fmla="*/ 50308 w 73175"/>
                  <a:gd name="connsiteY22" fmla="*/ 53738 h 84608"/>
                  <a:gd name="connsiteX23" fmla="*/ 50308 w 73175"/>
                  <a:gd name="connsiteY23" fmla="*/ 53738 h 84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3175" h="84608">
                    <a:moveTo>
                      <a:pt x="50308" y="29156"/>
                    </a:moveTo>
                    <a:cubicBezTo>
                      <a:pt x="50308" y="23439"/>
                      <a:pt x="45734" y="19437"/>
                      <a:pt x="37159" y="19437"/>
                    </a:cubicBezTo>
                    <a:cubicBezTo>
                      <a:pt x="29156" y="19437"/>
                      <a:pt x="18866" y="23439"/>
                      <a:pt x="13149" y="26869"/>
                    </a:cubicBezTo>
                    <a:lnTo>
                      <a:pt x="4002" y="9719"/>
                    </a:lnTo>
                    <a:cubicBezTo>
                      <a:pt x="4002" y="9719"/>
                      <a:pt x="18866" y="0"/>
                      <a:pt x="38303" y="0"/>
                    </a:cubicBezTo>
                    <a:cubicBezTo>
                      <a:pt x="56596" y="0"/>
                      <a:pt x="73175" y="8575"/>
                      <a:pt x="73175" y="29727"/>
                    </a:cubicBezTo>
                    <a:lnTo>
                      <a:pt x="73175" y="82322"/>
                    </a:lnTo>
                    <a:lnTo>
                      <a:pt x="50308" y="82322"/>
                    </a:lnTo>
                    <a:lnTo>
                      <a:pt x="50308" y="74890"/>
                    </a:lnTo>
                    <a:cubicBezTo>
                      <a:pt x="46306" y="81179"/>
                      <a:pt x="37159" y="84609"/>
                      <a:pt x="28012" y="84609"/>
                    </a:cubicBezTo>
                    <a:cubicBezTo>
                      <a:pt x="10862" y="84609"/>
                      <a:pt x="0" y="72604"/>
                      <a:pt x="0" y="59455"/>
                    </a:cubicBezTo>
                    <a:cubicBezTo>
                      <a:pt x="0" y="44020"/>
                      <a:pt x="11434" y="34873"/>
                      <a:pt x="29156" y="34873"/>
                    </a:cubicBezTo>
                    <a:lnTo>
                      <a:pt x="45163" y="34873"/>
                    </a:lnTo>
                    <a:cubicBezTo>
                      <a:pt x="49165" y="34873"/>
                      <a:pt x="50880" y="33158"/>
                      <a:pt x="50880" y="30299"/>
                    </a:cubicBezTo>
                    <a:lnTo>
                      <a:pt x="50308" y="29156"/>
                    </a:lnTo>
                    <a:lnTo>
                      <a:pt x="50308" y="29156"/>
                    </a:lnTo>
                    <a:close/>
                    <a:moveTo>
                      <a:pt x="50308" y="53738"/>
                    </a:moveTo>
                    <a:lnTo>
                      <a:pt x="50308" y="48021"/>
                    </a:lnTo>
                    <a:cubicBezTo>
                      <a:pt x="49165" y="49165"/>
                      <a:pt x="46306" y="49736"/>
                      <a:pt x="43448" y="49736"/>
                    </a:cubicBezTo>
                    <a:lnTo>
                      <a:pt x="34873" y="49736"/>
                    </a:lnTo>
                    <a:cubicBezTo>
                      <a:pt x="27441" y="49736"/>
                      <a:pt x="23439" y="53166"/>
                      <a:pt x="23439" y="58312"/>
                    </a:cubicBezTo>
                    <a:cubicBezTo>
                      <a:pt x="23439" y="63457"/>
                      <a:pt x="28012" y="68030"/>
                      <a:pt x="34873" y="68030"/>
                    </a:cubicBezTo>
                    <a:cubicBezTo>
                      <a:pt x="42876" y="68030"/>
                      <a:pt x="50308" y="63457"/>
                      <a:pt x="50308" y="53738"/>
                    </a:cubicBezTo>
                    <a:lnTo>
                      <a:pt x="50308" y="53738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 86">
                <a:extLst>
                  <a:ext uri="{FF2B5EF4-FFF2-40B4-BE49-F238E27FC236}">
                    <a16:creationId xmlns:a16="http://schemas.microsoft.com/office/drawing/2014/main" id="{70D9430D-A48B-FE46-0146-277114933C53}"/>
                  </a:ext>
                </a:extLst>
              </p:cNvPr>
              <p:cNvSpPr/>
              <p:nvPr/>
            </p:nvSpPr>
            <p:spPr>
              <a:xfrm>
                <a:off x="2259112" y="6431521"/>
                <a:ext cx="53166" cy="112049"/>
              </a:xfrm>
              <a:custGeom>
                <a:avLst/>
                <a:gdLst>
                  <a:gd name="connsiteX0" fmla="*/ 35444 w 53166"/>
                  <a:gd name="connsiteY0" fmla="*/ 0 h 112049"/>
                  <a:gd name="connsiteX1" fmla="*/ 35444 w 53166"/>
                  <a:gd name="connsiteY1" fmla="*/ 30299 h 112049"/>
                  <a:gd name="connsiteX2" fmla="*/ 52595 w 53166"/>
                  <a:gd name="connsiteY2" fmla="*/ 30299 h 112049"/>
                  <a:gd name="connsiteX3" fmla="*/ 52595 w 53166"/>
                  <a:gd name="connsiteY3" fmla="*/ 49736 h 112049"/>
                  <a:gd name="connsiteX4" fmla="*/ 35444 w 53166"/>
                  <a:gd name="connsiteY4" fmla="*/ 49736 h 112049"/>
                  <a:gd name="connsiteX5" fmla="*/ 35444 w 53166"/>
                  <a:gd name="connsiteY5" fmla="*/ 86324 h 112049"/>
                  <a:gd name="connsiteX6" fmla="*/ 42876 w 53166"/>
                  <a:gd name="connsiteY6" fmla="*/ 92041 h 112049"/>
                  <a:gd name="connsiteX7" fmla="*/ 53166 w 53166"/>
                  <a:gd name="connsiteY7" fmla="*/ 91469 h 112049"/>
                  <a:gd name="connsiteX8" fmla="*/ 53166 w 53166"/>
                  <a:gd name="connsiteY8" fmla="*/ 110906 h 112049"/>
                  <a:gd name="connsiteX9" fmla="*/ 35444 w 53166"/>
                  <a:gd name="connsiteY9" fmla="*/ 112050 h 112049"/>
                  <a:gd name="connsiteX10" fmla="*/ 12577 w 53166"/>
                  <a:gd name="connsiteY10" fmla="*/ 93756 h 112049"/>
                  <a:gd name="connsiteX11" fmla="*/ 12577 w 53166"/>
                  <a:gd name="connsiteY11" fmla="*/ 49736 h 112049"/>
                  <a:gd name="connsiteX12" fmla="*/ 0 w 53166"/>
                  <a:gd name="connsiteY12" fmla="*/ 49736 h 112049"/>
                  <a:gd name="connsiteX13" fmla="*/ 0 w 53166"/>
                  <a:gd name="connsiteY13" fmla="*/ 30299 h 112049"/>
                  <a:gd name="connsiteX14" fmla="*/ 12577 w 53166"/>
                  <a:gd name="connsiteY14" fmla="*/ 30299 h 112049"/>
                  <a:gd name="connsiteX15" fmla="*/ 12577 w 53166"/>
                  <a:gd name="connsiteY15" fmla="*/ 0 h 112049"/>
                  <a:gd name="connsiteX16" fmla="*/ 35444 w 53166"/>
                  <a:gd name="connsiteY16" fmla="*/ 0 h 112049"/>
                  <a:gd name="connsiteX17" fmla="*/ 35444 w 53166"/>
                  <a:gd name="connsiteY17" fmla="*/ 0 h 112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3166" h="112049">
                    <a:moveTo>
                      <a:pt x="35444" y="0"/>
                    </a:moveTo>
                    <a:lnTo>
                      <a:pt x="35444" y="30299"/>
                    </a:lnTo>
                    <a:lnTo>
                      <a:pt x="52595" y="30299"/>
                    </a:lnTo>
                    <a:lnTo>
                      <a:pt x="52595" y="49736"/>
                    </a:lnTo>
                    <a:lnTo>
                      <a:pt x="35444" y="49736"/>
                    </a:lnTo>
                    <a:lnTo>
                      <a:pt x="35444" y="86324"/>
                    </a:lnTo>
                    <a:cubicBezTo>
                      <a:pt x="35444" y="91469"/>
                      <a:pt x="39446" y="92041"/>
                      <a:pt x="42876" y="92041"/>
                    </a:cubicBezTo>
                    <a:cubicBezTo>
                      <a:pt x="48593" y="92041"/>
                      <a:pt x="53166" y="91469"/>
                      <a:pt x="53166" y="91469"/>
                    </a:cubicBezTo>
                    <a:lnTo>
                      <a:pt x="53166" y="110906"/>
                    </a:lnTo>
                    <a:cubicBezTo>
                      <a:pt x="53166" y="110906"/>
                      <a:pt x="42305" y="112050"/>
                      <a:pt x="35444" y="112050"/>
                    </a:cubicBezTo>
                    <a:cubicBezTo>
                      <a:pt x="24011" y="112050"/>
                      <a:pt x="12577" y="110334"/>
                      <a:pt x="12577" y="93756"/>
                    </a:cubicBezTo>
                    <a:lnTo>
                      <a:pt x="12577" y="49736"/>
                    </a:lnTo>
                    <a:lnTo>
                      <a:pt x="0" y="49736"/>
                    </a:lnTo>
                    <a:lnTo>
                      <a:pt x="0" y="30299"/>
                    </a:lnTo>
                    <a:lnTo>
                      <a:pt x="12577" y="30299"/>
                    </a:lnTo>
                    <a:lnTo>
                      <a:pt x="12577" y="0"/>
                    </a:lnTo>
                    <a:lnTo>
                      <a:pt x="35444" y="0"/>
                    </a:lnTo>
                    <a:lnTo>
                      <a:pt x="35444" y="0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 87">
                <a:extLst>
                  <a:ext uri="{FF2B5EF4-FFF2-40B4-BE49-F238E27FC236}">
                    <a16:creationId xmlns:a16="http://schemas.microsoft.com/office/drawing/2014/main" id="{EEA66B5A-8D8D-CD3B-3E78-4365D143595D}"/>
                  </a:ext>
                </a:extLst>
              </p:cNvPr>
              <p:cNvSpPr/>
              <p:nvPr/>
            </p:nvSpPr>
            <p:spPr>
              <a:xfrm>
                <a:off x="2321997" y="6459534"/>
                <a:ext cx="84608" cy="84608"/>
              </a:xfrm>
              <a:custGeom>
                <a:avLst/>
                <a:gdLst>
                  <a:gd name="connsiteX0" fmla="*/ 84609 w 84608"/>
                  <a:gd name="connsiteY0" fmla="*/ 49165 h 84608"/>
                  <a:gd name="connsiteX1" fmla="*/ 24582 w 84608"/>
                  <a:gd name="connsiteY1" fmla="*/ 49165 h 84608"/>
                  <a:gd name="connsiteX2" fmla="*/ 42876 w 84608"/>
                  <a:gd name="connsiteY2" fmla="*/ 65172 h 84608"/>
                  <a:gd name="connsiteX3" fmla="*/ 58883 w 84608"/>
                  <a:gd name="connsiteY3" fmla="*/ 57168 h 84608"/>
                  <a:gd name="connsiteX4" fmla="*/ 82322 w 84608"/>
                  <a:gd name="connsiteY4" fmla="*/ 59455 h 84608"/>
                  <a:gd name="connsiteX5" fmla="*/ 42305 w 84608"/>
                  <a:gd name="connsiteY5" fmla="*/ 84609 h 84608"/>
                  <a:gd name="connsiteX6" fmla="*/ 0 w 84608"/>
                  <a:gd name="connsiteY6" fmla="*/ 42304 h 84608"/>
                  <a:gd name="connsiteX7" fmla="*/ 41733 w 84608"/>
                  <a:gd name="connsiteY7" fmla="*/ 0 h 84608"/>
                  <a:gd name="connsiteX8" fmla="*/ 84037 w 84608"/>
                  <a:gd name="connsiteY8" fmla="*/ 48021 h 84608"/>
                  <a:gd name="connsiteX9" fmla="*/ 84609 w 84608"/>
                  <a:gd name="connsiteY9" fmla="*/ 49165 h 84608"/>
                  <a:gd name="connsiteX10" fmla="*/ 84609 w 84608"/>
                  <a:gd name="connsiteY10" fmla="*/ 49165 h 84608"/>
                  <a:gd name="connsiteX11" fmla="*/ 24582 w 84608"/>
                  <a:gd name="connsiteY11" fmla="*/ 34301 h 84608"/>
                  <a:gd name="connsiteX12" fmla="*/ 60598 w 84608"/>
                  <a:gd name="connsiteY12" fmla="*/ 34301 h 84608"/>
                  <a:gd name="connsiteX13" fmla="*/ 42876 w 84608"/>
                  <a:gd name="connsiteY13" fmla="*/ 19437 h 84608"/>
                  <a:gd name="connsiteX14" fmla="*/ 24582 w 84608"/>
                  <a:gd name="connsiteY14" fmla="*/ 34301 h 84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4608" h="84608">
                    <a:moveTo>
                      <a:pt x="84609" y="49165"/>
                    </a:moveTo>
                    <a:lnTo>
                      <a:pt x="24582" y="49165"/>
                    </a:lnTo>
                    <a:cubicBezTo>
                      <a:pt x="25726" y="58311"/>
                      <a:pt x="32586" y="65172"/>
                      <a:pt x="42876" y="65172"/>
                    </a:cubicBezTo>
                    <a:cubicBezTo>
                      <a:pt x="49736" y="65172"/>
                      <a:pt x="56025" y="62313"/>
                      <a:pt x="58883" y="57168"/>
                    </a:cubicBezTo>
                    <a:lnTo>
                      <a:pt x="82322" y="59455"/>
                    </a:lnTo>
                    <a:cubicBezTo>
                      <a:pt x="74890" y="76605"/>
                      <a:pt x="60027" y="84609"/>
                      <a:pt x="42305" y="84609"/>
                    </a:cubicBezTo>
                    <a:cubicBezTo>
                      <a:pt x="18294" y="84609"/>
                      <a:pt x="0" y="66887"/>
                      <a:pt x="0" y="42304"/>
                    </a:cubicBezTo>
                    <a:cubicBezTo>
                      <a:pt x="0" y="17722"/>
                      <a:pt x="17722" y="0"/>
                      <a:pt x="41733" y="0"/>
                    </a:cubicBezTo>
                    <a:cubicBezTo>
                      <a:pt x="64028" y="0"/>
                      <a:pt x="84037" y="14292"/>
                      <a:pt x="84037" y="48021"/>
                    </a:cubicBezTo>
                    <a:lnTo>
                      <a:pt x="84609" y="49165"/>
                    </a:lnTo>
                    <a:lnTo>
                      <a:pt x="84609" y="49165"/>
                    </a:lnTo>
                    <a:close/>
                    <a:moveTo>
                      <a:pt x="24582" y="34301"/>
                    </a:moveTo>
                    <a:lnTo>
                      <a:pt x="60598" y="34301"/>
                    </a:lnTo>
                    <a:cubicBezTo>
                      <a:pt x="59455" y="26297"/>
                      <a:pt x="52595" y="19437"/>
                      <a:pt x="42876" y="19437"/>
                    </a:cubicBezTo>
                    <a:cubicBezTo>
                      <a:pt x="33158" y="19437"/>
                      <a:pt x="26297" y="25726"/>
                      <a:pt x="24582" y="34301"/>
                    </a:cubicBez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" name="Graphic 6">
              <a:extLst>
                <a:ext uri="{FF2B5EF4-FFF2-40B4-BE49-F238E27FC236}">
                  <a16:creationId xmlns:a16="http://schemas.microsoft.com/office/drawing/2014/main" id="{62E458FE-E83A-D210-CB36-0CC64CB6C0C0}"/>
                </a:ext>
              </a:extLst>
            </p:cNvPr>
            <p:cNvGrpSpPr/>
            <p:nvPr/>
          </p:nvGrpSpPr>
          <p:grpSpPr>
            <a:xfrm>
              <a:off x="554931" y="5926155"/>
              <a:ext cx="925551" cy="295613"/>
              <a:chOff x="554931" y="5926155"/>
              <a:chExt cx="925551" cy="295613"/>
            </a:xfrm>
            <a:solidFill>
              <a:srgbClr val="000000"/>
            </a:solidFill>
          </p:grpSpPr>
          <p:sp>
            <p:nvSpPr>
              <p:cNvPr id="36" name="Freeform 63">
                <a:extLst>
                  <a:ext uri="{FF2B5EF4-FFF2-40B4-BE49-F238E27FC236}">
                    <a16:creationId xmlns:a16="http://schemas.microsoft.com/office/drawing/2014/main" id="{84217895-7524-F769-74DA-A86AE630B286}"/>
                  </a:ext>
                </a:extLst>
              </p:cNvPr>
              <p:cNvSpPr/>
              <p:nvPr/>
            </p:nvSpPr>
            <p:spPr>
              <a:xfrm>
                <a:off x="1450184" y="6186260"/>
                <a:ext cx="30299" cy="32035"/>
              </a:xfrm>
              <a:custGeom>
                <a:avLst/>
                <a:gdLst>
                  <a:gd name="connsiteX0" fmla="*/ 0 w 30299"/>
                  <a:gd name="connsiteY0" fmla="*/ 16018 h 32035"/>
                  <a:gd name="connsiteX1" fmla="*/ 4573 w 30299"/>
                  <a:gd name="connsiteY1" fmla="*/ 4584 h 32035"/>
                  <a:gd name="connsiteX2" fmla="*/ 25154 w 30299"/>
                  <a:gd name="connsiteY2" fmla="*/ 4012 h 32035"/>
                  <a:gd name="connsiteX3" fmla="*/ 25154 w 30299"/>
                  <a:gd name="connsiteY3" fmla="*/ 4012 h 32035"/>
                  <a:gd name="connsiteX4" fmla="*/ 25726 w 30299"/>
                  <a:gd name="connsiteY4" fmla="*/ 4584 h 32035"/>
                  <a:gd name="connsiteX5" fmla="*/ 30299 w 30299"/>
                  <a:gd name="connsiteY5" fmla="*/ 16018 h 32035"/>
                  <a:gd name="connsiteX6" fmla="*/ 25726 w 30299"/>
                  <a:gd name="connsiteY6" fmla="*/ 27451 h 32035"/>
                  <a:gd name="connsiteX7" fmla="*/ 5145 w 30299"/>
                  <a:gd name="connsiteY7" fmla="*/ 28023 h 32035"/>
                  <a:gd name="connsiteX8" fmla="*/ 5145 w 30299"/>
                  <a:gd name="connsiteY8" fmla="*/ 28023 h 32035"/>
                  <a:gd name="connsiteX9" fmla="*/ 4573 w 30299"/>
                  <a:gd name="connsiteY9" fmla="*/ 27451 h 32035"/>
                  <a:gd name="connsiteX10" fmla="*/ 0 w 30299"/>
                  <a:gd name="connsiteY10" fmla="*/ 16018 h 32035"/>
                  <a:gd name="connsiteX11" fmla="*/ 2287 w 30299"/>
                  <a:gd name="connsiteY11" fmla="*/ 16018 h 32035"/>
                  <a:gd name="connsiteX12" fmla="*/ 5717 w 30299"/>
                  <a:gd name="connsiteY12" fmla="*/ 25736 h 32035"/>
                  <a:gd name="connsiteX13" fmla="*/ 22867 w 30299"/>
                  <a:gd name="connsiteY13" fmla="*/ 26308 h 32035"/>
                  <a:gd name="connsiteX14" fmla="*/ 23439 w 30299"/>
                  <a:gd name="connsiteY14" fmla="*/ 25736 h 32035"/>
                  <a:gd name="connsiteX15" fmla="*/ 23439 w 30299"/>
                  <a:gd name="connsiteY15" fmla="*/ 6871 h 32035"/>
                  <a:gd name="connsiteX16" fmla="*/ 6288 w 30299"/>
                  <a:gd name="connsiteY16" fmla="*/ 6299 h 32035"/>
                  <a:gd name="connsiteX17" fmla="*/ 6288 w 30299"/>
                  <a:gd name="connsiteY17" fmla="*/ 6299 h 32035"/>
                  <a:gd name="connsiteX18" fmla="*/ 5717 w 30299"/>
                  <a:gd name="connsiteY18" fmla="*/ 6871 h 32035"/>
                  <a:gd name="connsiteX19" fmla="*/ 2287 w 30299"/>
                  <a:gd name="connsiteY19" fmla="*/ 16018 h 32035"/>
                  <a:gd name="connsiteX20" fmla="*/ 2287 w 30299"/>
                  <a:gd name="connsiteY20" fmla="*/ 16018 h 32035"/>
                  <a:gd name="connsiteX21" fmla="*/ 2287 w 30299"/>
                  <a:gd name="connsiteY21" fmla="*/ 16018 h 32035"/>
                  <a:gd name="connsiteX22" fmla="*/ 12005 w 30299"/>
                  <a:gd name="connsiteY22" fmla="*/ 17733 h 32035"/>
                  <a:gd name="connsiteX23" fmla="*/ 12005 w 30299"/>
                  <a:gd name="connsiteY23" fmla="*/ 25165 h 32035"/>
                  <a:gd name="connsiteX24" fmla="*/ 8575 w 30299"/>
                  <a:gd name="connsiteY24" fmla="*/ 25165 h 32035"/>
                  <a:gd name="connsiteX25" fmla="*/ 8575 w 30299"/>
                  <a:gd name="connsiteY25" fmla="*/ 6871 h 32035"/>
                  <a:gd name="connsiteX26" fmla="*/ 14292 w 30299"/>
                  <a:gd name="connsiteY26" fmla="*/ 6871 h 32035"/>
                  <a:gd name="connsiteX27" fmla="*/ 19437 w 30299"/>
                  <a:gd name="connsiteY27" fmla="*/ 8014 h 32035"/>
                  <a:gd name="connsiteX28" fmla="*/ 21152 w 30299"/>
                  <a:gd name="connsiteY28" fmla="*/ 12016 h 32035"/>
                  <a:gd name="connsiteX29" fmla="*/ 20580 w 30299"/>
                  <a:gd name="connsiteY29" fmla="*/ 14303 h 32035"/>
                  <a:gd name="connsiteX30" fmla="*/ 18294 w 30299"/>
                  <a:gd name="connsiteY30" fmla="*/ 16018 h 32035"/>
                  <a:gd name="connsiteX31" fmla="*/ 20580 w 30299"/>
                  <a:gd name="connsiteY31" fmla="*/ 17733 h 32035"/>
                  <a:gd name="connsiteX32" fmla="*/ 21152 w 30299"/>
                  <a:gd name="connsiteY32" fmla="*/ 20591 h 32035"/>
                  <a:gd name="connsiteX33" fmla="*/ 21152 w 30299"/>
                  <a:gd name="connsiteY33" fmla="*/ 21735 h 32035"/>
                  <a:gd name="connsiteX34" fmla="*/ 21152 w 30299"/>
                  <a:gd name="connsiteY34" fmla="*/ 23450 h 32035"/>
                  <a:gd name="connsiteX35" fmla="*/ 21724 w 30299"/>
                  <a:gd name="connsiteY35" fmla="*/ 24593 h 32035"/>
                  <a:gd name="connsiteX36" fmla="*/ 21724 w 30299"/>
                  <a:gd name="connsiteY36" fmla="*/ 25165 h 32035"/>
                  <a:gd name="connsiteX37" fmla="*/ 18294 w 30299"/>
                  <a:gd name="connsiteY37" fmla="*/ 25165 h 32035"/>
                  <a:gd name="connsiteX38" fmla="*/ 18294 w 30299"/>
                  <a:gd name="connsiteY38" fmla="*/ 24021 h 32035"/>
                  <a:gd name="connsiteX39" fmla="*/ 18294 w 30299"/>
                  <a:gd name="connsiteY39" fmla="*/ 21163 h 32035"/>
                  <a:gd name="connsiteX40" fmla="*/ 17722 w 30299"/>
                  <a:gd name="connsiteY40" fmla="*/ 18876 h 32035"/>
                  <a:gd name="connsiteX41" fmla="*/ 15435 w 30299"/>
                  <a:gd name="connsiteY41" fmla="*/ 18304 h 32035"/>
                  <a:gd name="connsiteX42" fmla="*/ 12005 w 30299"/>
                  <a:gd name="connsiteY42" fmla="*/ 17733 h 32035"/>
                  <a:gd name="connsiteX43" fmla="*/ 12005 w 30299"/>
                  <a:gd name="connsiteY43" fmla="*/ 17733 h 32035"/>
                  <a:gd name="connsiteX44" fmla="*/ 12005 w 30299"/>
                  <a:gd name="connsiteY44" fmla="*/ 14874 h 32035"/>
                  <a:gd name="connsiteX45" fmla="*/ 15435 w 30299"/>
                  <a:gd name="connsiteY45" fmla="*/ 14874 h 32035"/>
                  <a:gd name="connsiteX46" fmla="*/ 17722 w 30299"/>
                  <a:gd name="connsiteY46" fmla="*/ 14303 h 32035"/>
                  <a:gd name="connsiteX47" fmla="*/ 18865 w 30299"/>
                  <a:gd name="connsiteY47" fmla="*/ 12588 h 32035"/>
                  <a:gd name="connsiteX48" fmla="*/ 18294 w 30299"/>
                  <a:gd name="connsiteY48" fmla="*/ 10301 h 32035"/>
                  <a:gd name="connsiteX49" fmla="*/ 15435 w 30299"/>
                  <a:gd name="connsiteY49" fmla="*/ 9729 h 32035"/>
                  <a:gd name="connsiteX50" fmla="*/ 12577 w 30299"/>
                  <a:gd name="connsiteY50" fmla="*/ 9729 h 32035"/>
                  <a:gd name="connsiteX51" fmla="*/ 12005 w 30299"/>
                  <a:gd name="connsiteY51" fmla="*/ 14874 h 320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30299" h="32035">
                    <a:moveTo>
                      <a:pt x="0" y="16018"/>
                    </a:moveTo>
                    <a:cubicBezTo>
                      <a:pt x="0" y="12016"/>
                      <a:pt x="1715" y="8014"/>
                      <a:pt x="4573" y="4584"/>
                    </a:cubicBezTo>
                    <a:cubicBezTo>
                      <a:pt x="10290" y="-1133"/>
                      <a:pt x="19437" y="-1704"/>
                      <a:pt x="25154" y="4012"/>
                    </a:cubicBezTo>
                    <a:lnTo>
                      <a:pt x="25154" y="4012"/>
                    </a:lnTo>
                    <a:lnTo>
                      <a:pt x="25726" y="4584"/>
                    </a:lnTo>
                    <a:cubicBezTo>
                      <a:pt x="28584" y="7443"/>
                      <a:pt x="30299" y="11444"/>
                      <a:pt x="30299" y="16018"/>
                    </a:cubicBezTo>
                    <a:cubicBezTo>
                      <a:pt x="30299" y="20020"/>
                      <a:pt x="28584" y="24593"/>
                      <a:pt x="25726" y="27451"/>
                    </a:cubicBezTo>
                    <a:cubicBezTo>
                      <a:pt x="20009" y="33168"/>
                      <a:pt x="10862" y="33740"/>
                      <a:pt x="5145" y="28023"/>
                    </a:cubicBezTo>
                    <a:lnTo>
                      <a:pt x="5145" y="28023"/>
                    </a:lnTo>
                    <a:lnTo>
                      <a:pt x="4573" y="27451"/>
                    </a:lnTo>
                    <a:cubicBezTo>
                      <a:pt x="1143" y="24593"/>
                      <a:pt x="0" y="20591"/>
                      <a:pt x="0" y="16018"/>
                    </a:cubicBezTo>
                    <a:close/>
                    <a:moveTo>
                      <a:pt x="2287" y="16018"/>
                    </a:moveTo>
                    <a:cubicBezTo>
                      <a:pt x="2287" y="19448"/>
                      <a:pt x="3430" y="22878"/>
                      <a:pt x="5717" y="25736"/>
                    </a:cubicBezTo>
                    <a:cubicBezTo>
                      <a:pt x="10290" y="30310"/>
                      <a:pt x="17722" y="30881"/>
                      <a:pt x="22867" y="26308"/>
                    </a:cubicBezTo>
                    <a:lnTo>
                      <a:pt x="23439" y="25736"/>
                    </a:lnTo>
                    <a:cubicBezTo>
                      <a:pt x="28584" y="20591"/>
                      <a:pt x="28584" y="12016"/>
                      <a:pt x="23439" y="6871"/>
                    </a:cubicBezTo>
                    <a:cubicBezTo>
                      <a:pt x="18865" y="1726"/>
                      <a:pt x="11434" y="1726"/>
                      <a:pt x="6288" y="6299"/>
                    </a:cubicBezTo>
                    <a:lnTo>
                      <a:pt x="6288" y="6299"/>
                    </a:lnTo>
                    <a:lnTo>
                      <a:pt x="5717" y="6871"/>
                    </a:lnTo>
                    <a:cubicBezTo>
                      <a:pt x="3430" y="9158"/>
                      <a:pt x="2287" y="12588"/>
                      <a:pt x="2287" y="16018"/>
                    </a:cubicBezTo>
                    <a:lnTo>
                      <a:pt x="2287" y="16018"/>
                    </a:lnTo>
                    <a:lnTo>
                      <a:pt x="2287" y="16018"/>
                    </a:lnTo>
                    <a:close/>
                    <a:moveTo>
                      <a:pt x="12005" y="17733"/>
                    </a:moveTo>
                    <a:lnTo>
                      <a:pt x="12005" y="25165"/>
                    </a:lnTo>
                    <a:lnTo>
                      <a:pt x="8575" y="25165"/>
                    </a:lnTo>
                    <a:lnTo>
                      <a:pt x="8575" y="6871"/>
                    </a:lnTo>
                    <a:lnTo>
                      <a:pt x="14292" y="6871"/>
                    </a:lnTo>
                    <a:cubicBezTo>
                      <a:pt x="16007" y="6871"/>
                      <a:pt x="17722" y="7443"/>
                      <a:pt x="19437" y="8014"/>
                    </a:cubicBezTo>
                    <a:cubicBezTo>
                      <a:pt x="20580" y="9158"/>
                      <a:pt x="21152" y="10301"/>
                      <a:pt x="21152" y="12016"/>
                    </a:cubicBezTo>
                    <a:cubicBezTo>
                      <a:pt x="21152" y="12588"/>
                      <a:pt x="21152" y="13731"/>
                      <a:pt x="20580" y="14303"/>
                    </a:cubicBezTo>
                    <a:cubicBezTo>
                      <a:pt x="20009" y="14874"/>
                      <a:pt x="19437" y="15446"/>
                      <a:pt x="18294" y="16018"/>
                    </a:cubicBezTo>
                    <a:cubicBezTo>
                      <a:pt x="18865" y="16589"/>
                      <a:pt x="20009" y="17161"/>
                      <a:pt x="20580" y="17733"/>
                    </a:cubicBezTo>
                    <a:cubicBezTo>
                      <a:pt x="21152" y="18876"/>
                      <a:pt x="21152" y="19448"/>
                      <a:pt x="21152" y="20591"/>
                    </a:cubicBezTo>
                    <a:lnTo>
                      <a:pt x="21152" y="21735"/>
                    </a:lnTo>
                    <a:cubicBezTo>
                      <a:pt x="21152" y="22306"/>
                      <a:pt x="21152" y="22878"/>
                      <a:pt x="21152" y="23450"/>
                    </a:cubicBezTo>
                    <a:cubicBezTo>
                      <a:pt x="21152" y="24021"/>
                      <a:pt x="21152" y="24021"/>
                      <a:pt x="21724" y="24593"/>
                    </a:cubicBezTo>
                    <a:lnTo>
                      <a:pt x="21724" y="25165"/>
                    </a:lnTo>
                    <a:lnTo>
                      <a:pt x="18294" y="25165"/>
                    </a:lnTo>
                    <a:cubicBezTo>
                      <a:pt x="18294" y="24593"/>
                      <a:pt x="18294" y="24021"/>
                      <a:pt x="18294" y="24021"/>
                    </a:cubicBezTo>
                    <a:lnTo>
                      <a:pt x="18294" y="21163"/>
                    </a:lnTo>
                    <a:cubicBezTo>
                      <a:pt x="18294" y="20020"/>
                      <a:pt x="18294" y="19448"/>
                      <a:pt x="17722" y="18876"/>
                    </a:cubicBezTo>
                    <a:cubicBezTo>
                      <a:pt x="17150" y="18304"/>
                      <a:pt x="16007" y="18304"/>
                      <a:pt x="15435" y="18304"/>
                    </a:cubicBezTo>
                    <a:lnTo>
                      <a:pt x="12005" y="17733"/>
                    </a:lnTo>
                    <a:lnTo>
                      <a:pt x="12005" y="17733"/>
                    </a:lnTo>
                    <a:close/>
                    <a:moveTo>
                      <a:pt x="12005" y="14874"/>
                    </a:moveTo>
                    <a:lnTo>
                      <a:pt x="15435" y="14874"/>
                    </a:lnTo>
                    <a:cubicBezTo>
                      <a:pt x="16007" y="14874"/>
                      <a:pt x="17150" y="14874"/>
                      <a:pt x="17722" y="14303"/>
                    </a:cubicBezTo>
                    <a:cubicBezTo>
                      <a:pt x="18294" y="13731"/>
                      <a:pt x="18865" y="13159"/>
                      <a:pt x="18865" y="12588"/>
                    </a:cubicBezTo>
                    <a:cubicBezTo>
                      <a:pt x="18865" y="12016"/>
                      <a:pt x="18865" y="10873"/>
                      <a:pt x="18294" y="10301"/>
                    </a:cubicBezTo>
                    <a:cubicBezTo>
                      <a:pt x="17150" y="9729"/>
                      <a:pt x="16579" y="9729"/>
                      <a:pt x="15435" y="9729"/>
                    </a:cubicBezTo>
                    <a:lnTo>
                      <a:pt x="12577" y="9729"/>
                    </a:lnTo>
                    <a:lnTo>
                      <a:pt x="12005" y="14874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 64">
                <a:extLst>
                  <a:ext uri="{FF2B5EF4-FFF2-40B4-BE49-F238E27FC236}">
                    <a16:creationId xmlns:a16="http://schemas.microsoft.com/office/drawing/2014/main" id="{2B3B43BA-EF01-ED7C-3F72-61ACCB33BD6D}"/>
                  </a:ext>
                </a:extLst>
              </p:cNvPr>
              <p:cNvSpPr/>
              <p:nvPr/>
            </p:nvSpPr>
            <p:spPr>
              <a:xfrm>
                <a:off x="975117" y="5926155"/>
                <a:ext cx="350440" cy="120624"/>
              </a:xfrm>
              <a:custGeom>
                <a:avLst/>
                <a:gdLst>
                  <a:gd name="connsiteX0" fmla="*/ 345295 w 350440"/>
                  <a:gd name="connsiteY0" fmla="*/ 86324 h 120624"/>
                  <a:gd name="connsiteX1" fmla="*/ 174363 w 350440"/>
                  <a:gd name="connsiteY1" fmla="*/ 0 h 120624"/>
                  <a:gd name="connsiteX2" fmla="*/ 5145 w 350440"/>
                  <a:gd name="connsiteY2" fmla="*/ 86324 h 120624"/>
                  <a:gd name="connsiteX3" fmla="*/ 0 w 350440"/>
                  <a:gd name="connsiteY3" fmla="*/ 99473 h 120624"/>
                  <a:gd name="connsiteX4" fmla="*/ 4573 w 350440"/>
                  <a:gd name="connsiteY4" fmla="*/ 112621 h 120624"/>
                  <a:gd name="connsiteX5" fmla="*/ 20009 w 350440"/>
                  <a:gd name="connsiteY5" fmla="*/ 120625 h 120624"/>
                  <a:gd name="connsiteX6" fmla="*/ 38874 w 350440"/>
                  <a:gd name="connsiteY6" fmla="*/ 110334 h 120624"/>
                  <a:gd name="connsiteX7" fmla="*/ 174363 w 350440"/>
                  <a:gd name="connsiteY7" fmla="*/ 8575 h 120624"/>
                  <a:gd name="connsiteX8" fmla="*/ 312138 w 350440"/>
                  <a:gd name="connsiteY8" fmla="*/ 111478 h 120624"/>
                  <a:gd name="connsiteX9" fmla="*/ 332718 w 350440"/>
                  <a:gd name="connsiteY9" fmla="*/ 120053 h 120624"/>
                  <a:gd name="connsiteX10" fmla="*/ 350440 w 350440"/>
                  <a:gd name="connsiteY10" fmla="*/ 99473 h 120624"/>
                  <a:gd name="connsiteX11" fmla="*/ 345295 w 350440"/>
                  <a:gd name="connsiteY11" fmla="*/ 86324 h 120624"/>
                  <a:gd name="connsiteX12" fmla="*/ 345295 w 350440"/>
                  <a:gd name="connsiteY12" fmla="*/ 86324 h 1206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50440" h="120624">
                    <a:moveTo>
                      <a:pt x="345295" y="86324"/>
                    </a:moveTo>
                    <a:cubicBezTo>
                      <a:pt x="310423" y="25726"/>
                      <a:pt x="240106" y="0"/>
                      <a:pt x="174363" y="0"/>
                    </a:cubicBezTo>
                    <a:cubicBezTo>
                      <a:pt x="108619" y="0"/>
                      <a:pt x="38874" y="25726"/>
                      <a:pt x="5145" y="86324"/>
                    </a:cubicBezTo>
                    <a:cubicBezTo>
                      <a:pt x="2287" y="90326"/>
                      <a:pt x="572" y="94899"/>
                      <a:pt x="0" y="99473"/>
                    </a:cubicBezTo>
                    <a:cubicBezTo>
                      <a:pt x="0" y="104046"/>
                      <a:pt x="1715" y="109191"/>
                      <a:pt x="4573" y="112621"/>
                    </a:cubicBezTo>
                    <a:cubicBezTo>
                      <a:pt x="8575" y="117195"/>
                      <a:pt x="14292" y="120053"/>
                      <a:pt x="20009" y="120625"/>
                    </a:cubicBezTo>
                    <a:cubicBezTo>
                      <a:pt x="27441" y="120625"/>
                      <a:pt x="34873" y="116623"/>
                      <a:pt x="38874" y="110334"/>
                    </a:cubicBezTo>
                    <a:cubicBezTo>
                      <a:pt x="72032" y="50308"/>
                      <a:pt x="110334" y="8575"/>
                      <a:pt x="174363" y="8575"/>
                    </a:cubicBezTo>
                    <a:cubicBezTo>
                      <a:pt x="238391" y="8575"/>
                      <a:pt x="278980" y="52595"/>
                      <a:pt x="312138" y="111478"/>
                    </a:cubicBezTo>
                    <a:cubicBezTo>
                      <a:pt x="316711" y="117766"/>
                      <a:pt x="324715" y="121196"/>
                      <a:pt x="332718" y="120053"/>
                    </a:cubicBezTo>
                    <a:cubicBezTo>
                      <a:pt x="344724" y="119481"/>
                      <a:pt x="350440" y="106333"/>
                      <a:pt x="350440" y="99473"/>
                    </a:cubicBezTo>
                    <a:cubicBezTo>
                      <a:pt x="349297" y="94899"/>
                      <a:pt x="347582" y="90326"/>
                      <a:pt x="345295" y="86324"/>
                    </a:cubicBezTo>
                    <a:lnTo>
                      <a:pt x="345295" y="86324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 65">
                <a:extLst>
                  <a:ext uri="{FF2B5EF4-FFF2-40B4-BE49-F238E27FC236}">
                    <a16:creationId xmlns:a16="http://schemas.microsoft.com/office/drawing/2014/main" id="{BFA81902-CF20-FF30-0A34-4F8523B79B6B}"/>
                  </a:ext>
                </a:extLst>
              </p:cNvPr>
              <p:cNvSpPr/>
              <p:nvPr/>
            </p:nvSpPr>
            <p:spPr>
              <a:xfrm>
                <a:off x="554931" y="6031916"/>
                <a:ext cx="110334" cy="187511"/>
              </a:xfrm>
              <a:custGeom>
                <a:avLst/>
                <a:gdLst>
                  <a:gd name="connsiteX0" fmla="*/ 34873 w 110334"/>
                  <a:gd name="connsiteY0" fmla="*/ 48021 h 187511"/>
                  <a:gd name="connsiteX1" fmla="*/ 58883 w 110334"/>
                  <a:gd name="connsiteY1" fmla="*/ 22867 h 187511"/>
                  <a:gd name="connsiteX2" fmla="*/ 110334 w 110334"/>
                  <a:gd name="connsiteY2" fmla="*/ 22867 h 187511"/>
                  <a:gd name="connsiteX3" fmla="*/ 110334 w 110334"/>
                  <a:gd name="connsiteY3" fmla="*/ 0 h 187511"/>
                  <a:gd name="connsiteX4" fmla="*/ 42876 w 110334"/>
                  <a:gd name="connsiteY4" fmla="*/ 0 h 187511"/>
                  <a:gd name="connsiteX5" fmla="*/ 0 w 110334"/>
                  <a:gd name="connsiteY5" fmla="*/ 51451 h 187511"/>
                  <a:gd name="connsiteX6" fmla="*/ 0 w 110334"/>
                  <a:gd name="connsiteY6" fmla="*/ 136060 h 187511"/>
                  <a:gd name="connsiteX7" fmla="*/ 42876 w 110334"/>
                  <a:gd name="connsiteY7" fmla="*/ 187511 h 187511"/>
                  <a:gd name="connsiteX8" fmla="*/ 109763 w 110334"/>
                  <a:gd name="connsiteY8" fmla="*/ 187511 h 187511"/>
                  <a:gd name="connsiteX9" fmla="*/ 109763 w 110334"/>
                  <a:gd name="connsiteY9" fmla="*/ 164644 h 187511"/>
                  <a:gd name="connsiteX10" fmla="*/ 58311 w 110334"/>
                  <a:gd name="connsiteY10" fmla="*/ 164644 h 187511"/>
                  <a:gd name="connsiteX11" fmla="*/ 34301 w 110334"/>
                  <a:gd name="connsiteY11" fmla="*/ 139490 h 187511"/>
                  <a:gd name="connsiteX12" fmla="*/ 34301 w 110334"/>
                  <a:gd name="connsiteY12" fmla="*/ 102331 h 187511"/>
                  <a:gd name="connsiteX13" fmla="*/ 102903 w 110334"/>
                  <a:gd name="connsiteY13" fmla="*/ 102331 h 187511"/>
                  <a:gd name="connsiteX14" fmla="*/ 102903 w 110334"/>
                  <a:gd name="connsiteY14" fmla="*/ 79464 h 187511"/>
                  <a:gd name="connsiteX15" fmla="*/ 34301 w 110334"/>
                  <a:gd name="connsiteY15" fmla="*/ 79464 h 187511"/>
                  <a:gd name="connsiteX16" fmla="*/ 34873 w 110334"/>
                  <a:gd name="connsiteY16" fmla="*/ 48021 h 187511"/>
                  <a:gd name="connsiteX17" fmla="*/ 34873 w 110334"/>
                  <a:gd name="connsiteY17" fmla="*/ 48021 h 1875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10334" h="187511">
                    <a:moveTo>
                      <a:pt x="34873" y="48021"/>
                    </a:moveTo>
                    <a:cubicBezTo>
                      <a:pt x="34873" y="34873"/>
                      <a:pt x="42876" y="22867"/>
                      <a:pt x="58883" y="22867"/>
                    </a:cubicBezTo>
                    <a:lnTo>
                      <a:pt x="110334" y="22867"/>
                    </a:lnTo>
                    <a:lnTo>
                      <a:pt x="110334" y="0"/>
                    </a:lnTo>
                    <a:lnTo>
                      <a:pt x="42876" y="0"/>
                    </a:lnTo>
                    <a:cubicBezTo>
                      <a:pt x="18294" y="0"/>
                      <a:pt x="0" y="22867"/>
                      <a:pt x="0" y="51451"/>
                    </a:cubicBezTo>
                    <a:lnTo>
                      <a:pt x="0" y="136060"/>
                    </a:lnTo>
                    <a:cubicBezTo>
                      <a:pt x="0" y="164072"/>
                      <a:pt x="18294" y="187511"/>
                      <a:pt x="42876" y="187511"/>
                    </a:cubicBezTo>
                    <a:lnTo>
                      <a:pt x="109763" y="187511"/>
                    </a:lnTo>
                    <a:lnTo>
                      <a:pt x="109763" y="164644"/>
                    </a:lnTo>
                    <a:lnTo>
                      <a:pt x="58311" y="164644"/>
                    </a:lnTo>
                    <a:cubicBezTo>
                      <a:pt x="42876" y="164644"/>
                      <a:pt x="34301" y="152639"/>
                      <a:pt x="34301" y="139490"/>
                    </a:cubicBezTo>
                    <a:lnTo>
                      <a:pt x="34301" y="102331"/>
                    </a:lnTo>
                    <a:lnTo>
                      <a:pt x="102903" y="102331"/>
                    </a:lnTo>
                    <a:lnTo>
                      <a:pt x="102903" y="79464"/>
                    </a:lnTo>
                    <a:lnTo>
                      <a:pt x="34301" y="79464"/>
                    </a:lnTo>
                    <a:lnTo>
                      <a:pt x="34873" y="48021"/>
                    </a:lnTo>
                    <a:lnTo>
                      <a:pt x="34873" y="48021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 66">
                <a:extLst>
                  <a:ext uri="{FF2B5EF4-FFF2-40B4-BE49-F238E27FC236}">
                    <a16:creationId xmlns:a16="http://schemas.microsoft.com/office/drawing/2014/main" id="{9713F585-E541-A5FB-9636-B76C0AC5274C}"/>
                  </a:ext>
                </a:extLst>
              </p:cNvPr>
              <p:cNvSpPr/>
              <p:nvPr/>
            </p:nvSpPr>
            <p:spPr>
              <a:xfrm>
                <a:off x="682416" y="6072506"/>
                <a:ext cx="143491" cy="146350"/>
              </a:xfrm>
              <a:custGeom>
                <a:avLst/>
                <a:gdLst>
                  <a:gd name="connsiteX0" fmla="*/ 101759 w 143491"/>
                  <a:gd name="connsiteY0" fmla="*/ 146350 h 146350"/>
                  <a:gd name="connsiteX1" fmla="*/ 70888 w 143491"/>
                  <a:gd name="connsiteY1" fmla="*/ 93184 h 146350"/>
                  <a:gd name="connsiteX2" fmla="*/ 70317 w 143491"/>
                  <a:gd name="connsiteY2" fmla="*/ 93184 h 146350"/>
                  <a:gd name="connsiteX3" fmla="*/ 38303 w 143491"/>
                  <a:gd name="connsiteY3" fmla="*/ 146350 h 146350"/>
                  <a:gd name="connsiteX4" fmla="*/ 0 w 143491"/>
                  <a:gd name="connsiteY4" fmla="*/ 146350 h 146350"/>
                  <a:gd name="connsiteX5" fmla="*/ 51451 w 143491"/>
                  <a:gd name="connsiteY5" fmla="*/ 70888 h 146350"/>
                  <a:gd name="connsiteX6" fmla="*/ 5717 w 143491"/>
                  <a:gd name="connsiteY6" fmla="*/ 0 h 146350"/>
                  <a:gd name="connsiteX7" fmla="*/ 45163 w 143491"/>
                  <a:gd name="connsiteY7" fmla="*/ 0 h 146350"/>
                  <a:gd name="connsiteX8" fmla="*/ 73175 w 143491"/>
                  <a:gd name="connsiteY8" fmla="*/ 48021 h 146350"/>
                  <a:gd name="connsiteX9" fmla="*/ 73747 w 143491"/>
                  <a:gd name="connsiteY9" fmla="*/ 48021 h 146350"/>
                  <a:gd name="connsiteX10" fmla="*/ 102903 w 143491"/>
                  <a:gd name="connsiteY10" fmla="*/ 0 h 146350"/>
                  <a:gd name="connsiteX11" fmla="*/ 138347 w 143491"/>
                  <a:gd name="connsiteY11" fmla="*/ 0 h 146350"/>
                  <a:gd name="connsiteX12" fmla="*/ 90897 w 143491"/>
                  <a:gd name="connsiteY12" fmla="*/ 68602 h 146350"/>
                  <a:gd name="connsiteX13" fmla="*/ 143492 w 143491"/>
                  <a:gd name="connsiteY13" fmla="*/ 146350 h 146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43491" h="146350">
                    <a:moveTo>
                      <a:pt x="101759" y="146350"/>
                    </a:moveTo>
                    <a:lnTo>
                      <a:pt x="70888" y="93184"/>
                    </a:lnTo>
                    <a:lnTo>
                      <a:pt x="70317" y="93184"/>
                    </a:lnTo>
                    <a:lnTo>
                      <a:pt x="38303" y="146350"/>
                    </a:lnTo>
                    <a:lnTo>
                      <a:pt x="0" y="146350"/>
                    </a:lnTo>
                    <a:lnTo>
                      <a:pt x="51451" y="70888"/>
                    </a:lnTo>
                    <a:lnTo>
                      <a:pt x="5717" y="0"/>
                    </a:lnTo>
                    <a:lnTo>
                      <a:pt x="45163" y="0"/>
                    </a:lnTo>
                    <a:lnTo>
                      <a:pt x="73175" y="48021"/>
                    </a:lnTo>
                    <a:lnTo>
                      <a:pt x="73747" y="48021"/>
                    </a:lnTo>
                    <a:lnTo>
                      <a:pt x="102903" y="0"/>
                    </a:lnTo>
                    <a:lnTo>
                      <a:pt x="138347" y="0"/>
                    </a:lnTo>
                    <a:lnTo>
                      <a:pt x="90897" y="68602"/>
                    </a:lnTo>
                    <a:lnTo>
                      <a:pt x="143492" y="146350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 67">
                <a:extLst>
                  <a:ext uri="{FF2B5EF4-FFF2-40B4-BE49-F238E27FC236}">
                    <a16:creationId xmlns:a16="http://schemas.microsoft.com/office/drawing/2014/main" id="{410B1B61-E4B9-5DC4-F200-2F4A07B8B65B}"/>
                  </a:ext>
                </a:extLst>
              </p:cNvPr>
              <p:cNvSpPr/>
              <p:nvPr/>
            </p:nvSpPr>
            <p:spPr>
              <a:xfrm>
                <a:off x="847060" y="6031916"/>
                <a:ext cx="109762" cy="187511"/>
              </a:xfrm>
              <a:custGeom>
                <a:avLst/>
                <a:gdLst>
                  <a:gd name="connsiteX0" fmla="*/ 34873 w 109762"/>
                  <a:gd name="connsiteY0" fmla="*/ 0 h 187511"/>
                  <a:gd name="connsiteX1" fmla="*/ 34873 w 109762"/>
                  <a:gd name="connsiteY1" fmla="*/ 139490 h 187511"/>
                  <a:gd name="connsiteX2" fmla="*/ 58883 w 109762"/>
                  <a:gd name="connsiteY2" fmla="*/ 164644 h 187511"/>
                  <a:gd name="connsiteX3" fmla="*/ 109763 w 109762"/>
                  <a:gd name="connsiteY3" fmla="*/ 164644 h 187511"/>
                  <a:gd name="connsiteX4" fmla="*/ 109763 w 109762"/>
                  <a:gd name="connsiteY4" fmla="*/ 187511 h 187511"/>
                  <a:gd name="connsiteX5" fmla="*/ 42876 w 109762"/>
                  <a:gd name="connsiteY5" fmla="*/ 187511 h 187511"/>
                  <a:gd name="connsiteX6" fmla="*/ 0 w 109762"/>
                  <a:gd name="connsiteY6" fmla="*/ 136060 h 187511"/>
                  <a:gd name="connsiteX7" fmla="*/ 0 w 109762"/>
                  <a:gd name="connsiteY7" fmla="*/ 0 h 187511"/>
                  <a:gd name="connsiteX8" fmla="*/ 34873 w 109762"/>
                  <a:gd name="connsiteY8" fmla="*/ 0 h 187511"/>
                  <a:gd name="connsiteX9" fmla="*/ 34873 w 109762"/>
                  <a:gd name="connsiteY9" fmla="*/ 0 h 1875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9762" h="187511">
                    <a:moveTo>
                      <a:pt x="34873" y="0"/>
                    </a:moveTo>
                    <a:lnTo>
                      <a:pt x="34873" y="139490"/>
                    </a:lnTo>
                    <a:cubicBezTo>
                      <a:pt x="34873" y="152639"/>
                      <a:pt x="42876" y="164644"/>
                      <a:pt x="58883" y="164644"/>
                    </a:cubicBezTo>
                    <a:lnTo>
                      <a:pt x="109763" y="164644"/>
                    </a:lnTo>
                    <a:lnTo>
                      <a:pt x="109763" y="187511"/>
                    </a:lnTo>
                    <a:lnTo>
                      <a:pt x="42876" y="187511"/>
                    </a:lnTo>
                    <a:cubicBezTo>
                      <a:pt x="18294" y="187511"/>
                      <a:pt x="0" y="164644"/>
                      <a:pt x="0" y="136060"/>
                    </a:cubicBezTo>
                    <a:lnTo>
                      <a:pt x="0" y="0"/>
                    </a:lnTo>
                    <a:lnTo>
                      <a:pt x="34873" y="0"/>
                    </a:lnTo>
                    <a:lnTo>
                      <a:pt x="34873" y="0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 68">
                <a:extLst>
                  <a:ext uri="{FF2B5EF4-FFF2-40B4-BE49-F238E27FC236}">
                    <a16:creationId xmlns:a16="http://schemas.microsoft.com/office/drawing/2014/main" id="{838001A7-5381-A4DF-B166-A20B1D74923D}"/>
                  </a:ext>
                </a:extLst>
              </p:cNvPr>
              <p:cNvSpPr/>
              <p:nvPr/>
            </p:nvSpPr>
            <p:spPr>
              <a:xfrm>
                <a:off x="978547" y="6072506"/>
                <a:ext cx="33157" cy="146922"/>
              </a:xfrm>
              <a:custGeom>
                <a:avLst/>
                <a:gdLst>
                  <a:gd name="connsiteX0" fmla="*/ 0 w 33157"/>
                  <a:gd name="connsiteY0" fmla="*/ 0 h 146922"/>
                  <a:gd name="connsiteX1" fmla="*/ 33158 w 33157"/>
                  <a:gd name="connsiteY1" fmla="*/ 0 h 146922"/>
                  <a:gd name="connsiteX2" fmla="*/ 33158 w 33157"/>
                  <a:gd name="connsiteY2" fmla="*/ 146922 h 146922"/>
                  <a:gd name="connsiteX3" fmla="*/ 0 w 33157"/>
                  <a:gd name="connsiteY3" fmla="*/ 146922 h 146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157" h="146922">
                    <a:moveTo>
                      <a:pt x="0" y="0"/>
                    </a:moveTo>
                    <a:lnTo>
                      <a:pt x="33158" y="0"/>
                    </a:lnTo>
                    <a:lnTo>
                      <a:pt x="33158" y="146922"/>
                    </a:lnTo>
                    <a:lnTo>
                      <a:pt x="0" y="146922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 69">
                <a:extLst>
                  <a:ext uri="{FF2B5EF4-FFF2-40B4-BE49-F238E27FC236}">
                    <a16:creationId xmlns:a16="http://schemas.microsoft.com/office/drawing/2014/main" id="{A19523B5-1114-1822-88D8-4186A76324FB}"/>
                  </a:ext>
                </a:extLst>
              </p:cNvPr>
              <p:cNvSpPr/>
              <p:nvPr/>
            </p:nvSpPr>
            <p:spPr>
              <a:xfrm>
                <a:off x="1043719" y="6030201"/>
                <a:ext cx="122339" cy="191513"/>
              </a:xfrm>
              <a:custGeom>
                <a:avLst/>
                <a:gdLst>
                  <a:gd name="connsiteX0" fmla="*/ 54881 w 122339"/>
                  <a:gd name="connsiteY0" fmla="*/ 60027 h 191513"/>
                  <a:gd name="connsiteX1" fmla="*/ 32586 w 122339"/>
                  <a:gd name="connsiteY1" fmla="*/ 64600 h 191513"/>
                  <a:gd name="connsiteX2" fmla="*/ 32586 w 122339"/>
                  <a:gd name="connsiteY2" fmla="*/ 168646 h 191513"/>
                  <a:gd name="connsiteX3" fmla="*/ 52023 w 122339"/>
                  <a:gd name="connsiteY3" fmla="*/ 171504 h 191513"/>
                  <a:gd name="connsiteX4" fmla="*/ 88611 w 122339"/>
                  <a:gd name="connsiteY4" fmla="*/ 114336 h 191513"/>
                  <a:gd name="connsiteX5" fmla="*/ 54881 w 122339"/>
                  <a:gd name="connsiteY5" fmla="*/ 60027 h 191513"/>
                  <a:gd name="connsiteX6" fmla="*/ 50880 w 122339"/>
                  <a:gd name="connsiteY6" fmla="*/ 191513 h 191513"/>
                  <a:gd name="connsiteX7" fmla="*/ 0 w 122339"/>
                  <a:gd name="connsiteY7" fmla="*/ 181223 h 191513"/>
                  <a:gd name="connsiteX8" fmla="*/ 0 w 122339"/>
                  <a:gd name="connsiteY8" fmla="*/ 6289 h 191513"/>
                  <a:gd name="connsiteX9" fmla="*/ 33158 w 122339"/>
                  <a:gd name="connsiteY9" fmla="*/ 0 h 191513"/>
                  <a:gd name="connsiteX10" fmla="*/ 33158 w 122339"/>
                  <a:gd name="connsiteY10" fmla="*/ 46306 h 191513"/>
                  <a:gd name="connsiteX11" fmla="*/ 64600 w 122339"/>
                  <a:gd name="connsiteY11" fmla="*/ 40589 h 191513"/>
                  <a:gd name="connsiteX12" fmla="*/ 122340 w 122339"/>
                  <a:gd name="connsiteY12" fmla="*/ 112621 h 191513"/>
                  <a:gd name="connsiteX13" fmla="*/ 50880 w 122339"/>
                  <a:gd name="connsiteY13" fmla="*/ 191513 h 1915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2339" h="191513">
                    <a:moveTo>
                      <a:pt x="54881" y="60027"/>
                    </a:moveTo>
                    <a:cubicBezTo>
                      <a:pt x="47450" y="59455"/>
                      <a:pt x="39446" y="61170"/>
                      <a:pt x="32586" y="64600"/>
                    </a:cubicBezTo>
                    <a:lnTo>
                      <a:pt x="32586" y="168646"/>
                    </a:lnTo>
                    <a:cubicBezTo>
                      <a:pt x="38874" y="170933"/>
                      <a:pt x="45163" y="171504"/>
                      <a:pt x="52023" y="171504"/>
                    </a:cubicBezTo>
                    <a:cubicBezTo>
                      <a:pt x="78320" y="171504"/>
                      <a:pt x="88611" y="149209"/>
                      <a:pt x="88611" y="114336"/>
                    </a:cubicBezTo>
                    <a:cubicBezTo>
                      <a:pt x="88611" y="83465"/>
                      <a:pt x="80035" y="60027"/>
                      <a:pt x="54881" y="60027"/>
                    </a:cubicBezTo>
                    <a:moveTo>
                      <a:pt x="50880" y="191513"/>
                    </a:moveTo>
                    <a:cubicBezTo>
                      <a:pt x="28012" y="191513"/>
                      <a:pt x="9147" y="186940"/>
                      <a:pt x="0" y="181223"/>
                    </a:cubicBezTo>
                    <a:lnTo>
                      <a:pt x="0" y="6289"/>
                    </a:lnTo>
                    <a:lnTo>
                      <a:pt x="33158" y="0"/>
                    </a:lnTo>
                    <a:lnTo>
                      <a:pt x="33158" y="46306"/>
                    </a:lnTo>
                    <a:cubicBezTo>
                      <a:pt x="42876" y="42304"/>
                      <a:pt x="53738" y="40018"/>
                      <a:pt x="64600" y="40589"/>
                    </a:cubicBezTo>
                    <a:cubicBezTo>
                      <a:pt x="98329" y="40589"/>
                      <a:pt x="122340" y="68602"/>
                      <a:pt x="122340" y="112621"/>
                    </a:cubicBezTo>
                    <a:cubicBezTo>
                      <a:pt x="121768" y="161786"/>
                      <a:pt x="96042" y="191513"/>
                      <a:pt x="50880" y="191513"/>
                    </a:cubicBezTo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 70">
                <a:extLst>
                  <a:ext uri="{FF2B5EF4-FFF2-40B4-BE49-F238E27FC236}">
                    <a16:creationId xmlns:a16="http://schemas.microsoft.com/office/drawing/2014/main" id="{E380989B-212C-013D-C633-22DD3A19460D}"/>
                  </a:ext>
                </a:extLst>
              </p:cNvPr>
              <p:cNvSpPr/>
              <p:nvPr/>
            </p:nvSpPr>
            <p:spPr>
              <a:xfrm>
                <a:off x="1191212" y="6069630"/>
                <a:ext cx="76605" cy="149797"/>
              </a:xfrm>
              <a:custGeom>
                <a:avLst/>
                <a:gdLst>
                  <a:gd name="connsiteX0" fmla="*/ 69745 w 76605"/>
                  <a:gd name="connsiteY0" fmla="*/ 24599 h 149797"/>
                  <a:gd name="connsiteX1" fmla="*/ 33158 w 76605"/>
                  <a:gd name="connsiteY1" fmla="*/ 25743 h 149797"/>
                  <a:gd name="connsiteX2" fmla="*/ 33158 w 76605"/>
                  <a:gd name="connsiteY2" fmla="*/ 149797 h 149797"/>
                  <a:gd name="connsiteX3" fmla="*/ 0 w 76605"/>
                  <a:gd name="connsiteY3" fmla="*/ 149797 h 149797"/>
                  <a:gd name="connsiteX4" fmla="*/ 0 w 76605"/>
                  <a:gd name="connsiteY4" fmla="*/ 10879 h 149797"/>
                  <a:gd name="connsiteX5" fmla="*/ 76605 w 76605"/>
                  <a:gd name="connsiteY5" fmla="*/ 589 h 149797"/>
                  <a:gd name="connsiteX6" fmla="*/ 69745 w 76605"/>
                  <a:gd name="connsiteY6" fmla="*/ 24599 h 149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6605" h="149797">
                    <a:moveTo>
                      <a:pt x="69745" y="24599"/>
                    </a:moveTo>
                    <a:cubicBezTo>
                      <a:pt x="58883" y="20597"/>
                      <a:pt x="41161" y="21169"/>
                      <a:pt x="33158" y="25743"/>
                    </a:cubicBezTo>
                    <a:lnTo>
                      <a:pt x="33158" y="149797"/>
                    </a:lnTo>
                    <a:lnTo>
                      <a:pt x="0" y="149797"/>
                    </a:lnTo>
                    <a:lnTo>
                      <a:pt x="0" y="10879"/>
                    </a:lnTo>
                    <a:cubicBezTo>
                      <a:pt x="19437" y="2875"/>
                      <a:pt x="41733" y="-1698"/>
                      <a:pt x="76605" y="589"/>
                    </a:cubicBezTo>
                    <a:lnTo>
                      <a:pt x="69745" y="24599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 71">
                <a:extLst>
                  <a:ext uri="{FF2B5EF4-FFF2-40B4-BE49-F238E27FC236}">
                    <a16:creationId xmlns:a16="http://schemas.microsoft.com/office/drawing/2014/main" id="{5D4D8573-73B1-3D04-3C4B-8B342E159489}"/>
                  </a:ext>
                </a:extLst>
              </p:cNvPr>
              <p:cNvSpPr/>
              <p:nvPr/>
            </p:nvSpPr>
            <p:spPr>
              <a:xfrm>
                <a:off x="1287826" y="6072506"/>
                <a:ext cx="33157" cy="146922"/>
              </a:xfrm>
              <a:custGeom>
                <a:avLst/>
                <a:gdLst>
                  <a:gd name="connsiteX0" fmla="*/ 0 w 33157"/>
                  <a:gd name="connsiteY0" fmla="*/ 0 h 146922"/>
                  <a:gd name="connsiteX1" fmla="*/ 33157 w 33157"/>
                  <a:gd name="connsiteY1" fmla="*/ 0 h 146922"/>
                  <a:gd name="connsiteX2" fmla="*/ 33157 w 33157"/>
                  <a:gd name="connsiteY2" fmla="*/ 146922 h 146922"/>
                  <a:gd name="connsiteX3" fmla="*/ 0 w 33157"/>
                  <a:gd name="connsiteY3" fmla="*/ 146922 h 146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157" h="146922">
                    <a:moveTo>
                      <a:pt x="0" y="0"/>
                    </a:moveTo>
                    <a:lnTo>
                      <a:pt x="33157" y="0"/>
                    </a:lnTo>
                    <a:lnTo>
                      <a:pt x="33157" y="146922"/>
                    </a:lnTo>
                    <a:lnTo>
                      <a:pt x="0" y="146922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 72">
                <a:extLst>
                  <a:ext uri="{FF2B5EF4-FFF2-40B4-BE49-F238E27FC236}">
                    <a16:creationId xmlns:a16="http://schemas.microsoft.com/office/drawing/2014/main" id="{4B00A9AD-F428-D063-3BCC-0036915E16D6}"/>
                  </a:ext>
                </a:extLst>
              </p:cNvPr>
              <p:cNvSpPr/>
              <p:nvPr/>
            </p:nvSpPr>
            <p:spPr>
              <a:xfrm>
                <a:off x="1347281" y="6070729"/>
                <a:ext cx="102330" cy="151039"/>
              </a:xfrm>
              <a:custGeom>
                <a:avLst/>
                <a:gdLst>
                  <a:gd name="connsiteX0" fmla="*/ 44591 w 102330"/>
                  <a:gd name="connsiteY0" fmla="*/ 150985 h 151039"/>
                  <a:gd name="connsiteX1" fmla="*/ 0 w 102330"/>
                  <a:gd name="connsiteY1" fmla="*/ 140695 h 151039"/>
                  <a:gd name="connsiteX2" fmla="*/ 9719 w 102330"/>
                  <a:gd name="connsiteY2" fmla="*/ 119543 h 151039"/>
                  <a:gd name="connsiteX3" fmla="*/ 40018 w 102330"/>
                  <a:gd name="connsiteY3" fmla="*/ 128118 h 151039"/>
                  <a:gd name="connsiteX4" fmla="*/ 67458 w 102330"/>
                  <a:gd name="connsiteY4" fmla="*/ 107537 h 151039"/>
                  <a:gd name="connsiteX5" fmla="*/ 41161 w 102330"/>
                  <a:gd name="connsiteY5" fmla="*/ 83527 h 151039"/>
                  <a:gd name="connsiteX6" fmla="*/ 4573 w 102330"/>
                  <a:gd name="connsiteY6" fmla="*/ 42366 h 151039"/>
                  <a:gd name="connsiteX7" fmla="*/ 55453 w 102330"/>
                  <a:gd name="connsiteY7" fmla="*/ 61 h 151039"/>
                  <a:gd name="connsiteX8" fmla="*/ 97186 w 102330"/>
                  <a:gd name="connsiteY8" fmla="*/ 10351 h 151039"/>
                  <a:gd name="connsiteX9" fmla="*/ 88039 w 102330"/>
                  <a:gd name="connsiteY9" fmla="*/ 29789 h 151039"/>
                  <a:gd name="connsiteX10" fmla="*/ 62885 w 102330"/>
                  <a:gd name="connsiteY10" fmla="*/ 21785 h 151039"/>
                  <a:gd name="connsiteX11" fmla="*/ 37731 w 102330"/>
                  <a:gd name="connsiteY11" fmla="*/ 41222 h 151039"/>
                  <a:gd name="connsiteX12" fmla="*/ 64028 w 102330"/>
                  <a:gd name="connsiteY12" fmla="*/ 64090 h 151039"/>
                  <a:gd name="connsiteX13" fmla="*/ 102331 w 102330"/>
                  <a:gd name="connsiteY13" fmla="*/ 107537 h 151039"/>
                  <a:gd name="connsiteX14" fmla="*/ 44591 w 102330"/>
                  <a:gd name="connsiteY14" fmla="*/ 150985 h 1510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02330" h="151039">
                    <a:moveTo>
                      <a:pt x="44591" y="150985"/>
                    </a:moveTo>
                    <a:cubicBezTo>
                      <a:pt x="29156" y="151557"/>
                      <a:pt x="13720" y="147555"/>
                      <a:pt x="0" y="140695"/>
                    </a:cubicBezTo>
                    <a:lnTo>
                      <a:pt x="9719" y="119543"/>
                    </a:lnTo>
                    <a:cubicBezTo>
                      <a:pt x="18865" y="125259"/>
                      <a:pt x="29156" y="128118"/>
                      <a:pt x="40018" y="128118"/>
                    </a:cubicBezTo>
                    <a:cubicBezTo>
                      <a:pt x="54881" y="128118"/>
                      <a:pt x="67458" y="119543"/>
                      <a:pt x="67458" y="107537"/>
                    </a:cubicBezTo>
                    <a:cubicBezTo>
                      <a:pt x="67458" y="95532"/>
                      <a:pt x="57740" y="89243"/>
                      <a:pt x="41161" y="83527"/>
                    </a:cubicBezTo>
                    <a:cubicBezTo>
                      <a:pt x="10290" y="72665"/>
                      <a:pt x="4573" y="57801"/>
                      <a:pt x="4573" y="42366"/>
                    </a:cubicBezTo>
                    <a:cubicBezTo>
                      <a:pt x="4573" y="18927"/>
                      <a:pt x="25154" y="61"/>
                      <a:pt x="55453" y="61"/>
                    </a:cubicBezTo>
                    <a:cubicBezTo>
                      <a:pt x="70317" y="-510"/>
                      <a:pt x="84609" y="2920"/>
                      <a:pt x="97186" y="10351"/>
                    </a:cubicBezTo>
                    <a:lnTo>
                      <a:pt x="88039" y="29789"/>
                    </a:lnTo>
                    <a:cubicBezTo>
                      <a:pt x="80607" y="24644"/>
                      <a:pt x="71460" y="21785"/>
                      <a:pt x="62885" y="21785"/>
                    </a:cubicBezTo>
                    <a:cubicBezTo>
                      <a:pt x="48021" y="21785"/>
                      <a:pt x="37731" y="30932"/>
                      <a:pt x="37731" y="41222"/>
                    </a:cubicBezTo>
                    <a:cubicBezTo>
                      <a:pt x="37731" y="53228"/>
                      <a:pt x="49736" y="58944"/>
                      <a:pt x="64028" y="64090"/>
                    </a:cubicBezTo>
                    <a:cubicBezTo>
                      <a:pt x="95471" y="75523"/>
                      <a:pt x="102331" y="90387"/>
                      <a:pt x="102331" y="107537"/>
                    </a:cubicBezTo>
                    <a:cubicBezTo>
                      <a:pt x="101759" y="129833"/>
                      <a:pt x="79464" y="150413"/>
                      <a:pt x="44591" y="150985"/>
                    </a:cubicBezTo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" name="Graphic 6">
              <a:extLst>
                <a:ext uri="{FF2B5EF4-FFF2-40B4-BE49-F238E27FC236}">
                  <a16:creationId xmlns:a16="http://schemas.microsoft.com/office/drawing/2014/main" id="{7D4C96D0-5D46-4005-AEBC-BE9A6D12B8CC}"/>
                </a:ext>
              </a:extLst>
            </p:cNvPr>
            <p:cNvGrpSpPr/>
            <p:nvPr/>
          </p:nvGrpSpPr>
          <p:grpSpPr>
            <a:xfrm>
              <a:off x="1689718" y="6018196"/>
              <a:ext cx="1408050" cy="206977"/>
              <a:chOff x="1689718" y="6018196"/>
              <a:chExt cx="1408050" cy="206977"/>
            </a:xfrm>
            <a:solidFill>
              <a:srgbClr val="000000"/>
            </a:solidFill>
          </p:grpSpPr>
          <p:sp>
            <p:nvSpPr>
              <p:cNvPr id="10" name="Freeform 50">
                <a:extLst>
                  <a:ext uri="{FF2B5EF4-FFF2-40B4-BE49-F238E27FC236}">
                    <a16:creationId xmlns:a16="http://schemas.microsoft.com/office/drawing/2014/main" id="{86746446-0874-37F0-6941-1F35D7E6D828}"/>
                  </a:ext>
                </a:extLst>
              </p:cNvPr>
              <p:cNvSpPr/>
              <p:nvPr/>
            </p:nvSpPr>
            <p:spPr>
              <a:xfrm>
                <a:off x="1689718" y="6018196"/>
                <a:ext cx="77748" cy="204090"/>
              </a:xfrm>
              <a:custGeom>
                <a:avLst/>
                <a:gdLst>
                  <a:gd name="connsiteX0" fmla="*/ 52595 w 77748"/>
                  <a:gd name="connsiteY0" fmla="*/ 157784 h 204090"/>
                  <a:gd name="connsiteX1" fmla="*/ 77749 w 77748"/>
                  <a:gd name="connsiteY1" fmla="*/ 204090 h 204090"/>
                  <a:gd name="connsiteX2" fmla="*/ 46306 w 77748"/>
                  <a:gd name="connsiteY2" fmla="*/ 204090 h 204090"/>
                  <a:gd name="connsiteX3" fmla="*/ 0 w 77748"/>
                  <a:gd name="connsiteY3" fmla="*/ 157784 h 204090"/>
                  <a:gd name="connsiteX4" fmla="*/ 0 w 77748"/>
                  <a:gd name="connsiteY4" fmla="*/ 69173 h 204090"/>
                  <a:gd name="connsiteX5" fmla="*/ 52595 w 77748"/>
                  <a:gd name="connsiteY5" fmla="*/ 69173 h 204090"/>
                  <a:gd name="connsiteX6" fmla="*/ 52595 w 77748"/>
                  <a:gd name="connsiteY6" fmla="*/ 157784 h 204090"/>
                  <a:gd name="connsiteX7" fmla="*/ 52595 w 77748"/>
                  <a:gd name="connsiteY7" fmla="*/ 157784 h 204090"/>
                  <a:gd name="connsiteX8" fmla="*/ 52023 w 77748"/>
                  <a:gd name="connsiteY8" fmla="*/ 19437 h 204090"/>
                  <a:gd name="connsiteX9" fmla="*/ 26297 w 77748"/>
                  <a:gd name="connsiteY9" fmla="*/ 0 h 204090"/>
                  <a:gd name="connsiteX10" fmla="*/ 572 w 77748"/>
                  <a:gd name="connsiteY10" fmla="*/ 19437 h 204090"/>
                  <a:gd name="connsiteX11" fmla="*/ 26297 w 77748"/>
                  <a:gd name="connsiteY11" fmla="*/ 38874 h 204090"/>
                  <a:gd name="connsiteX12" fmla="*/ 52023 w 77748"/>
                  <a:gd name="connsiteY12" fmla="*/ 19437 h 204090"/>
                  <a:gd name="connsiteX13" fmla="*/ 52023 w 77748"/>
                  <a:gd name="connsiteY13" fmla="*/ 19437 h 204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7748" h="204090">
                    <a:moveTo>
                      <a:pt x="52595" y="157784"/>
                    </a:moveTo>
                    <a:cubicBezTo>
                      <a:pt x="52023" y="176649"/>
                      <a:pt x="61742" y="194372"/>
                      <a:pt x="77749" y="204090"/>
                    </a:cubicBezTo>
                    <a:lnTo>
                      <a:pt x="46306" y="204090"/>
                    </a:lnTo>
                    <a:cubicBezTo>
                      <a:pt x="21152" y="204090"/>
                      <a:pt x="0" y="183510"/>
                      <a:pt x="0" y="157784"/>
                    </a:cubicBezTo>
                    <a:lnTo>
                      <a:pt x="0" y="69173"/>
                    </a:lnTo>
                    <a:cubicBezTo>
                      <a:pt x="0" y="44019"/>
                      <a:pt x="52595" y="44019"/>
                      <a:pt x="52595" y="69173"/>
                    </a:cubicBezTo>
                    <a:lnTo>
                      <a:pt x="52595" y="157784"/>
                    </a:lnTo>
                    <a:lnTo>
                      <a:pt x="52595" y="157784"/>
                    </a:lnTo>
                    <a:close/>
                    <a:moveTo>
                      <a:pt x="52023" y="19437"/>
                    </a:moveTo>
                    <a:cubicBezTo>
                      <a:pt x="52023" y="8575"/>
                      <a:pt x="40589" y="0"/>
                      <a:pt x="26297" y="0"/>
                    </a:cubicBezTo>
                    <a:cubicBezTo>
                      <a:pt x="12005" y="0"/>
                      <a:pt x="572" y="8575"/>
                      <a:pt x="572" y="19437"/>
                    </a:cubicBezTo>
                    <a:cubicBezTo>
                      <a:pt x="572" y="30299"/>
                      <a:pt x="12005" y="38874"/>
                      <a:pt x="26297" y="38874"/>
                    </a:cubicBezTo>
                    <a:cubicBezTo>
                      <a:pt x="40589" y="38874"/>
                      <a:pt x="52023" y="30299"/>
                      <a:pt x="52023" y="19437"/>
                    </a:cubicBezTo>
                    <a:lnTo>
                      <a:pt x="52023" y="19437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 51">
                <a:extLst>
                  <a:ext uri="{FF2B5EF4-FFF2-40B4-BE49-F238E27FC236}">
                    <a16:creationId xmlns:a16="http://schemas.microsoft.com/office/drawing/2014/main" id="{74FB78A7-1263-78D8-A962-A4E2EDC5CE1C}"/>
                  </a:ext>
                </a:extLst>
              </p:cNvPr>
              <p:cNvSpPr/>
              <p:nvPr/>
            </p:nvSpPr>
            <p:spPr>
              <a:xfrm>
                <a:off x="1754890" y="6018196"/>
                <a:ext cx="77748" cy="204090"/>
              </a:xfrm>
              <a:custGeom>
                <a:avLst/>
                <a:gdLst>
                  <a:gd name="connsiteX0" fmla="*/ 52595 w 77748"/>
                  <a:gd name="connsiteY0" fmla="*/ 157784 h 204090"/>
                  <a:gd name="connsiteX1" fmla="*/ 77749 w 77748"/>
                  <a:gd name="connsiteY1" fmla="*/ 204090 h 204090"/>
                  <a:gd name="connsiteX2" fmla="*/ 46306 w 77748"/>
                  <a:gd name="connsiteY2" fmla="*/ 204090 h 204090"/>
                  <a:gd name="connsiteX3" fmla="*/ 0 w 77748"/>
                  <a:gd name="connsiteY3" fmla="*/ 157784 h 204090"/>
                  <a:gd name="connsiteX4" fmla="*/ 0 w 77748"/>
                  <a:gd name="connsiteY4" fmla="*/ 69173 h 204090"/>
                  <a:gd name="connsiteX5" fmla="*/ 52595 w 77748"/>
                  <a:gd name="connsiteY5" fmla="*/ 69173 h 204090"/>
                  <a:gd name="connsiteX6" fmla="*/ 52595 w 77748"/>
                  <a:gd name="connsiteY6" fmla="*/ 157784 h 204090"/>
                  <a:gd name="connsiteX7" fmla="*/ 52595 w 77748"/>
                  <a:gd name="connsiteY7" fmla="*/ 157784 h 204090"/>
                  <a:gd name="connsiteX8" fmla="*/ 51451 w 77748"/>
                  <a:gd name="connsiteY8" fmla="*/ 19437 h 204090"/>
                  <a:gd name="connsiteX9" fmla="*/ 25726 w 77748"/>
                  <a:gd name="connsiteY9" fmla="*/ 0 h 204090"/>
                  <a:gd name="connsiteX10" fmla="*/ 0 w 77748"/>
                  <a:gd name="connsiteY10" fmla="*/ 19437 h 204090"/>
                  <a:gd name="connsiteX11" fmla="*/ 25726 w 77748"/>
                  <a:gd name="connsiteY11" fmla="*/ 38874 h 204090"/>
                  <a:gd name="connsiteX12" fmla="*/ 51451 w 77748"/>
                  <a:gd name="connsiteY12" fmla="*/ 19437 h 204090"/>
                  <a:gd name="connsiteX13" fmla="*/ 51451 w 77748"/>
                  <a:gd name="connsiteY13" fmla="*/ 19437 h 204090"/>
                  <a:gd name="connsiteX14" fmla="*/ 51451 w 77748"/>
                  <a:gd name="connsiteY14" fmla="*/ 19437 h 204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7748" h="204090">
                    <a:moveTo>
                      <a:pt x="52595" y="157784"/>
                    </a:moveTo>
                    <a:cubicBezTo>
                      <a:pt x="52023" y="176649"/>
                      <a:pt x="61741" y="194372"/>
                      <a:pt x="77749" y="204090"/>
                    </a:cubicBezTo>
                    <a:lnTo>
                      <a:pt x="46306" y="204090"/>
                    </a:lnTo>
                    <a:cubicBezTo>
                      <a:pt x="21152" y="204090"/>
                      <a:pt x="0" y="183510"/>
                      <a:pt x="0" y="157784"/>
                    </a:cubicBezTo>
                    <a:lnTo>
                      <a:pt x="0" y="69173"/>
                    </a:lnTo>
                    <a:cubicBezTo>
                      <a:pt x="0" y="44019"/>
                      <a:pt x="52595" y="44019"/>
                      <a:pt x="52595" y="69173"/>
                    </a:cubicBezTo>
                    <a:lnTo>
                      <a:pt x="52595" y="157784"/>
                    </a:lnTo>
                    <a:lnTo>
                      <a:pt x="52595" y="157784"/>
                    </a:lnTo>
                    <a:close/>
                    <a:moveTo>
                      <a:pt x="51451" y="19437"/>
                    </a:moveTo>
                    <a:cubicBezTo>
                      <a:pt x="51451" y="8575"/>
                      <a:pt x="40018" y="0"/>
                      <a:pt x="25726" y="0"/>
                    </a:cubicBezTo>
                    <a:cubicBezTo>
                      <a:pt x="11434" y="0"/>
                      <a:pt x="0" y="8575"/>
                      <a:pt x="0" y="19437"/>
                    </a:cubicBezTo>
                    <a:cubicBezTo>
                      <a:pt x="0" y="30299"/>
                      <a:pt x="11434" y="38874"/>
                      <a:pt x="25726" y="38874"/>
                    </a:cubicBezTo>
                    <a:cubicBezTo>
                      <a:pt x="40018" y="38874"/>
                      <a:pt x="51451" y="30299"/>
                      <a:pt x="51451" y="19437"/>
                    </a:cubicBezTo>
                    <a:lnTo>
                      <a:pt x="51451" y="19437"/>
                    </a:lnTo>
                    <a:lnTo>
                      <a:pt x="51451" y="19437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 52">
                <a:extLst>
                  <a:ext uri="{FF2B5EF4-FFF2-40B4-BE49-F238E27FC236}">
                    <a16:creationId xmlns:a16="http://schemas.microsoft.com/office/drawing/2014/main" id="{048F9824-15BB-1110-38E2-4CE0F69CD4C3}"/>
                  </a:ext>
                </a:extLst>
              </p:cNvPr>
              <p:cNvSpPr/>
              <p:nvPr/>
            </p:nvSpPr>
            <p:spPr>
              <a:xfrm>
                <a:off x="1820633" y="6018196"/>
                <a:ext cx="77748" cy="204090"/>
              </a:xfrm>
              <a:custGeom>
                <a:avLst/>
                <a:gdLst>
                  <a:gd name="connsiteX0" fmla="*/ 52595 w 77748"/>
                  <a:gd name="connsiteY0" fmla="*/ 157784 h 204090"/>
                  <a:gd name="connsiteX1" fmla="*/ 77749 w 77748"/>
                  <a:gd name="connsiteY1" fmla="*/ 204090 h 204090"/>
                  <a:gd name="connsiteX2" fmla="*/ 46306 w 77748"/>
                  <a:gd name="connsiteY2" fmla="*/ 204090 h 204090"/>
                  <a:gd name="connsiteX3" fmla="*/ 0 w 77748"/>
                  <a:gd name="connsiteY3" fmla="*/ 157784 h 204090"/>
                  <a:gd name="connsiteX4" fmla="*/ 0 w 77748"/>
                  <a:gd name="connsiteY4" fmla="*/ 69173 h 204090"/>
                  <a:gd name="connsiteX5" fmla="*/ 52595 w 77748"/>
                  <a:gd name="connsiteY5" fmla="*/ 69173 h 204090"/>
                  <a:gd name="connsiteX6" fmla="*/ 52595 w 77748"/>
                  <a:gd name="connsiteY6" fmla="*/ 157784 h 204090"/>
                  <a:gd name="connsiteX7" fmla="*/ 52595 w 77748"/>
                  <a:gd name="connsiteY7" fmla="*/ 157784 h 204090"/>
                  <a:gd name="connsiteX8" fmla="*/ 52595 w 77748"/>
                  <a:gd name="connsiteY8" fmla="*/ 157784 h 204090"/>
                  <a:gd name="connsiteX9" fmla="*/ 51451 w 77748"/>
                  <a:gd name="connsiteY9" fmla="*/ 19437 h 204090"/>
                  <a:gd name="connsiteX10" fmla="*/ 25726 w 77748"/>
                  <a:gd name="connsiteY10" fmla="*/ 0 h 204090"/>
                  <a:gd name="connsiteX11" fmla="*/ 0 w 77748"/>
                  <a:gd name="connsiteY11" fmla="*/ 19437 h 204090"/>
                  <a:gd name="connsiteX12" fmla="*/ 25726 w 77748"/>
                  <a:gd name="connsiteY12" fmla="*/ 38874 h 204090"/>
                  <a:gd name="connsiteX13" fmla="*/ 51451 w 77748"/>
                  <a:gd name="connsiteY13" fmla="*/ 19437 h 204090"/>
                  <a:gd name="connsiteX14" fmla="*/ 51451 w 77748"/>
                  <a:gd name="connsiteY14" fmla="*/ 19437 h 204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7748" h="204090">
                    <a:moveTo>
                      <a:pt x="52595" y="157784"/>
                    </a:moveTo>
                    <a:cubicBezTo>
                      <a:pt x="52023" y="176649"/>
                      <a:pt x="61741" y="194372"/>
                      <a:pt x="77749" y="204090"/>
                    </a:cubicBezTo>
                    <a:lnTo>
                      <a:pt x="46306" y="204090"/>
                    </a:lnTo>
                    <a:cubicBezTo>
                      <a:pt x="21152" y="204090"/>
                      <a:pt x="0" y="183510"/>
                      <a:pt x="0" y="157784"/>
                    </a:cubicBezTo>
                    <a:lnTo>
                      <a:pt x="0" y="69173"/>
                    </a:lnTo>
                    <a:cubicBezTo>
                      <a:pt x="0" y="44019"/>
                      <a:pt x="52595" y="44019"/>
                      <a:pt x="52595" y="69173"/>
                    </a:cubicBezTo>
                    <a:lnTo>
                      <a:pt x="52595" y="157784"/>
                    </a:lnTo>
                    <a:lnTo>
                      <a:pt x="52595" y="157784"/>
                    </a:lnTo>
                    <a:lnTo>
                      <a:pt x="52595" y="157784"/>
                    </a:lnTo>
                    <a:close/>
                    <a:moveTo>
                      <a:pt x="51451" y="19437"/>
                    </a:moveTo>
                    <a:cubicBezTo>
                      <a:pt x="51451" y="8575"/>
                      <a:pt x="40018" y="0"/>
                      <a:pt x="25726" y="0"/>
                    </a:cubicBezTo>
                    <a:cubicBezTo>
                      <a:pt x="11434" y="0"/>
                      <a:pt x="0" y="8575"/>
                      <a:pt x="0" y="19437"/>
                    </a:cubicBezTo>
                    <a:cubicBezTo>
                      <a:pt x="0" y="30299"/>
                      <a:pt x="11434" y="38874"/>
                      <a:pt x="25726" y="38874"/>
                    </a:cubicBezTo>
                    <a:cubicBezTo>
                      <a:pt x="40018" y="38874"/>
                      <a:pt x="51451" y="30299"/>
                      <a:pt x="51451" y="19437"/>
                    </a:cubicBezTo>
                    <a:lnTo>
                      <a:pt x="51451" y="19437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 53">
                <a:extLst>
                  <a:ext uri="{FF2B5EF4-FFF2-40B4-BE49-F238E27FC236}">
                    <a16:creationId xmlns:a16="http://schemas.microsoft.com/office/drawing/2014/main" id="{A2A989D0-A67B-F015-076C-C70314392A2B}"/>
                  </a:ext>
                </a:extLst>
              </p:cNvPr>
              <p:cNvSpPr/>
              <p:nvPr/>
            </p:nvSpPr>
            <p:spPr>
              <a:xfrm>
                <a:off x="1963553" y="6051354"/>
                <a:ext cx="21152" cy="170360"/>
              </a:xfrm>
              <a:custGeom>
                <a:avLst/>
                <a:gdLst>
                  <a:gd name="connsiteX0" fmla="*/ 0 w 21152"/>
                  <a:gd name="connsiteY0" fmla="*/ 0 h 170360"/>
                  <a:gd name="connsiteX1" fmla="*/ 21152 w 21152"/>
                  <a:gd name="connsiteY1" fmla="*/ 0 h 170360"/>
                  <a:gd name="connsiteX2" fmla="*/ 21152 w 21152"/>
                  <a:gd name="connsiteY2" fmla="*/ 20581 h 170360"/>
                  <a:gd name="connsiteX3" fmla="*/ 0 w 21152"/>
                  <a:gd name="connsiteY3" fmla="*/ 20581 h 170360"/>
                  <a:gd name="connsiteX4" fmla="*/ 0 w 21152"/>
                  <a:gd name="connsiteY4" fmla="*/ 0 h 170360"/>
                  <a:gd name="connsiteX5" fmla="*/ 0 w 21152"/>
                  <a:gd name="connsiteY5" fmla="*/ 0 h 170360"/>
                  <a:gd name="connsiteX6" fmla="*/ 1143 w 21152"/>
                  <a:gd name="connsiteY6" fmla="*/ 46878 h 170360"/>
                  <a:gd name="connsiteX7" fmla="*/ 19437 w 21152"/>
                  <a:gd name="connsiteY7" fmla="*/ 46878 h 170360"/>
                  <a:gd name="connsiteX8" fmla="*/ 19437 w 21152"/>
                  <a:gd name="connsiteY8" fmla="*/ 170361 h 170360"/>
                  <a:gd name="connsiteX9" fmla="*/ 1143 w 21152"/>
                  <a:gd name="connsiteY9" fmla="*/ 170361 h 170360"/>
                  <a:gd name="connsiteX10" fmla="*/ 1143 w 21152"/>
                  <a:gd name="connsiteY10" fmla="*/ 46878 h 170360"/>
                  <a:gd name="connsiteX11" fmla="*/ 1143 w 21152"/>
                  <a:gd name="connsiteY11" fmla="*/ 46878 h 17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152" h="170360">
                    <a:moveTo>
                      <a:pt x="0" y="0"/>
                    </a:moveTo>
                    <a:lnTo>
                      <a:pt x="21152" y="0"/>
                    </a:lnTo>
                    <a:lnTo>
                      <a:pt x="21152" y="20581"/>
                    </a:lnTo>
                    <a:lnTo>
                      <a:pt x="0" y="20581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  <a:moveTo>
                      <a:pt x="1143" y="46878"/>
                    </a:moveTo>
                    <a:lnTo>
                      <a:pt x="19437" y="46878"/>
                    </a:lnTo>
                    <a:lnTo>
                      <a:pt x="19437" y="170361"/>
                    </a:lnTo>
                    <a:lnTo>
                      <a:pt x="1143" y="170361"/>
                    </a:lnTo>
                    <a:lnTo>
                      <a:pt x="1143" y="46878"/>
                    </a:lnTo>
                    <a:lnTo>
                      <a:pt x="1143" y="46878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 54">
                <a:extLst>
                  <a:ext uri="{FF2B5EF4-FFF2-40B4-BE49-F238E27FC236}">
                    <a16:creationId xmlns:a16="http://schemas.microsoft.com/office/drawing/2014/main" id="{A2CAC627-4200-CFE1-06F0-48F520DA0A5E}"/>
                  </a:ext>
                </a:extLst>
              </p:cNvPr>
              <p:cNvSpPr/>
              <p:nvPr/>
            </p:nvSpPr>
            <p:spPr>
              <a:xfrm>
                <a:off x="2021293" y="6095919"/>
                <a:ext cx="108047" cy="126366"/>
              </a:xfrm>
              <a:custGeom>
                <a:avLst/>
                <a:gdLst>
                  <a:gd name="connsiteX0" fmla="*/ 0 w 108047"/>
                  <a:gd name="connsiteY0" fmla="*/ 2312 h 126366"/>
                  <a:gd name="connsiteX1" fmla="*/ 18294 w 108047"/>
                  <a:gd name="connsiteY1" fmla="*/ 2312 h 126366"/>
                  <a:gd name="connsiteX2" fmla="*/ 18294 w 108047"/>
                  <a:gd name="connsiteY2" fmla="*/ 24036 h 126366"/>
                  <a:gd name="connsiteX3" fmla="*/ 60598 w 108047"/>
                  <a:gd name="connsiteY3" fmla="*/ 25 h 126366"/>
                  <a:gd name="connsiteX4" fmla="*/ 108048 w 108047"/>
                  <a:gd name="connsiteY4" fmla="*/ 49762 h 126366"/>
                  <a:gd name="connsiteX5" fmla="*/ 108048 w 108047"/>
                  <a:gd name="connsiteY5" fmla="*/ 126367 h 126366"/>
                  <a:gd name="connsiteX6" fmla="*/ 89754 w 108047"/>
                  <a:gd name="connsiteY6" fmla="*/ 126367 h 126366"/>
                  <a:gd name="connsiteX7" fmla="*/ 89754 w 108047"/>
                  <a:gd name="connsiteY7" fmla="*/ 53763 h 126366"/>
                  <a:gd name="connsiteX8" fmla="*/ 55453 w 108047"/>
                  <a:gd name="connsiteY8" fmla="*/ 16604 h 126366"/>
                  <a:gd name="connsiteX9" fmla="*/ 54881 w 108047"/>
                  <a:gd name="connsiteY9" fmla="*/ 16604 h 126366"/>
                  <a:gd name="connsiteX10" fmla="*/ 18294 w 108047"/>
                  <a:gd name="connsiteY10" fmla="*/ 53192 h 126366"/>
                  <a:gd name="connsiteX11" fmla="*/ 18294 w 108047"/>
                  <a:gd name="connsiteY11" fmla="*/ 55478 h 126366"/>
                  <a:gd name="connsiteX12" fmla="*/ 18294 w 108047"/>
                  <a:gd name="connsiteY12" fmla="*/ 126367 h 126366"/>
                  <a:gd name="connsiteX13" fmla="*/ 0 w 108047"/>
                  <a:gd name="connsiteY13" fmla="*/ 126367 h 126366"/>
                  <a:gd name="connsiteX14" fmla="*/ 0 w 108047"/>
                  <a:gd name="connsiteY14" fmla="*/ 2312 h 126366"/>
                  <a:gd name="connsiteX15" fmla="*/ 0 w 108047"/>
                  <a:gd name="connsiteY15" fmla="*/ 2312 h 126366"/>
                  <a:gd name="connsiteX16" fmla="*/ 0 w 108047"/>
                  <a:gd name="connsiteY16" fmla="*/ 2312 h 126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8047" h="126366">
                    <a:moveTo>
                      <a:pt x="0" y="2312"/>
                    </a:moveTo>
                    <a:lnTo>
                      <a:pt x="18294" y="2312"/>
                    </a:lnTo>
                    <a:lnTo>
                      <a:pt x="18294" y="24036"/>
                    </a:lnTo>
                    <a:cubicBezTo>
                      <a:pt x="26869" y="8601"/>
                      <a:pt x="42876" y="-546"/>
                      <a:pt x="60598" y="25"/>
                    </a:cubicBezTo>
                    <a:cubicBezTo>
                      <a:pt x="90326" y="25"/>
                      <a:pt x="108048" y="20034"/>
                      <a:pt x="108048" y="49762"/>
                    </a:cubicBezTo>
                    <a:lnTo>
                      <a:pt x="108048" y="126367"/>
                    </a:lnTo>
                    <a:lnTo>
                      <a:pt x="89754" y="126367"/>
                    </a:lnTo>
                    <a:lnTo>
                      <a:pt x="89754" y="53763"/>
                    </a:lnTo>
                    <a:cubicBezTo>
                      <a:pt x="89754" y="30896"/>
                      <a:pt x="77177" y="16604"/>
                      <a:pt x="55453" y="16604"/>
                    </a:cubicBezTo>
                    <a:lnTo>
                      <a:pt x="54881" y="16604"/>
                    </a:lnTo>
                    <a:cubicBezTo>
                      <a:pt x="34872" y="16604"/>
                      <a:pt x="18294" y="33183"/>
                      <a:pt x="18294" y="53192"/>
                    </a:cubicBezTo>
                    <a:cubicBezTo>
                      <a:pt x="18294" y="53763"/>
                      <a:pt x="18294" y="54907"/>
                      <a:pt x="18294" y="55478"/>
                    </a:cubicBezTo>
                    <a:lnTo>
                      <a:pt x="18294" y="126367"/>
                    </a:lnTo>
                    <a:lnTo>
                      <a:pt x="0" y="126367"/>
                    </a:lnTo>
                    <a:lnTo>
                      <a:pt x="0" y="2312"/>
                    </a:lnTo>
                    <a:lnTo>
                      <a:pt x="0" y="2312"/>
                    </a:lnTo>
                    <a:lnTo>
                      <a:pt x="0" y="2312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 55">
                <a:extLst>
                  <a:ext uri="{FF2B5EF4-FFF2-40B4-BE49-F238E27FC236}">
                    <a16:creationId xmlns:a16="http://schemas.microsoft.com/office/drawing/2014/main" id="{A7359EE2-6CA9-B6B5-D2AA-A0F4D8F52CB7}"/>
                  </a:ext>
                </a:extLst>
              </p:cNvPr>
              <p:cNvSpPr/>
              <p:nvPr/>
            </p:nvSpPr>
            <p:spPr>
              <a:xfrm>
                <a:off x="2163642" y="6095919"/>
                <a:ext cx="108047" cy="126366"/>
              </a:xfrm>
              <a:custGeom>
                <a:avLst/>
                <a:gdLst>
                  <a:gd name="connsiteX0" fmla="*/ 0 w 108047"/>
                  <a:gd name="connsiteY0" fmla="*/ 2312 h 126366"/>
                  <a:gd name="connsiteX1" fmla="*/ 18294 w 108047"/>
                  <a:gd name="connsiteY1" fmla="*/ 2312 h 126366"/>
                  <a:gd name="connsiteX2" fmla="*/ 18294 w 108047"/>
                  <a:gd name="connsiteY2" fmla="*/ 24036 h 126366"/>
                  <a:gd name="connsiteX3" fmla="*/ 60598 w 108047"/>
                  <a:gd name="connsiteY3" fmla="*/ 25 h 126366"/>
                  <a:gd name="connsiteX4" fmla="*/ 108048 w 108047"/>
                  <a:gd name="connsiteY4" fmla="*/ 49762 h 126366"/>
                  <a:gd name="connsiteX5" fmla="*/ 108048 w 108047"/>
                  <a:gd name="connsiteY5" fmla="*/ 126367 h 126366"/>
                  <a:gd name="connsiteX6" fmla="*/ 89754 w 108047"/>
                  <a:gd name="connsiteY6" fmla="*/ 126367 h 126366"/>
                  <a:gd name="connsiteX7" fmla="*/ 89754 w 108047"/>
                  <a:gd name="connsiteY7" fmla="*/ 53763 h 126366"/>
                  <a:gd name="connsiteX8" fmla="*/ 55453 w 108047"/>
                  <a:gd name="connsiteY8" fmla="*/ 16604 h 126366"/>
                  <a:gd name="connsiteX9" fmla="*/ 54881 w 108047"/>
                  <a:gd name="connsiteY9" fmla="*/ 16604 h 126366"/>
                  <a:gd name="connsiteX10" fmla="*/ 18294 w 108047"/>
                  <a:gd name="connsiteY10" fmla="*/ 53192 h 126366"/>
                  <a:gd name="connsiteX11" fmla="*/ 18294 w 108047"/>
                  <a:gd name="connsiteY11" fmla="*/ 55478 h 126366"/>
                  <a:gd name="connsiteX12" fmla="*/ 18294 w 108047"/>
                  <a:gd name="connsiteY12" fmla="*/ 126367 h 126366"/>
                  <a:gd name="connsiteX13" fmla="*/ 0 w 108047"/>
                  <a:gd name="connsiteY13" fmla="*/ 126367 h 126366"/>
                  <a:gd name="connsiteX14" fmla="*/ 0 w 108047"/>
                  <a:gd name="connsiteY14" fmla="*/ 2312 h 126366"/>
                  <a:gd name="connsiteX15" fmla="*/ 0 w 108047"/>
                  <a:gd name="connsiteY15" fmla="*/ 2312 h 126366"/>
                  <a:gd name="connsiteX16" fmla="*/ 0 w 108047"/>
                  <a:gd name="connsiteY16" fmla="*/ 2312 h 126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8047" h="126366">
                    <a:moveTo>
                      <a:pt x="0" y="2312"/>
                    </a:moveTo>
                    <a:lnTo>
                      <a:pt x="18294" y="2312"/>
                    </a:lnTo>
                    <a:lnTo>
                      <a:pt x="18294" y="24036"/>
                    </a:lnTo>
                    <a:cubicBezTo>
                      <a:pt x="26869" y="8601"/>
                      <a:pt x="42876" y="-546"/>
                      <a:pt x="60598" y="25"/>
                    </a:cubicBezTo>
                    <a:cubicBezTo>
                      <a:pt x="90326" y="25"/>
                      <a:pt x="108048" y="20034"/>
                      <a:pt x="108048" y="49762"/>
                    </a:cubicBezTo>
                    <a:lnTo>
                      <a:pt x="108048" y="126367"/>
                    </a:lnTo>
                    <a:lnTo>
                      <a:pt x="89754" y="126367"/>
                    </a:lnTo>
                    <a:lnTo>
                      <a:pt x="89754" y="53763"/>
                    </a:lnTo>
                    <a:cubicBezTo>
                      <a:pt x="89754" y="30896"/>
                      <a:pt x="77177" y="16604"/>
                      <a:pt x="55453" y="16604"/>
                    </a:cubicBezTo>
                    <a:lnTo>
                      <a:pt x="54881" y="16604"/>
                    </a:lnTo>
                    <a:cubicBezTo>
                      <a:pt x="34873" y="16604"/>
                      <a:pt x="18294" y="33183"/>
                      <a:pt x="18294" y="53192"/>
                    </a:cubicBezTo>
                    <a:cubicBezTo>
                      <a:pt x="18294" y="53763"/>
                      <a:pt x="18294" y="54907"/>
                      <a:pt x="18294" y="55478"/>
                    </a:cubicBezTo>
                    <a:lnTo>
                      <a:pt x="18294" y="126367"/>
                    </a:lnTo>
                    <a:lnTo>
                      <a:pt x="0" y="126367"/>
                    </a:lnTo>
                    <a:lnTo>
                      <a:pt x="0" y="2312"/>
                    </a:lnTo>
                    <a:lnTo>
                      <a:pt x="0" y="2312"/>
                    </a:lnTo>
                    <a:lnTo>
                      <a:pt x="0" y="2312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 56">
                <a:extLst>
                  <a:ext uri="{FF2B5EF4-FFF2-40B4-BE49-F238E27FC236}">
                    <a16:creationId xmlns:a16="http://schemas.microsoft.com/office/drawing/2014/main" id="{39DB47A8-5DD5-1EC3-D28B-6461F1920BBD}"/>
                  </a:ext>
                </a:extLst>
              </p:cNvPr>
              <p:cNvSpPr/>
              <p:nvPr/>
            </p:nvSpPr>
            <p:spPr>
              <a:xfrm>
                <a:off x="2298558" y="6095945"/>
                <a:ext cx="129199" cy="128628"/>
              </a:xfrm>
              <a:custGeom>
                <a:avLst/>
                <a:gdLst>
                  <a:gd name="connsiteX0" fmla="*/ 0 w 129199"/>
                  <a:gd name="connsiteY0" fmla="*/ 65172 h 128628"/>
                  <a:gd name="connsiteX1" fmla="*/ 0 w 129199"/>
                  <a:gd name="connsiteY1" fmla="*/ 65172 h 128628"/>
                  <a:gd name="connsiteX2" fmla="*/ 64600 w 129199"/>
                  <a:gd name="connsiteY2" fmla="*/ 0 h 128628"/>
                  <a:gd name="connsiteX3" fmla="*/ 129200 w 129199"/>
                  <a:gd name="connsiteY3" fmla="*/ 64028 h 128628"/>
                  <a:gd name="connsiteX4" fmla="*/ 129200 w 129199"/>
                  <a:gd name="connsiteY4" fmla="*/ 64600 h 128628"/>
                  <a:gd name="connsiteX5" fmla="*/ 65172 w 129199"/>
                  <a:gd name="connsiteY5" fmla="*/ 128628 h 128628"/>
                  <a:gd name="connsiteX6" fmla="*/ 64600 w 129199"/>
                  <a:gd name="connsiteY6" fmla="*/ 128628 h 128628"/>
                  <a:gd name="connsiteX7" fmla="*/ 64028 w 129199"/>
                  <a:gd name="connsiteY7" fmla="*/ 128628 h 128628"/>
                  <a:gd name="connsiteX8" fmla="*/ 0 w 129199"/>
                  <a:gd name="connsiteY8" fmla="*/ 65172 h 128628"/>
                  <a:gd name="connsiteX9" fmla="*/ 0 w 129199"/>
                  <a:gd name="connsiteY9" fmla="*/ 65172 h 128628"/>
                  <a:gd name="connsiteX10" fmla="*/ 109763 w 129199"/>
                  <a:gd name="connsiteY10" fmla="*/ 65172 h 128628"/>
                  <a:gd name="connsiteX11" fmla="*/ 109763 w 129199"/>
                  <a:gd name="connsiteY11" fmla="*/ 65172 h 128628"/>
                  <a:gd name="connsiteX12" fmla="*/ 109763 w 129199"/>
                  <a:gd name="connsiteY12" fmla="*/ 63457 h 128628"/>
                  <a:gd name="connsiteX13" fmla="*/ 64028 w 129199"/>
                  <a:gd name="connsiteY13" fmla="*/ 16579 h 128628"/>
                  <a:gd name="connsiteX14" fmla="*/ 18865 w 129199"/>
                  <a:gd name="connsiteY14" fmla="*/ 64600 h 128628"/>
                  <a:gd name="connsiteX15" fmla="*/ 18865 w 129199"/>
                  <a:gd name="connsiteY15" fmla="*/ 64600 h 128628"/>
                  <a:gd name="connsiteX16" fmla="*/ 18865 w 129199"/>
                  <a:gd name="connsiteY16" fmla="*/ 66315 h 128628"/>
                  <a:gd name="connsiteX17" fmla="*/ 64600 w 129199"/>
                  <a:gd name="connsiteY17" fmla="*/ 112621 h 128628"/>
                  <a:gd name="connsiteX18" fmla="*/ 110334 w 129199"/>
                  <a:gd name="connsiteY18" fmla="*/ 66887 h 128628"/>
                  <a:gd name="connsiteX19" fmla="*/ 109763 w 129199"/>
                  <a:gd name="connsiteY19" fmla="*/ 65172 h 128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29199" h="128628">
                    <a:moveTo>
                      <a:pt x="0" y="65172"/>
                    </a:moveTo>
                    <a:lnTo>
                      <a:pt x="0" y="65172"/>
                    </a:lnTo>
                    <a:cubicBezTo>
                      <a:pt x="0" y="29156"/>
                      <a:pt x="29156" y="0"/>
                      <a:pt x="64600" y="0"/>
                    </a:cubicBezTo>
                    <a:cubicBezTo>
                      <a:pt x="100044" y="0"/>
                      <a:pt x="128628" y="29156"/>
                      <a:pt x="129200" y="64028"/>
                    </a:cubicBezTo>
                    <a:lnTo>
                      <a:pt x="129200" y="64600"/>
                    </a:lnTo>
                    <a:cubicBezTo>
                      <a:pt x="129200" y="100044"/>
                      <a:pt x="100044" y="128628"/>
                      <a:pt x="65172" y="128628"/>
                    </a:cubicBezTo>
                    <a:lnTo>
                      <a:pt x="64600" y="128628"/>
                    </a:lnTo>
                    <a:lnTo>
                      <a:pt x="64028" y="128628"/>
                    </a:lnTo>
                    <a:cubicBezTo>
                      <a:pt x="29156" y="128628"/>
                      <a:pt x="572" y="100044"/>
                      <a:pt x="0" y="65172"/>
                    </a:cubicBezTo>
                    <a:cubicBezTo>
                      <a:pt x="0" y="65172"/>
                      <a:pt x="0" y="65172"/>
                      <a:pt x="0" y="65172"/>
                    </a:cubicBezTo>
                    <a:moveTo>
                      <a:pt x="109763" y="65172"/>
                    </a:moveTo>
                    <a:lnTo>
                      <a:pt x="109763" y="65172"/>
                    </a:lnTo>
                    <a:cubicBezTo>
                      <a:pt x="109763" y="64028"/>
                      <a:pt x="109763" y="64028"/>
                      <a:pt x="109763" y="63457"/>
                    </a:cubicBezTo>
                    <a:cubicBezTo>
                      <a:pt x="109763" y="38303"/>
                      <a:pt x="89182" y="17150"/>
                      <a:pt x="64028" y="16579"/>
                    </a:cubicBezTo>
                    <a:cubicBezTo>
                      <a:pt x="37159" y="16579"/>
                      <a:pt x="18865" y="38303"/>
                      <a:pt x="18865" y="64600"/>
                    </a:cubicBezTo>
                    <a:lnTo>
                      <a:pt x="18865" y="64600"/>
                    </a:lnTo>
                    <a:cubicBezTo>
                      <a:pt x="18865" y="65172"/>
                      <a:pt x="18865" y="65743"/>
                      <a:pt x="18865" y="66315"/>
                    </a:cubicBezTo>
                    <a:cubicBezTo>
                      <a:pt x="18865" y="91469"/>
                      <a:pt x="39446" y="112050"/>
                      <a:pt x="64600" y="112621"/>
                    </a:cubicBezTo>
                    <a:cubicBezTo>
                      <a:pt x="89754" y="112621"/>
                      <a:pt x="110334" y="92041"/>
                      <a:pt x="110334" y="66887"/>
                    </a:cubicBezTo>
                    <a:cubicBezTo>
                      <a:pt x="109763" y="66315"/>
                      <a:pt x="109763" y="65743"/>
                      <a:pt x="109763" y="65172"/>
                    </a:cubicBezTo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 57">
                <a:extLst>
                  <a:ext uri="{FF2B5EF4-FFF2-40B4-BE49-F238E27FC236}">
                    <a16:creationId xmlns:a16="http://schemas.microsoft.com/office/drawing/2014/main" id="{CFDCD842-ECED-10B3-340B-8C73C2CCECEC}"/>
                  </a:ext>
                </a:extLst>
              </p:cNvPr>
              <p:cNvSpPr/>
              <p:nvPr/>
            </p:nvSpPr>
            <p:spPr>
              <a:xfrm>
                <a:off x="2436333" y="6098231"/>
                <a:ext cx="123483" cy="124626"/>
              </a:xfrm>
              <a:custGeom>
                <a:avLst/>
                <a:gdLst>
                  <a:gd name="connsiteX0" fmla="*/ 0 w 123483"/>
                  <a:gd name="connsiteY0" fmla="*/ 0 h 124626"/>
                  <a:gd name="connsiteX1" fmla="*/ 20581 w 123483"/>
                  <a:gd name="connsiteY1" fmla="*/ 0 h 124626"/>
                  <a:gd name="connsiteX2" fmla="*/ 61742 w 123483"/>
                  <a:gd name="connsiteY2" fmla="*/ 102903 h 124626"/>
                  <a:gd name="connsiteX3" fmla="*/ 103474 w 123483"/>
                  <a:gd name="connsiteY3" fmla="*/ 0 h 124626"/>
                  <a:gd name="connsiteX4" fmla="*/ 123483 w 123483"/>
                  <a:gd name="connsiteY4" fmla="*/ 0 h 124626"/>
                  <a:gd name="connsiteX5" fmla="*/ 69745 w 123483"/>
                  <a:gd name="connsiteY5" fmla="*/ 124626 h 124626"/>
                  <a:gd name="connsiteX6" fmla="*/ 53166 w 123483"/>
                  <a:gd name="connsiteY6" fmla="*/ 124626 h 124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3483" h="124626">
                    <a:moveTo>
                      <a:pt x="0" y="0"/>
                    </a:moveTo>
                    <a:lnTo>
                      <a:pt x="20581" y="0"/>
                    </a:lnTo>
                    <a:lnTo>
                      <a:pt x="61742" y="102903"/>
                    </a:lnTo>
                    <a:lnTo>
                      <a:pt x="103474" y="0"/>
                    </a:lnTo>
                    <a:lnTo>
                      <a:pt x="123483" y="0"/>
                    </a:lnTo>
                    <a:lnTo>
                      <a:pt x="69745" y="124626"/>
                    </a:lnTo>
                    <a:lnTo>
                      <a:pt x="53166" y="124626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 58">
                <a:extLst>
                  <a:ext uri="{FF2B5EF4-FFF2-40B4-BE49-F238E27FC236}">
                    <a16:creationId xmlns:a16="http://schemas.microsoft.com/office/drawing/2014/main" id="{A58F8A4A-2C99-DEC7-A733-FFFBA2849A56}"/>
                  </a:ext>
                </a:extLst>
              </p:cNvPr>
              <p:cNvSpPr/>
              <p:nvPr/>
            </p:nvSpPr>
            <p:spPr>
              <a:xfrm>
                <a:off x="2568963" y="6096931"/>
                <a:ext cx="108667" cy="128242"/>
              </a:xfrm>
              <a:custGeom>
                <a:avLst/>
                <a:gdLst>
                  <a:gd name="connsiteX0" fmla="*/ 0 w 108667"/>
                  <a:gd name="connsiteY0" fmla="*/ 89339 h 128242"/>
                  <a:gd name="connsiteX1" fmla="*/ 0 w 108667"/>
                  <a:gd name="connsiteY1" fmla="*/ 89339 h 128242"/>
                  <a:gd name="connsiteX2" fmla="*/ 52595 w 108667"/>
                  <a:gd name="connsiteY2" fmla="*/ 48178 h 128242"/>
                  <a:gd name="connsiteX3" fmla="*/ 90326 w 108667"/>
                  <a:gd name="connsiteY3" fmla="*/ 53324 h 128242"/>
                  <a:gd name="connsiteX4" fmla="*/ 90326 w 108667"/>
                  <a:gd name="connsiteY4" fmla="*/ 49322 h 128242"/>
                  <a:gd name="connsiteX5" fmla="*/ 53738 w 108667"/>
                  <a:gd name="connsiteY5" fmla="*/ 16164 h 128242"/>
                  <a:gd name="connsiteX6" fmla="*/ 16007 w 108667"/>
                  <a:gd name="connsiteY6" fmla="*/ 25311 h 128242"/>
                  <a:gd name="connsiteX7" fmla="*/ 10290 w 108667"/>
                  <a:gd name="connsiteY7" fmla="*/ 10447 h 128242"/>
                  <a:gd name="connsiteX8" fmla="*/ 55453 w 108667"/>
                  <a:gd name="connsiteY8" fmla="*/ 157 h 128242"/>
                  <a:gd name="connsiteX9" fmla="*/ 95471 w 108667"/>
                  <a:gd name="connsiteY9" fmla="*/ 13878 h 128242"/>
                  <a:gd name="connsiteX10" fmla="*/ 108619 w 108667"/>
                  <a:gd name="connsiteY10" fmla="*/ 49893 h 128242"/>
                  <a:gd name="connsiteX11" fmla="*/ 108619 w 108667"/>
                  <a:gd name="connsiteY11" fmla="*/ 125355 h 128242"/>
                  <a:gd name="connsiteX12" fmla="*/ 90326 w 108667"/>
                  <a:gd name="connsiteY12" fmla="*/ 125355 h 128242"/>
                  <a:gd name="connsiteX13" fmla="*/ 90326 w 108667"/>
                  <a:gd name="connsiteY13" fmla="*/ 107062 h 128242"/>
                  <a:gd name="connsiteX14" fmla="*/ 45734 w 108667"/>
                  <a:gd name="connsiteY14" fmla="*/ 128214 h 128242"/>
                  <a:gd name="connsiteX15" fmla="*/ 0 w 108667"/>
                  <a:gd name="connsiteY15" fmla="*/ 89339 h 128242"/>
                  <a:gd name="connsiteX16" fmla="*/ 90326 w 108667"/>
                  <a:gd name="connsiteY16" fmla="*/ 79621 h 128242"/>
                  <a:gd name="connsiteX17" fmla="*/ 90326 w 108667"/>
                  <a:gd name="connsiteY17" fmla="*/ 68187 h 128242"/>
                  <a:gd name="connsiteX18" fmla="*/ 54310 w 108667"/>
                  <a:gd name="connsiteY18" fmla="*/ 63042 h 128242"/>
                  <a:gd name="connsiteX19" fmla="*/ 18294 w 108667"/>
                  <a:gd name="connsiteY19" fmla="*/ 87624 h 128242"/>
                  <a:gd name="connsiteX20" fmla="*/ 18294 w 108667"/>
                  <a:gd name="connsiteY20" fmla="*/ 88196 h 128242"/>
                  <a:gd name="connsiteX21" fmla="*/ 49165 w 108667"/>
                  <a:gd name="connsiteY21" fmla="*/ 112778 h 128242"/>
                  <a:gd name="connsiteX22" fmla="*/ 90326 w 108667"/>
                  <a:gd name="connsiteY22" fmla="*/ 79621 h 128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08667" h="128242">
                    <a:moveTo>
                      <a:pt x="0" y="89339"/>
                    </a:moveTo>
                    <a:lnTo>
                      <a:pt x="0" y="89339"/>
                    </a:lnTo>
                    <a:cubicBezTo>
                      <a:pt x="0" y="62470"/>
                      <a:pt x="21724" y="48178"/>
                      <a:pt x="52595" y="48178"/>
                    </a:cubicBezTo>
                    <a:cubicBezTo>
                      <a:pt x="65172" y="48178"/>
                      <a:pt x="78320" y="49893"/>
                      <a:pt x="90326" y="53324"/>
                    </a:cubicBezTo>
                    <a:lnTo>
                      <a:pt x="90326" y="49322"/>
                    </a:lnTo>
                    <a:cubicBezTo>
                      <a:pt x="90326" y="27598"/>
                      <a:pt x="77177" y="16164"/>
                      <a:pt x="53738" y="16164"/>
                    </a:cubicBezTo>
                    <a:cubicBezTo>
                      <a:pt x="40589" y="16164"/>
                      <a:pt x="28012" y="19023"/>
                      <a:pt x="16007" y="25311"/>
                    </a:cubicBezTo>
                    <a:lnTo>
                      <a:pt x="10290" y="10447"/>
                    </a:lnTo>
                    <a:cubicBezTo>
                      <a:pt x="24011" y="3587"/>
                      <a:pt x="39446" y="157"/>
                      <a:pt x="55453" y="157"/>
                    </a:cubicBezTo>
                    <a:cubicBezTo>
                      <a:pt x="69745" y="-986"/>
                      <a:pt x="84609" y="4159"/>
                      <a:pt x="95471" y="13878"/>
                    </a:cubicBezTo>
                    <a:cubicBezTo>
                      <a:pt x="104618" y="23596"/>
                      <a:pt x="109191" y="36745"/>
                      <a:pt x="108619" y="49893"/>
                    </a:cubicBezTo>
                    <a:lnTo>
                      <a:pt x="108619" y="125355"/>
                    </a:lnTo>
                    <a:lnTo>
                      <a:pt x="90326" y="125355"/>
                    </a:lnTo>
                    <a:lnTo>
                      <a:pt x="90326" y="107062"/>
                    </a:lnTo>
                    <a:cubicBezTo>
                      <a:pt x="79464" y="120782"/>
                      <a:pt x="62885" y="128785"/>
                      <a:pt x="45734" y="128214"/>
                    </a:cubicBezTo>
                    <a:cubicBezTo>
                      <a:pt x="22867" y="127642"/>
                      <a:pt x="0" y="114493"/>
                      <a:pt x="0" y="89339"/>
                    </a:cubicBezTo>
                    <a:moveTo>
                      <a:pt x="90326" y="79621"/>
                    </a:moveTo>
                    <a:lnTo>
                      <a:pt x="90326" y="68187"/>
                    </a:lnTo>
                    <a:cubicBezTo>
                      <a:pt x="78892" y="64757"/>
                      <a:pt x="66315" y="63042"/>
                      <a:pt x="54310" y="63042"/>
                    </a:cubicBezTo>
                    <a:cubicBezTo>
                      <a:pt x="31442" y="63042"/>
                      <a:pt x="18294" y="73332"/>
                      <a:pt x="18294" y="87624"/>
                    </a:cubicBezTo>
                    <a:lnTo>
                      <a:pt x="18294" y="88196"/>
                    </a:lnTo>
                    <a:cubicBezTo>
                      <a:pt x="18294" y="103631"/>
                      <a:pt x="32586" y="112778"/>
                      <a:pt x="49165" y="112778"/>
                    </a:cubicBezTo>
                    <a:cubicBezTo>
                      <a:pt x="72032" y="112778"/>
                      <a:pt x="90326" y="99058"/>
                      <a:pt x="90326" y="79621"/>
                    </a:cubicBezTo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 59">
                <a:extLst>
                  <a:ext uri="{FF2B5EF4-FFF2-40B4-BE49-F238E27FC236}">
                    <a16:creationId xmlns:a16="http://schemas.microsoft.com/office/drawing/2014/main" id="{14804283-2A94-3DF9-5EFF-DACCC7FFCBFA}"/>
                  </a:ext>
                </a:extLst>
              </p:cNvPr>
              <p:cNvSpPr/>
              <p:nvPr/>
            </p:nvSpPr>
            <p:spPr>
              <a:xfrm>
                <a:off x="2699878" y="6061644"/>
                <a:ext cx="74890" cy="162357"/>
              </a:xfrm>
              <a:custGeom>
                <a:avLst/>
                <a:gdLst>
                  <a:gd name="connsiteX0" fmla="*/ 17150 w 74890"/>
                  <a:gd name="connsiteY0" fmla="*/ 127485 h 162357"/>
                  <a:gd name="connsiteX1" fmla="*/ 17150 w 74890"/>
                  <a:gd name="connsiteY1" fmla="*/ 53166 h 162357"/>
                  <a:gd name="connsiteX2" fmla="*/ 0 w 74890"/>
                  <a:gd name="connsiteY2" fmla="*/ 53166 h 162357"/>
                  <a:gd name="connsiteX3" fmla="*/ 0 w 74890"/>
                  <a:gd name="connsiteY3" fmla="*/ 37159 h 162357"/>
                  <a:gd name="connsiteX4" fmla="*/ 17150 w 74890"/>
                  <a:gd name="connsiteY4" fmla="*/ 37159 h 162357"/>
                  <a:gd name="connsiteX5" fmla="*/ 17150 w 74890"/>
                  <a:gd name="connsiteY5" fmla="*/ 0 h 162357"/>
                  <a:gd name="connsiteX6" fmla="*/ 35444 w 74890"/>
                  <a:gd name="connsiteY6" fmla="*/ 0 h 162357"/>
                  <a:gd name="connsiteX7" fmla="*/ 35444 w 74890"/>
                  <a:gd name="connsiteY7" fmla="*/ 37159 h 162357"/>
                  <a:gd name="connsiteX8" fmla="*/ 74890 w 74890"/>
                  <a:gd name="connsiteY8" fmla="*/ 37159 h 162357"/>
                  <a:gd name="connsiteX9" fmla="*/ 74890 w 74890"/>
                  <a:gd name="connsiteY9" fmla="*/ 53166 h 162357"/>
                  <a:gd name="connsiteX10" fmla="*/ 35444 w 74890"/>
                  <a:gd name="connsiteY10" fmla="*/ 53166 h 162357"/>
                  <a:gd name="connsiteX11" fmla="*/ 35444 w 74890"/>
                  <a:gd name="connsiteY11" fmla="*/ 125198 h 162357"/>
                  <a:gd name="connsiteX12" fmla="*/ 56025 w 74890"/>
                  <a:gd name="connsiteY12" fmla="*/ 145779 h 162357"/>
                  <a:gd name="connsiteX13" fmla="*/ 73747 w 74890"/>
                  <a:gd name="connsiteY13" fmla="*/ 141205 h 162357"/>
                  <a:gd name="connsiteX14" fmla="*/ 73747 w 74890"/>
                  <a:gd name="connsiteY14" fmla="*/ 157212 h 162357"/>
                  <a:gd name="connsiteX15" fmla="*/ 51451 w 74890"/>
                  <a:gd name="connsiteY15" fmla="*/ 162357 h 162357"/>
                  <a:gd name="connsiteX16" fmla="*/ 17150 w 74890"/>
                  <a:gd name="connsiteY16" fmla="*/ 127485 h 162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4890" h="162357">
                    <a:moveTo>
                      <a:pt x="17150" y="127485"/>
                    </a:moveTo>
                    <a:lnTo>
                      <a:pt x="17150" y="53166"/>
                    </a:lnTo>
                    <a:lnTo>
                      <a:pt x="0" y="53166"/>
                    </a:lnTo>
                    <a:lnTo>
                      <a:pt x="0" y="37159"/>
                    </a:lnTo>
                    <a:lnTo>
                      <a:pt x="17150" y="37159"/>
                    </a:lnTo>
                    <a:lnTo>
                      <a:pt x="17150" y="0"/>
                    </a:lnTo>
                    <a:lnTo>
                      <a:pt x="35444" y="0"/>
                    </a:lnTo>
                    <a:lnTo>
                      <a:pt x="35444" y="37159"/>
                    </a:lnTo>
                    <a:lnTo>
                      <a:pt x="74890" y="37159"/>
                    </a:lnTo>
                    <a:lnTo>
                      <a:pt x="74890" y="53166"/>
                    </a:lnTo>
                    <a:lnTo>
                      <a:pt x="35444" y="53166"/>
                    </a:lnTo>
                    <a:lnTo>
                      <a:pt x="35444" y="125198"/>
                    </a:lnTo>
                    <a:cubicBezTo>
                      <a:pt x="35444" y="140062"/>
                      <a:pt x="44020" y="145779"/>
                      <a:pt x="56025" y="145779"/>
                    </a:cubicBezTo>
                    <a:cubicBezTo>
                      <a:pt x="62313" y="145779"/>
                      <a:pt x="68602" y="144635"/>
                      <a:pt x="73747" y="141205"/>
                    </a:cubicBezTo>
                    <a:lnTo>
                      <a:pt x="73747" y="157212"/>
                    </a:lnTo>
                    <a:cubicBezTo>
                      <a:pt x="66887" y="160642"/>
                      <a:pt x="59455" y="162357"/>
                      <a:pt x="51451" y="162357"/>
                    </a:cubicBezTo>
                    <a:cubicBezTo>
                      <a:pt x="32014" y="162357"/>
                      <a:pt x="17150" y="152639"/>
                      <a:pt x="17150" y="127485"/>
                    </a:cubicBezTo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 60">
                <a:extLst>
                  <a:ext uri="{FF2B5EF4-FFF2-40B4-BE49-F238E27FC236}">
                    <a16:creationId xmlns:a16="http://schemas.microsoft.com/office/drawing/2014/main" id="{59B92716-D746-5CA6-9784-12097AC99A53}"/>
                  </a:ext>
                </a:extLst>
              </p:cNvPr>
              <p:cNvSpPr/>
              <p:nvPr/>
            </p:nvSpPr>
            <p:spPr>
              <a:xfrm>
                <a:off x="2802781" y="6051354"/>
                <a:ext cx="21152" cy="170360"/>
              </a:xfrm>
              <a:custGeom>
                <a:avLst/>
                <a:gdLst>
                  <a:gd name="connsiteX0" fmla="*/ 0 w 21152"/>
                  <a:gd name="connsiteY0" fmla="*/ 0 h 170360"/>
                  <a:gd name="connsiteX1" fmla="*/ 21152 w 21152"/>
                  <a:gd name="connsiteY1" fmla="*/ 0 h 170360"/>
                  <a:gd name="connsiteX2" fmla="*/ 21152 w 21152"/>
                  <a:gd name="connsiteY2" fmla="*/ 20581 h 170360"/>
                  <a:gd name="connsiteX3" fmla="*/ 0 w 21152"/>
                  <a:gd name="connsiteY3" fmla="*/ 20581 h 170360"/>
                  <a:gd name="connsiteX4" fmla="*/ 0 w 21152"/>
                  <a:gd name="connsiteY4" fmla="*/ 0 h 170360"/>
                  <a:gd name="connsiteX5" fmla="*/ 0 w 21152"/>
                  <a:gd name="connsiteY5" fmla="*/ 0 h 170360"/>
                  <a:gd name="connsiteX6" fmla="*/ 1143 w 21152"/>
                  <a:gd name="connsiteY6" fmla="*/ 46878 h 170360"/>
                  <a:gd name="connsiteX7" fmla="*/ 19437 w 21152"/>
                  <a:gd name="connsiteY7" fmla="*/ 46878 h 170360"/>
                  <a:gd name="connsiteX8" fmla="*/ 19437 w 21152"/>
                  <a:gd name="connsiteY8" fmla="*/ 170361 h 170360"/>
                  <a:gd name="connsiteX9" fmla="*/ 1143 w 21152"/>
                  <a:gd name="connsiteY9" fmla="*/ 170361 h 170360"/>
                  <a:gd name="connsiteX10" fmla="*/ 1143 w 21152"/>
                  <a:gd name="connsiteY10" fmla="*/ 46878 h 170360"/>
                  <a:gd name="connsiteX11" fmla="*/ 1143 w 21152"/>
                  <a:gd name="connsiteY11" fmla="*/ 46878 h 17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152" h="170360">
                    <a:moveTo>
                      <a:pt x="0" y="0"/>
                    </a:moveTo>
                    <a:lnTo>
                      <a:pt x="21152" y="0"/>
                    </a:lnTo>
                    <a:lnTo>
                      <a:pt x="21152" y="20581"/>
                    </a:lnTo>
                    <a:lnTo>
                      <a:pt x="0" y="20581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  <a:moveTo>
                      <a:pt x="1143" y="46878"/>
                    </a:moveTo>
                    <a:lnTo>
                      <a:pt x="19437" y="46878"/>
                    </a:lnTo>
                    <a:lnTo>
                      <a:pt x="19437" y="170361"/>
                    </a:lnTo>
                    <a:lnTo>
                      <a:pt x="1143" y="170361"/>
                    </a:lnTo>
                    <a:lnTo>
                      <a:pt x="1143" y="46878"/>
                    </a:lnTo>
                    <a:lnTo>
                      <a:pt x="1143" y="46878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 61">
                <a:extLst>
                  <a:ext uri="{FF2B5EF4-FFF2-40B4-BE49-F238E27FC236}">
                    <a16:creationId xmlns:a16="http://schemas.microsoft.com/office/drawing/2014/main" id="{FBB290D0-F2C5-8A99-BA3C-6A756A185D24}"/>
                  </a:ext>
                </a:extLst>
              </p:cNvPr>
              <p:cNvSpPr/>
              <p:nvPr/>
            </p:nvSpPr>
            <p:spPr>
              <a:xfrm>
                <a:off x="2847944" y="6098231"/>
                <a:ext cx="123483" cy="124626"/>
              </a:xfrm>
              <a:custGeom>
                <a:avLst/>
                <a:gdLst>
                  <a:gd name="connsiteX0" fmla="*/ 0 w 123483"/>
                  <a:gd name="connsiteY0" fmla="*/ 0 h 124626"/>
                  <a:gd name="connsiteX1" fmla="*/ 20581 w 123483"/>
                  <a:gd name="connsiteY1" fmla="*/ 0 h 124626"/>
                  <a:gd name="connsiteX2" fmla="*/ 61742 w 123483"/>
                  <a:gd name="connsiteY2" fmla="*/ 102903 h 124626"/>
                  <a:gd name="connsiteX3" fmla="*/ 104046 w 123483"/>
                  <a:gd name="connsiteY3" fmla="*/ 0 h 124626"/>
                  <a:gd name="connsiteX4" fmla="*/ 123483 w 123483"/>
                  <a:gd name="connsiteY4" fmla="*/ 0 h 124626"/>
                  <a:gd name="connsiteX5" fmla="*/ 69745 w 123483"/>
                  <a:gd name="connsiteY5" fmla="*/ 124626 h 124626"/>
                  <a:gd name="connsiteX6" fmla="*/ 53738 w 123483"/>
                  <a:gd name="connsiteY6" fmla="*/ 124626 h 124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3483" h="124626">
                    <a:moveTo>
                      <a:pt x="0" y="0"/>
                    </a:moveTo>
                    <a:lnTo>
                      <a:pt x="20581" y="0"/>
                    </a:lnTo>
                    <a:lnTo>
                      <a:pt x="61742" y="102903"/>
                    </a:lnTo>
                    <a:lnTo>
                      <a:pt x="104046" y="0"/>
                    </a:lnTo>
                    <a:lnTo>
                      <a:pt x="123483" y="0"/>
                    </a:lnTo>
                    <a:lnTo>
                      <a:pt x="69745" y="124626"/>
                    </a:lnTo>
                    <a:lnTo>
                      <a:pt x="53738" y="124626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 62">
                <a:extLst>
                  <a:ext uri="{FF2B5EF4-FFF2-40B4-BE49-F238E27FC236}">
                    <a16:creationId xmlns:a16="http://schemas.microsoft.com/office/drawing/2014/main" id="{237ADBFC-3A0D-FAEF-1870-1125278B5DBD}"/>
                  </a:ext>
                </a:extLst>
              </p:cNvPr>
              <p:cNvSpPr/>
              <p:nvPr/>
            </p:nvSpPr>
            <p:spPr>
              <a:xfrm>
                <a:off x="2980574" y="6095373"/>
                <a:ext cx="117194" cy="129226"/>
              </a:xfrm>
              <a:custGeom>
                <a:avLst/>
                <a:gdLst>
                  <a:gd name="connsiteX0" fmla="*/ 62313 w 117194"/>
                  <a:gd name="connsiteY0" fmla="*/ 113193 h 129226"/>
                  <a:gd name="connsiteX1" fmla="*/ 101188 w 117194"/>
                  <a:gd name="connsiteY1" fmla="*/ 95471 h 129226"/>
                  <a:gd name="connsiteX2" fmla="*/ 112621 w 117194"/>
                  <a:gd name="connsiteY2" fmla="*/ 105761 h 129226"/>
                  <a:gd name="connsiteX3" fmla="*/ 61741 w 117194"/>
                  <a:gd name="connsiteY3" fmla="*/ 129200 h 129226"/>
                  <a:gd name="connsiteX4" fmla="*/ 0 w 117194"/>
                  <a:gd name="connsiteY4" fmla="*/ 64600 h 129226"/>
                  <a:gd name="connsiteX5" fmla="*/ 59455 w 117194"/>
                  <a:gd name="connsiteY5" fmla="*/ 0 h 129226"/>
                  <a:gd name="connsiteX6" fmla="*/ 117195 w 117194"/>
                  <a:gd name="connsiteY6" fmla="*/ 65743 h 129226"/>
                  <a:gd name="connsiteX7" fmla="*/ 117195 w 117194"/>
                  <a:gd name="connsiteY7" fmla="*/ 72032 h 129226"/>
                  <a:gd name="connsiteX8" fmla="*/ 19437 w 117194"/>
                  <a:gd name="connsiteY8" fmla="*/ 72032 h 129226"/>
                  <a:gd name="connsiteX9" fmla="*/ 62313 w 117194"/>
                  <a:gd name="connsiteY9" fmla="*/ 113193 h 129226"/>
                  <a:gd name="connsiteX10" fmla="*/ 98901 w 117194"/>
                  <a:gd name="connsiteY10" fmla="*/ 57740 h 129226"/>
                  <a:gd name="connsiteX11" fmla="*/ 59455 w 117194"/>
                  <a:gd name="connsiteY11" fmla="*/ 16007 h 129226"/>
                  <a:gd name="connsiteX12" fmla="*/ 19437 w 117194"/>
                  <a:gd name="connsiteY12" fmla="*/ 57740 h 129226"/>
                  <a:gd name="connsiteX13" fmla="*/ 98901 w 117194"/>
                  <a:gd name="connsiteY13" fmla="*/ 57740 h 129226"/>
                  <a:gd name="connsiteX14" fmla="*/ 98901 w 117194"/>
                  <a:gd name="connsiteY14" fmla="*/ 57740 h 1292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17194" h="129226">
                    <a:moveTo>
                      <a:pt x="62313" y="113193"/>
                    </a:moveTo>
                    <a:cubicBezTo>
                      <a:pt x="77177" y="113193"/>
                      <a:pt x="91469" y="106904"/>
                      <a:pt x="101188" y="95471"/>
                    </a:cubicBezTo>
                    <a:lnTo>
                      <a:pt x="112621" y="105761"/>
                    </a:lnTo>
                    <a:cubicBezTo>
                      <a:pt x="100044" y="121196"/>
                      <a:pt x="81179" y="129772"/>
                      <a:pt x="61741" y="129200"/>
                    </a:cubicBezTo>
                    <a:cubicBezTo>
                      <a:pt x="28012" y="129200"/>
                      <a:pt x="0" y="102903"/>
                      <a:pt x="0" y="64600"/>
                    </a:cubicBezTo>
                    <a:cubicBezTo>
                      <a:pt x="0" y="28584"/>
                      <a:pt x="25154" y="0"/>
                      <a:pt x="59455" y="0"/>
                    </a:cubicBezTo>
                    <a:cubicBezTo>
                      <a:pt x="96042" y="0"/>
                      <a:pt x="117195" y="29156"/>
                      <a:pt x="117195" y="65743"/>
                    </a:cubicBezTo>
                    <a:cubicBezTo>
                      <a:pt x="117195" y="67458"/>
                      <a:pt x="117195" y="69173"/>
                      <a:pt x="117195" y="72032"/>
                    </a:cubicBezTo>
                    <a:lnTo>
                      <a:pt x="19437" y="72032"/>
                    </a:lnTo>
                    <a:cubicBezTo>
                      <a:pt x="20009" y="95471"/>
                      <a:pt x="39446" y="113765"/>
                      <a:pt x="62313" y="113193"/>
                    </a:cubicBezTo>
                    <a:moveTo>
                      <a:pt x="98901" y="57740"/>
                    </a:moveTo>
                    <a:cubicBezTo>
                      <a:pt x="96614" y="35444"/>
                      <a:pt x="84037" y="16007"/>
                      <a:pt x="59455" y="16007"/>
                    </a:cubicBezTo>
                    <a:cubicBezTo>
                      <a:pt x="38303" y="16007"/>
                      <a:pt x="21724" y="33729"/>
                      <a:pt x="19437" y="57740"/>
                    </a:cubicBezTo>
                    <a:lnTo>
                      <a:pt x="98901" y="57740"/>
                    </a:lnTo>
                    <a:lnTo>
                      <a:pt x="98901" y="57740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F142E99-845F-00D8-012E-C8E9E20600A2}"/>
                </a:ext>
              </a:extLst>
            </p:cNvPr>
            <p:cNvSpPr/>
            <p:nvPr userDrawn="1"/>
          </p:nvSpPr>
          <p:spPr>
            <a:xfrm>
              <a:off x="551442" y="6313224"/>
              <a:ext cx="2542032" cy="914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pPr algn="l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1894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4658" r:id="rId2"/>
    <p:sldLayoutId id="2147484660" r:id="rId3"/>
    <p:sldLayoutId id="2147484661" r:id="rId4"/>
    <p:sldLayoutId id="2147484589" r:id="rId5"/>
    <p:sldLayoutId id="2147484498" r:id="rId6"/>
    <p:sldLayoutId id="2147484499" r:id="rId7"/>
    <p:sldLayoutId id="2147484653" r:id="rId8"/>
    <p:sldLayoutId id="2147484655" r:id="rId9"/>
    <p:sldLayoutId id="2147484652" r:id="rId10"/>
    <p:sldLayoutId id="2147484651" r:id="rId11"/>
    <p:sldLayoutId id="2147483836" r:id="rId12"/>
    <p:sldLayoutId id="2147484627" r:id="rId13"/>
    <p:sldLayoutId id="2147484591" r:id="rId14"/>
    <p:sldLayoutId id="2147484636" r:id="rId15"/>
    <p:sldLayoutId id="2147484666" r:id="rId16"/>
    <p:sldLayoutId id="2147484638" r:id="rId17"/>
    <p:sldLayoutId id="2147484639" r:id="rId18"/>
    <p:sldLayoutId id="2147484667" r:id="rId19"/>
    <p:sldLayoutId id="2147484641" r:id="rId20"/>
    <p:sldLayoutId id="2147484592" r:id="rId21"/>
    <p:sldLayoutId id="2147484663" r:id="rId22"/>
    <p:sldLayoutId id="2147484632" r:id="rId23"/>
    <p:sldLayoutId id="2147484669" r:id="rId24"/>
    <p:sldLayoutId id="2147484635" r:id="rId25"/>
    <p:sldLayoutId id="2147484642" r:id="rId26"/>
    <p:sldLayoutId id="2147484644" r:id="rId27"/>
    <p:sldLayoutId id="2147484648" r:id="rId28"/>
    <p:sldLayoutId id="2147484664" r:id="rId29"/>
    <p:sldLayoutId id="2147484649" r:id="rId30"/>
    <p:sldLayoutId id="2147484671" r:id="rId31"/>
    <p:sldLayoutId id="2147484672" r:id="rId32"/>
    <p:sldLayoutId id="2147484682" r:id="rId33"/>
    <p:sldLayoutId id="2147483925" r:id="rId34"/>
    <p:sldLayoutId id="2147483926" r:id="rId35"/>
    <p:sldLayoutId id="2147483928" r:id="rId36"/>
    <p:sldLayoutId id="2147484503" r:id="rId37"/>
    <p:sldLayoutId id="2147483930" r:id="rId38"/>
    <p:sldLayoutId id="2147483931" r:id="rId39"/>
    <p:sldLayoutId id="2147483934" r:id="rId40"/>
    <p:sldLayoutId id="2147483935" r:id="rId41"/>
    <p:sldLayoutId id="2147483936" r:id="rId42"/>
    <p:sldLayoutId id="2147483937" r:id="rId43"/>
    <p:sldLayoutId id="2147483940" r:id="rId44"/>
    <p:sldLayoutId id="2147484614" r:id="rId45"/>
    <p:sldLayoutId id="2147484616" r:id="rId46"/>
    <p:sldLayoutId id="2147484618" r:id="rId47"/>
    <p:sldLayoutId id="2147484619" r:id="rId48"/>
    <p:sldLayoutId id="2147484622" r:id="rId49"/>
    <p:sldLayoutId id="2147484623" r:id="rId50"/>
    <p:sldLayoutId id="2147484677" r:id="rId51"/>
    <p:sldLayoutId id="2147484033" r:id="rId52"/>
    <p:sldLayoutId id="2147484034" r:id="rId53"/>
    <p:sldLayoutId id="2147484035" r:id="rId54"/>
    <p:sldLayoutId id="2147484036" r:id="rId55"/>
    <p:sldLayoutId id="2147484037" r:id="rId56"/>
    <p:sldLayoutId id="2147484119" r:id="rId57"/>
    <p:sldLayoutId id="2147484665" r:id="rId58"/>
    <p:sldLayoutId id="2147484208" r:id="rId59"/>
    <p:sldLayoutId id="2147484207" r:id="rId60"/>
    <p:sldLayoutId id="2147484120" r:id="rId61"/>
    <p:sldLayoutId id="2147484681" r:id="rId62"/>
    <p:sldLayoutId id="2147484680" r:id="rId63"/>
    <p:sldLayoutId id="2147484683" r:id="rId64"/>
    <p:sldLayoutId id="2147484679" r:id="rId65"/>
    <p:sldLayoutId id="2147484684" r:id="rId66"/>
    <p:sldLayoutId id="2147484685" r:id="rId67"/>
    <p:sldLayoutId id="2147484691" r:id="rId68"/>
    <p:sldLayoutId id="2147484693" r:id="rId69"/>
    <p:sldLayoutId id="2147484694" r:id="rId70"/>
    <p:sldLayoutId id="2147484695" r:id="rId71"/>
    <p:sldLayoutId id="2147484696" r:id="rId7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9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900"/>
        </a:spcBef>
        <a:buClr>
          <a:schemeClr val="tx1"/>
        </a:buClr>
        <a:buFont typeface="Courier New" panose="02070309020205020404" pitchFamily="49" charset="0"/>
        <a:buChar char="o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900"/>
        </a:spcBef>
        <a:buClr>
          <a:schemeClr val="tx1"/>
        </a:buClr>
        <a:buFont typeface="Arial" panose="020B0604020202020204" pitchFamily="34" charset="0"/>
        <a:buChar char="­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540000" indent="-1800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9FCC3B"/>
          </p15:clr>
        </p15:guide>
        <p15:guide id="2" pos="3840" userDrawn="1">
          <p15:clr>
            <a:srgbClr val="9FCC3B"/>
          </p15:clr>
        </p15:guide>
        <p15:guide id="3" pos="3795" userDrawn="1">
          <p15:clr>
            <a:srgbClr val="F26B43"/>
          </p15:clr>
        </p15:guide>
        <p15:guide id="4" pos="3296" userDrawn="1">
          <p15:clr>
            <a:srgbClr val="F26B43"/>
          </p15:clr>
        </p15:guide>
        <p15:guide id="5" pos="3205" userDrawn="1">
          <p15:clr>
            <a:srgbClr val="F26B43"/>
          </p15:clr>
        </p15:guide>
        <p15:guide id="6" pos="2706" userDrawn="1">
          <p15:clr>
            <a:srgbClr val="F26B43"/>
          </p15:clr>
        </p15:guide>
        <p15:guide id="7" pos="2615" userDrawn="1">
          <p15:clr>
            <a:srgbClr val="F26B43"/>
          </p15:clr>
        </p15:guide>
        <p15:guide id="8" pos="2116" userDrawn="1">
          <p15:clr>
            <a:srgbClr val="F26B43"/>
          </p15:clr>
        </p15:guide>
        <p15:guide id="9" pos="2026" userDrawn="1">
          <p15:clr>
            <a:srgbClr val="F26B43"/>
          </p15:clr>
        </p15:guide>
        <p15:guide id="10" pos="1527" userDrawn="1">
          <p15:clr>
            <a:srgbClr val="F26B43"/>
          </p15:clr>
        </p15:guide>
        <p15:guide id="11" pos="1436" userDrawn="1">
          <p15:clr>
            <a:srgbClr val="F26B43"/>
          </p15:clr>
        </p15:guide>
        <p15:guide id="12" pos="937" userDrawn="1">
          <p15:clr>
            <a:srgbClr val="F26B43"/>
          </p15:clr>
        </p15:guide>
        <p15:guide id="13" pos="846" userDrawn="1">
          <p15:clr>
            <a:srgbClr val="F26B43"/>
          </p15:clr>
        </p15:guide>
        <p15:guide id="14" pos="347" userDrawn="1">
          <p15:clr>
            <a:srgbClr val="9FCC3B"/>
          </p15:clr>
        </p15:guide>
        <p15:guide id="15" pos="3885" userDrawn="1">
          <p15:clr>
            <a:srgbClr val="F26B43"/>
          </p15:clr>
        </p15:guide>
        <p15:guide id="16" pos="4384" userDrawn="1">
          <p15:clr>
            <a:srgbClr val="F26B43"/>
          </p15:clr>
        </p15:guide>
        <p15:guide id="17" pos="4475" userDrawn="1">
          <p15:clr>
            <a:srgbClr val="F26B43"/>
          </p15:clr>
        </p15:guide>
        <p15:guide id="18" pos="4974" userDrawn="1">
          <p15:clr>
            <a:srgbClr val="F26B43"/>
          </p15:clr>
        </p15:guide>
        <p15:guide id="19" pos="5065" userDrawn="1">
          <p15:clr>
            <a:srgbClr val="F26B43"/>
          </p15:clr>
        </p15:guide>
        <p15:guide id="20" pos="5564" userDrawn="1">
          <p15:clr>
            <a:srgbClr val="F26B43"/>
          </p15:clr>
        </p15:guide>
        <p15:guide id="21" pos="5654" userDrawn="1">
          <p15:clr>
            <a:srgbClr val="F26B43"/>
          </p15:clr>
        </p15:guide>
        <p15:guide id="22" pos="6153" userDrawn="1">
          <p15:clr>
            <a:srgbClr val="F26B43"/>
          </p15:clr>
        </p15:guide>
        <p15:guide id="23" pos="6244" userDrawn="1">
          <p15:clr>
            <a:srgbClr val="F26B43"/>
          </p15:clr>
        </p15:guide>
        <p15:guide id="24" pos="6743" userDrawn="1">
          <p15:clr>
            <a:srgbClr val="F26B43"/>
          </p15:clr>
        </p15:guide>
        <p15:guide id="25" pos="6834" userDrawn="1">
          <p15:clr>
            <a:srgbClr val="F26B43"/>
          </p15:clr>
        </p15:guide>
        <p15:guide id="26" pos="7333" userDrawn="1">
          <p15:clr>
            <a:srgbClr val="9FCC3B"/>
          </p15:clr>
        </p15:guide>
        <p15:guide id="35" orient="horz" pos="1139" userDrawn="1">
          <p15:clr>
            <a:srgbClr val="F26B43"/>
          </p15:clr>
        </p15:guide>
        <p15:guide id="41" orient="horz" pos="119" userDrawn="1">
          <p15:clr>
            <a:srgbClr val="9FCC3B"/>
          </p15:clr>
        </p15:guide>
        <p15:guide id="55" orient="horz" pos="3974" userDrawn="1">
          <p15:clr>
            <a:srgbClr val="F26B43"/>
          </p15:clr>
        </p15:guide>
        <p15:guide id="59" orient="horz" pos="4201" userDrawn="1">
          <p15:clr>
            <a:srgbClr val="9FCC3B"/>
          </p15:clr>
        </p15:guide>
        <p15:guide id="60" orient="horz" pos="459" userDrawn="1">
          <p15:clr>
            <a:srgbClr val="F26B43"/>
          </p15:clr>
        </p15:guide>
        <p15:guide id="62" orient="horz" pos="23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knowledge.exlibrisgroup.com/Primo/Product_Documentation/020Primo_VE/Primo_VE_(English)/030Primo_VE_User_Interface/010NDE_UI_Customization_-_Best_Practices#Customizing_a_Color_Theme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C114DF-A79B-6DAC-03B6-2A7D936E6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F3FAFD27-4E72-02F3-4BE5-0257CE6CCA0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01925" y="1682152"/>
            <a:ext cx="5865513" cy="195819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Configuring the color theme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369CD759-B328-7738-5035-DB8F3C22AAF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In Primo VE NDE</a:t>
            </a:r>
            <a:endParaRPr lang="en-IL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1405F97-17CE-C786-AA55-F7E2713B637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IN" dirty="0"/>
              <a:t>Yoel Kortick | May 2026</a:t>
            </a:r>
          </a:p>
        </p:txBody>
      </p:sp>
    </p:spTree>
    <p:extLst>
      <p:ext uri="{BB962C8B-B14F-4D97-AF65-F5344CB8AC3E}">
        <p14:creationId xmlns:p14="http://schemas.microsoft.com/office/powerpoint/2010/main" val="42112004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47AE68-4AF0-BFAB-E7CE-C462D25492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F79DB81-8C80-6096-BD0F-2414D6618A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28224"/>
            <a:ext cx="12192000" cy="389243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43E0C2AC-C693-31C1-C7E9-0887E09B1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A live demo to change the color theme</a:t>
            </a:r>
            <a:endParaRPr lang="en-NL" sz="280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CA36B3C-8F1A-EC71-A8CA-9BE3F9C455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10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08333ADA-240A-9B33-AF21-DED7E775C1D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1733769"/>
          </a:xfrm>
        </p:spPr>
        <p:txBody>
          <a:bodyPr/>
          <a:lstStyle/>
          <a:p>
            <a:r>
              <a:rPr lang="en-US" sz="2000" dirty="0"/>
              <a:t>Select the “Manage Customization Package” tab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2A5BEB6-C50F-5385-3FB6-2E7FDA18BAC3}"/>
              </a:ext>
            </a:extLst>
          </p:cNvPr>
          <p:cNvSpPr/>
          <p:nvPr/>
        </p:nvSpPr>
        <p:spPr>
          <a:xfrm>
            <a:off x="8323166" y="2407920"/>
            <a:ext cx="1867314" cy="3759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BCA29F-936E-8CD2-7F6A-98F726A5698D}"/>
              </a:ext>
            </a:extLst>
          </p:cNvPr>
          <p:cNvSpPr txBox="1"/>
          <p:nvPr/>
        </p:nvSpPr>
        <p:spPr>
          <a:xfrm>
            <a:off x="8087360" y="4338320"/>
            <a:ext cx="3129280" cy="61976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algn="l"/>
            <a:r>
              <a:rPr lang="en-US" dirty="0"/>
              <a:t>This “Color Theme” section is new for Primo VE NDE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6AA5C3C-4B56-E641-5F7E-F01D33938690}"/>
              </a:ext>
            </a:extLst>
          </p:cNvPr>
          <p:cNvCxnSpPr>
            <a:cxnSpLocks/>
            <a:stCxn id="4" idx="1"/>
          </p:cNvCxnSpPr>
          <p:nvPr/>
        </p:nvCxnSpPr>
        <p:spPr>
          <a:xfrm flipH="1">
            <a:off x="7112000" y="4648200"/>
            <a:ext cx="975360" cy="26924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41488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0F8235-2FA7-0377-0A12-DB8D82B72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D5C81B24-8D5F-6262-5F89-119EC2BF2D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A live demo to change the color theme</a:t>
            </a:r>
            <a:endParaRPr lang="en-NL" sz="280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3F49EB1-A924-067B-1AE2-87A6A2EF59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11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F641F2A-EE94-AB0D-93C2-3044EBC3621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534889"/>
          </a:xfrm>
        </p:spPr>
        <p:txBody>
          <a:bodyPr/>
          <a:lstStyle/>
          <a:p>
            <a:r>
              <a:rPr lang="en-US" dirty="0"/>
              <a:t>Here is the “Before” color scheme in Primo VE NDE</a:t>
            </a:r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A53A66B-0642-24A9-8902-E9D4FFE5D3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20347"/>
            <a:ext cx="12192000" cy="451138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596703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3E65E5-08DB-7F3C-C492-43853A3E08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15A4A4D9-2087-B94E-0124-5682AE796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A live demo to change the color theme</a:t>
            </a:r>
            <a:endParaRPr lang="en-NL" sz="280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DD805FF-744B-FC6E-3A3E-E320C9BE3E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12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011C18D-FBFC-7FEB-6FBB-25C43A68FC2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534889"/>
          </a:xfrm>
        </p:spPr>
        <p:txBody>
          <a:bodyPr/>
          <a:lstStyle/>
          <a:p>
            <a:r>
              <a:rPr lang="en-US" dirty="0"/>
              <a:t>In the Color Theme  section, select a color icon. Purple is the default color. We will select Maroon.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9799BE-9C10-4BED-0CF6-11307F81CC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34254"/>
            <a:ext cx="12192000" cy="432101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0B695A3-3737-B9FE-A6A8-B9AA24D5A406}"/>
              </a:ext>
            </a:extLst>
          </p:cNvPr>
          <p:cNvSpPr txBox="1"/>
          <p:nvPr/>
        </p:nvSpPr>
        <p:spPr>
          <a:xfrm>
            <a:off x="6756400" y="3122218"/>
            <a:ext cx="2611120" cy="402434"/>
          </a:xfrm>
          <a:prstGeom prst="rect">
            <a:avLst/>
          </a:prstGeom>
          <a:solidFill>
            <a:srgbClr val="FFFF00"/>
          </a:solidFill>
          <a:ln>
            <a:solidFill>
              <a:schemeClr val="accent2"/>
            </a:solidFill>
          </a:ln>
        </p:spPr>
        <p:txBody>
          <a:bodyPr wrap="square" rtlCol="0">
            <a:noAutofit/>
          </a:bodyPr>
          <a:lstStyle/>
          <a:p>
            <a:pPr algn="l"/>
            <a:r>
              <a:rPr lang="en-US" dirty="0"/>
              <a:t>We will select Maroon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21788A2-7C8B-F358-D611-450D514FB910}"/>
              </a:ext>
            </a:extLst>
          </p:cNvPr>
          <p:cNvSpPr/>
          <p:nvPr/>
        </p:nvSpPr>
        <p:spPr>
          <a:xfrm>
            <a:off x="7246123" y="4578836"/>
            <a:ext cx="556757" cy="77548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BD23A5E-F84D-CD72-9984-637A11BE4B9C}"/>
              </a:ext>
            </a:extLst>
          </p:cNvPr>
          <p:cNvCxnSpPr>
            <a:cxnSpLocks/>
          </p:cNvCxnSpPr>
          <p:nvPr/>
        </p:nvCxnSpPr>
        <p:spPr>
          <a:xfrm flipH="1">
            <a:off x="7538720" y="3524652"/>
            <a:ext cx="477520" cy="95590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7F3E768-7003-173C-76FB-4845C071D02C}"/>
              </a:ext>
            </a:extLst>
          </p:cNvPr>
          <p:cNvCxnSpPr/>
          <p:nvPr/>
        </p:nvCxnSpPr>
        <p:spPr>
          <a:xfrm flipV="1">
            <a:off x="11125200" y="2133600"/>
            <a:ext cx="581246" cy="90424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AB0ACD52-C0F3-DAB0-7BAE-6F25DBE4BCB7}"/>
              </a:ext>
            </a:extLst>
          </p:cNvPr>
          <p:cNvSpPr txBox="1"/>
          <p:nvPr/>
        </p:nvSpPr>
        <p:spPr>
          <a:xfrm>
            <a:off x="9631680" y="2997826"/>
            <a:ext cx="2074766" cy="402434"/>
          </a:xfrm>
          <a:prstGeom prst="rect">
            <a:avLst/>
          </a:prstGeom>
          <a:solidFill>
            <a:srgbClr val="FFFF00"/>
          </a:solidFill>
          <a:ln>
            <a:solidFill>
              <a:schemeClr val="accent2"/>
            </a:solidFill>
          </a:ln>
        </p:spPr>
        <p:txBody>
          <a:bodyPr wrap="square" rtlCol="0">
            <a:noAutofit/>
          </a:bodyPr>
          <a:lstStyle/>
          <a:p>
            <a:pPr algn="l"/>
            <a:r>
              <a:rPr lang="en-US" dirty="0"/>
              <a:t>Save when done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8430565-F32A-2755-AC59-3093878A0D15}"/>
              </a:ext>
            </a:extLst>
          </p:cNvPr>
          <p:cNvSpPr/>
          <p:nvPr/>
        </p:nvSpPr>
        <p:spPr>
          <a:xfrm>
            <a:off x="11591612" y="1684097"/>
            <a:ext cx="585107" cy="40243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338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D470FF-0312-D534-F9F8-5AB9115C64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25F7271-555B-6FB1-71F5-0C158C9256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57516"/>
            <a:ext cx="12192000" cy="334296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69944308-3441-AD25-2A0A-C92C26876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A live demo to change the color theme</a:t>
            </a:r>
            <a:endParaRPr lang="en-NL" sz="280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3D936D3-921D-F528-9D32-0C52FE89EC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13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D9072E90-FE7E-2753-9A1E-B12CA779549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534889"/>
          </a:xfrm>
        </p:spPr>
        <p:txBody>
          <a:bodyPr/>
          <a:lstStyle/>
          <a:p>
            <a:r>
              <a:rPr lang="en-US" dirty="0"/>
              <a:t>After clicking “Save” the customization package is deployed successfully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3DC8281-E34C-3872-986D-F8877BF86B5D}"/>
              </a:ext>
            </a:extLst>
          </p:cNvPr>
          <p:cNvSpPr/>
          <p:nvPr/>
        </p:nvSpPr>
        <p:spPr>
          <a:xfrm>
            <a:off x="10355083" y="1962431"/>
            <a:ext cx="1836917" cy="48768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C03B8F1-05D6-D6D3-DC63-428EEA883484}"/>
              </a:ext>
            </a:extLst>
          </p:cNvPr>
          <p:cNvCxnSpPr/>
          <p:nvPr/>
        </p:nvCxnSpPr>
        <p:spPr>
          <a:xfrm flipH="1">
            <a:off x="6357668" y="3769743"/>
            <a:ext cx="362309" cy="68148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85705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D62DCC-D4D6-73F6-69C8-504BCADC9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8554F435-14C1-8244-AF90-5C4EEDC37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A live demo to change the color theme</a:t>
            </a:r>
            <a:endParaRPr lang="en-NL" sz="280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4B0A5A3-7A69-DC6E-BF5D-AAEBF1BEED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14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665C57B0-C72C-3A5D-3B19-79ACFE2C43C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534889"/>
          </a:xfrm>
        </p:spPr>
        <p:txBody>
          <a:bodyPr/>
          <a:lstStyle/>
          <a:p>
            <a:r>
              <a:rPr lang="en-US" dirty="0"/>
              <a:t>The color has changed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403CEDA-D166-3342-1A1F-F3B9456F25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02685"/>
            <a:ext cx="12192000" cy="458734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920924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1F2D85-4A21-2126-AD3A-5BB35581E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C5564EF3-E5B0-A661-5762-FA7282EFF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A live demo to change the color theme</a:t>
            </a:r>
            <a:endParaRPr lang="en-NL" sz="280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D6B4511-FFC2-D920-63FE-B417CFACFA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15</a:t>
            </a:fld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FDCA4E-8D5F-CCA4-4125-E2CC3664B5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1091" y="1143000"/>
            <a:ext cx="6055629" cy="2286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581C2C8-5628-2471-CDE9-F844651BC4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9952" y="4062353"/>
            <a:ext cx="6177905" cy="2286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6CA04D8-3D94-4739-1794-ABFD9BBA5F45}"/>
              </a:ext>
            </a:extLst>
          </p:cNvPr>
          <p:cNvSpPr txBox="1"/>
          <p:nvPr/>
        </p:nvSpPr>
        <p:spPr>
          <a:xfrm>
            <a:off x="701040" y="1849120"/>
            <a:ext cx="1249680" cy="436880"/>
          </a:xfrm>
          <a:prstGeom prst="rect">
            <a:avLst/>
          </a:prstGeom>
          <a:solidFill>
            <a:srgbClr val="FFFF00"/>
          </a:solidFill>
          <a:ln>
            <a:solidFill>
              <a:schemeClr val="accent2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en-US" dirty="0"/>
              <a:t>After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9C0AEC-0408-4A1A-D21C-81D5BAC95152}"/>
              </a:ext>
            </a:extLst>
          </p:cNvPr>
          <p:cNvSpPr txBox="1"/>
          <p:nvPr/>
        </p:nvSpPr>
        <p:spPr>
          <a:xfrm>
            <a:off x="690880" y="4775200"/>
            <a:ext cx="1249680" cy="436880"/>
          </a:xfrm>
          <a:prstGeom prst="rect">
            <a:avLst/>
          </a:prstGeom>
          <a:solidFill>
            <a:srgbClr val="FFFF00"/>
          </a:solidFill>
          <a:ln>
            <a:solidFill>
              <a:schemeClr val="accent2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en-US" dirty="0"/>
              <a:t>Before</a:t>
            </a:r>
          </a:p>
        </p:txBody>
      </p:sp>
    </p:spTree>
    <p:extLst>
      <p:ext uri="{BB962C8B-B14F-4D97-AF65-F5344CB8AC3E}">
        <p14:creationId xmlns:p14="http://schemas.microsoft.com/office/powerpoint/2010/main" val="40698319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C8371B4-3764-C3E2-C00D-34E713C1993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/>
              <a:t>Thank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33B34A-884F-56BA-4FCB-3C21D0F179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0A9F17-407C-C393-8CD0-E1AB3817F1A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581028-6574-F81E-E45A-88B0A38C525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992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98A748-A46F-93EE-07D5-AC03F8A2E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 Placeholder 82">
            <a:extLst>
              <a:ext uri="{FF2B5EF4-FFF2-40B4-BE49-F238E27FC236}">
                <a16:creationId xmlns:a16="http://schemas.microsoft.com/office/drawing/2014/main" id="{F0294359-3E2F-0A3C-A52E-656D77D04D9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IN"/>
              <a:t>Agenda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E49D7228-C46C-B8B4-351E-042E5C34BC7A}"/>
              </a:ext>
            </a:extLst>
          </p:cNvPr>
          <p:cNvSpPr txBox="1">
            <a:spLocks/>
          </p:cNvSpPr>
          <p:nvPr/>
        </p:nvSpPr>
        <p:spPr>
          <a:xfrm>
            <a:off x="4484729" y="703134"/>
            <a:ext cx="7521969" cy="5089376"/>
          </a:xfrm>
        </p:spPr>
        <p:txBody>
          <a:bodyPr/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tx1"/>
              </a:buClr>
              <a:buFont typeface="Arial" panose="020B0604020202020204" pitchFamily="34" charset="0"/>
              <a:buChar char="­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Introduction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The steps to select the color theme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A live demo to change the color theme</a:t>
            </a:r>
          </a:p>
        </p:txBody>
      </p:sp>
    </p:spTree>
    <p:extLst>
      <p:ext uri="{BB962C8B-B14F-4D97-AF65-F5344CB8AC3E}">
        <p14:creationId xmlns:p14="http://schemas.microsoft.com/office/powerpoint/2010/main" val="31149468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57DBC-C09C-7723-1737-2C85E1EC4B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1AE2848-79FA-4BA4-235F-C050D4983D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3600" dirty="0"/>
              <a:t>Introduction</a:t>
            </a:r>
            <a:endParaRPr lang="en-NL" sz="3600" dirty="0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ED42B996-4E3E-EA73-612A-BF80DE9889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352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1CE3D8-8D67-065B-1AFA-4284C014BA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7714A8D3-8B25-F278-4421-36D6306DE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Introduction</a:t>
            </a:r>
            <a:endParaRPr lang="en-NL" sz="280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0404F81-5E99-14D3-022A-4C95B93848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B4DE0624-2411-06A4-6926-666741D7FA1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4212809"/>
          </a:xfrm>
        </p:spPr>
        <p:txBody>
          <a:bodyPr/>
          <a:lstStyle/>
          <a:p>
            <a:r>
              <a:rPr lang="en-US" sz="2000" dirty="0"/>
              <a:t>The institution can quickly and easily change the color theme of a Primo view with no need to create a customization package. </a:t>
            </a:r>
          </a:p>
          <a:p>
            <a:r>
              <a:rPr lang="en-US" sz="2000" dirty="0"/>
              <a:t>The color schemes affect many elements in the NDE UI and adhere to the accessibility guidelines for color and contrast. </a:t>
            </a:r>
          </a:p>
          <a:p>
            <a:r>
              <a:rPr lang="en-US" sz="2000" dirty="0"/>
              <a:t>For an additional method (to what is now being shown here) for changing the color scheme, see </a:t>
            </a:r>
            <a:r>
              <a:rPr lang="en-US" sz="2000" dirty="0">
                <a:hlinkClick r:id="rId2" tooltip="NDE UI Customization - Best Practices"/>
              </a:rPr>
              <a:t>Customizing a Color Theme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267319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025B954-3C1F-5967-B20F-6D81C881071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The steps to select the color theme</a:t>
            </a:r>
            <a:endParaRPr lang="en-NL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4EAA38-2538-A831-1934-61FC75C369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0688" y="6348353"/>
            <a:ext cx="3292473" cy="215901"/>
          </a:xfrm>
        </p:spPr>
        <p:txBody>
          <a:bodyPr/>
          <a:lstStyle/>
          <a:p>
            <a:r>
              <a:rPr lang="en-US" dirty="0"/>
              <a:t>© 2026 Clarivate. All rights reserved.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9A9EBD-33F5-D133-1B6C-3E050B74D39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7792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02838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1CE3D8-8D67-065B-1AFA-4284C014BA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7714A8D3-8B25-F278-4421-36D6306DE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The steps to select the color theme</a:t>
            </a:r>
            <a:endParaRPr lang="en-NL" sz="280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0404F81-5E99-14D3-022A-4C95B93848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6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B4DE0624-2411-06A4-6926-666741D7FA1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4720809"/>
          </a:xfrm>
        </p:spPr>
        <p:txBody>
          <a:bodyPr/>
          <a:lstStyle/>
          <a:p>
            <a:r>
              <a:rPr lang="en-US" dirty="0"/>
              <a:t>To select a color theme:</a:t>
            </a:r>
          </a:p>
          <a:p>
            <a:pPr marL="522900" lvl="1" indent="-342900">
              <a:buFont typeface="+mj-lt"/>
              <a:buAutoNum type="arabicPeriod"/>
            </a:pPr>
            <a:r>
              <a:rPr lang="en-US" sz="1800" dirty="0"/>
              <a:t>Access “Configure Views”</a:t>
            </a:r>
          </a:p>
          <a:p>
            <a:pPr marL="522900" lvl="1" indent="-342900">
              <a:buFont typeface="+mj-lt"/>
              <a:buAutoNum type="arabicPeriod"/>
            </a:pPr>
            <a:r>
              <a:rPr lang="en-US" sz="1800" dirty="0"/>
              <a:t>Edit the View</a:t>
            </a:r>
          </a:p>
          <a:p>
            <a:pPr marL="522900" lvl="1" indent="-342900">
              <a:buFont typeface="+mj-lt"/>
              <a:buAutoNum type="arabicPeriod"/>
            </a:pPr>
            <a:r>
              <a:rPr lang="en-US" sz="1800" dirty="0"/>
              <a:t>Select the “Manage Customization Package” tab</a:t>
            </a:r>
          </a:p>
          <a:p>
            <a:pPr marL="522900" lvl="1" indent="-342900">
              <a:buFont typeface="+mj-lt"/>
              <a:buAutoNum type="arabicPeriod"/>
            </a:pPr>
            <a:r>
              <a:rPr lang="en-US" sz="1800" dirty="0"/>
              <a:t>In the Color Theme - New UI section, select a color icon. Purple is the default color.</a:t>
            </a: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651433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D809B-0966-2577-9507-09800479D3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BF1B3DD-1FCD-7ABF-7ADD-79DD4931D14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50864" y="963777"/>
            <a:ext cx="4854256" cy="2586789"/>
          </a:xfrm>
        </p:spPr>
        <p:txBody>
          <a:bodyPr/>
          <a:lstStyle/>
          <a:p>
            <a:r>
              <a:rPr lang="en-US" sz="3600" dirty="0"/>
              <a:t>A live demo to change the color theme</a:t>
            </a:r>
            <a:endParaRPr lang="en-NL" sz="3600" dirty="0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689C56F0-C4EB-0D87-FA64-F234EAB5A1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9549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2D3B44-D9DF-5179-377F-C40570BBE5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FA5BA232-1259-DD0A-50AA-0AD3EF527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A live demo to change the color theme</a:t>
            </a:r>
            <a:endParaRPr lang="en-NL" sz="280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A349517-22CB-A16F-FAA5-9F610616D3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5C5D2F6B-8362-D19B-BA84-0E2AFF0291E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1733769"/>
          </a:xfrm>
        </p:spPr>
        <p:txBody>
          <a:bodyPr/>
          <a:lstStyle/>
          <a:p>
            <a:r>
              <a:rPr lang="en-US" sz="2000" dirty="0"/>
              <a:t>Access “Configure Views”</a:t>
            </a:r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8D3CFDC-FC12-8069-3B5E-5D165765E2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599" y="1696720"/>
            <a:ext cx="3789681" cy="466279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786D041-6333-A4EA-07BF-091DB840759C}"/>
              </a:ext>
            </a:extLst>
          </p:cNvPr>
          <p:cNvSpPr/>
          <p:nvPr/>
        </p:nvSpPr>
        <p:spPr>
          <a:xfrm>
            <a:off x="5608320" y="2733040"/>
            <a:ext cx="1076960" cy="28448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088A761-9361-5E77-20D7-5B2808151880}"/>
              </a:ext>
            </a:extLst>
          </p:cNvPr>
          <p:cNvSpPr/>
          <p:nvPr/>
        </p:nvSpPr>
        <p:spPr>
          <a:xfrm>
            <a:off x="4419599" y="4124960"/>
            <a:ext cx="894081" cy="5791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8931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12CAD1-FCB8-E11E-4AFB-CD54A197E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7915734B-D7A3-C77D-829B-C91B7AE21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A live demo to change the color theme</a:t>
            </a:r>
            <a:endParaRPr lang="en-NL" sz="280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4FAA949-0251-3C71-7815-23BCEEB28D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9</a:t>
            </a:fld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5379A670-6BBF-D451-06D7-83528865D2C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1733769"/>
          </a:xfrm>
        </p:spPr>
        <p:txBody>
          <a:bodyPr/>
          <a:lstStyle/>
          <a:p>
            <a:r>
              <a:rPr lang="en-US" sz="2000" dirty="0"/>
              <a:t>Edit the view</a:t>
            </a:r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9B9199E-50B3-8B79-708B-7209C509BC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06971"/>
            <a:ext cx="12192000" cy="377237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236E77E-A0E1-C84B-5E26-7F80ACB70240}"/>
              </a:ext>
            </a:extLst>
          </p:cNvPr>
          <p:cNvSpPr/>
          <p:nvPr/>
        </p:nvSpPr>
        <p:spPr>
          <a:xfrm>
            <a:off x="10637520" y="3820160"/>
            <a:ext cx="477520" cy="26416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FB36A2-F317-456F-D496-7EBA95307CC2}"/>
              </a:ext>
            </a:extLst>
          </p:cNvPr>
          <p:cNvSpPr/>
          <p:nvPr/>
        </p:nvSpPr>
        <p:spPr>
          <a:xfrm>
            <a:off x="11480800" y="3429000"/>
            <a:ext cx="477520" cy="39116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026756"/>
      </p:ext>
    </p:extLst>
  </p:cSld>
  <p:clrMapOvr>
    <a:masterClrMapping/>
  </p:clrMapOvr>
</p:sld>
</file>

<file path=ppt/theme/theme1.xml><?xml version="1.0" encoding="utf-8"?>
<a:theme xmlns:a="http://schemas.openxmlformats.org/drawingml/2006/main" name="Device Layouts - Light">
  <a:themeElements>
    <a:clrScheme name="Custom 44">
      <a:dk1>
        <a:sysClr val="windowText" lastClr="000000"/>
      </a:dk1>
      <a:lt1>
        <a:sysClr val="window" lastClr="FFFFFF"/>
      </a:lt1>
      <a:dk2>
        <a:srgbClr val="2A2B2D"/>
      </a:dk2>
      <a:lt2>
        <a:srgbClr val="5E33BF"/>
      </a:lt2>
      <a:accent1>
        <a:srgbClr val="93FF9E"/>
      </a:accent1>
      <a:accent2>
        <a:srgbClr val="B175E1"/>
      </a:accent2>
      <a:accent3>
        <a:srgbClr val="F0FE4F"/>
      </a:accent3>
      <a:accent4>
        <a:srgbClr val="EA5564"/>
      </a:accent4>
      <a:accent5>
        <a:srgbClr val="18A381"/>
      </a:accent5>
      <a:accent6>
        <a:srgbClr val="5E33BF"/>
      </a:accent6>
      <a:hlink>
        <a:srgbClr val="000000"/>
      </a:hlink>
      <a:folHlink>
        <a:srgbClr val="EA5564"/>
      </a:folHlink>
    </a:clrScheme>
    <a:fontScheme name="Clarivate">
      <a:majorFont>
        <a:latin typeface="Avenir Next LT Pro Demi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rgbClr val="FF0000"/>
          </a:solidFill>
        </a:ln>
      </a:spPr>
      <a:bodyPr wrap="square" rtlCol="0" anchor="ctr">
        <a:noAutofit/>
      </a:bodyPr>
      <a:lstStyle>
        <a:defPPr algn="l">
          <a:defRPr>
            <a:solidFill>
              <a:schemeClr val="tx1"/>
            </a:solidFill>
          </a:defRPr>
        </a:defPPr>
      </a:lstStyle>
    </a:spDef>
    <a:lnDef>
      <a:spPr>
        <a:ln w="28575">
          <a:solidFill>
            <a:srgbClr val="FF0000"/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solidFill>
          <a:schemeClr val="bg1"/>
        </a:solidFill>
        <a:ln>
          <a:solidFill>
            <a:schemeClr val="accent2"/>
          </a:solidFill>
        </a:ln>
      </a:spPr>
      <a:bodyPr wrap="square" rtlCol="0">
        <a:no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Clarivate Template EXTENDED V13.pptx" id="{94F85648-5CC4-4711-8DE0-D0E6C3AC3E86}" vid="{7612EC0F-7FD5-42AD-8101-640EEB24718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1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9FF4589A-FC63-42C6-882A-5A5786AA1398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970c9ed-be0d-4385-ae12-bba36a1d31bb"/>
    <lcf76f155ced4ddcb4097134ff3c332f xmlns="cec4d0f3-197b-4313-9bcc-a9a9b4711ab2">
      <Terms xmlns="http://schemas.microsoft.com/office/infopath/2007/PartnerControls"/>
    </lcf76f155ced4ddcb4097134ff3c332f>
    <SharedWithUsers xmlns="15b4db40-66c5-4774-a7a4-592c47258125">
      <UserInfo>
        <DisplayName>Inbal Rose Hellmann</DisplayName>
        <AccountId>639</AccountId>
        <AccountType/>
      </UserInfo>
      <UserInfo>
        <DisplayName>Etti Dekel Laor</DisplayName>
        <AccountId>809</AccountId>
        <AccountType/>
      </UserInfo>
      <UserInfo>
        <DisplayName>Lisa Spicko</DisplayName>
        <AccountId>233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  <Image xmlns="a82fdb6e-c179-430d-8182-68f5a58a7fb4" xsi:nil="true"/>
    <Timestamp xmlns="cec4d0f3-197b-4313-9bcc-a9a9b4711ab2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B8D2AD3E9273E41BC42A9C7E29C5745" ma:contentTypeVersion="11" ma:contentTypeDescription="Create a new document." ma:contentTypeScope="" ma:versionID="18d1025dd3c185886adc2705fa69501f">
  <xsd:schema xmlns:xsd="http://www.w3.org/2001/XMLSchema" xmlns:xs="http://www.w3.org/2001/XMLSchema" xmlns:p="http://schemas.microsoft.com/office/2006/metadata/properties" xmlns:ns1="http://schemas.microsoft.com/sharepoint/v3" xmlns:ns2="1ee16b87-d06b-4acc-bab3-ebea1d9e5ffa" xmlns:ns3="15b4db40-66c5-4774-a7a4-592c47258125" xmlns:ns4="a82fdb6e-c179-430d-8182-68f5a58a7fb4" xmlns:ns5="cec4d0f3-197b-4313-9bcc-a9a9b4711ab2" xmlns:ns6="d970c9ed-be0d-4385-ae12-bba36a1d31bb" targetNamespace="http://schemas.microsoft.com/office/2006/metadata/properties" ma:root="true" ma:fieldsID="46b2552d55fc9df1c89fd429ae376416" ns1:_="" ns2:_="" ns3:_="" ns4:_="" ns5:_="" ns6:_="">
    <xsd:import namespace="http://schemas.microsoft.com/sharepoint/v3"/>
    <xsd:import namespace="1ee16b87-d06b-4acc-bab3-ebea1d9e5ffa"/>
    <xsd:import namespace="15b4db40-66c5-4774-a7a4-592c47258125"/>
    <xsd:import namespace="a82fdb6e-c179-430d-8182-68f5a58a7fb4"/>
    <xsd:import namespace="cec4d0f3-197b-4313-9bcc-a9a9b4711ab2"/>
    <xsd:import namespace="d970c9ed-be0d-4385-ae12-bba36a1d31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4:Image" minOccurs="0"/>
                <xsd:element ref="ns1:_ip_UnifiedCompliancePolicyProperties" minOccurs="0"/>
                <xsd:element ref="ns1:_ip_UnifiedCompliancePolicyUIAction" minOccurs="0"/>
                <xsd:element ref="ns5:lcf76f155ced4ddcb4097134ff3c332f" minOccurs="0"/>
                <xsd:element ref="ns6:TaxCatchAll" minOccurs="0"/>
                <xsd:element ref="ns5:Timestamp" minOccurs="0"/>
                <xsd:element ref="ns5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2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3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e16b87-d06b-4acc-bab3-ebea1d9e5ff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7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8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b4db40-66c5-4774-a7a4-592c47258125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2fdb6e-c179-430d-8182-68f5a58a7fb4" elementFormDefault="qualified">
    <xsd:import namespace="http://schemas.microsoft.com/office/2006/documentManagement/types"/>
    <xsd:import namespace="http://schemas.microsoft.com/office/infopath/2007/PartnerControls"/>
    <xsd:element name="Image" ma:index="20" nillable="true" ma:displayName="Image" ma:format="Thumbnail" ma:internalName="Imag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c4d0f3-197b-4313-9bcc-a9a9b4711ab2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3a12c3c9-0c32-41ec-8727-1f7e712bea8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imestamp" ma:index="27" nillable="true" ma:displayName="Timestamp" ma:format="DateOnly" ma:internalName="Timestamp">
      <xsd:simpleType>
        <xsd:restriction base="dms:DateTime"/>
      </xsd:simpleType>
    </xsd:element>
    <xsd:element name="MediaServiceObjectDetectorVersions" ma:index="28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70c9ed-be0d-4385-ae12-bba36a1d31bb" elementFormDefault="qualified">
    <xsd:import namespace="http://schemas.microsoft.com/office/2006/documentManagement/types"/>
    <xsd:import namespace="http://schemas.microsoft.com/office/infopath/2007/PartnerControls"/>
    <xsd:element name="TaxCatchAll" ma:index="26" nillable="true" ma:displayName="Taxonomy Catch All Column" ma:hidden="true" ma:list="{0a75f46c-f02d-4641-b14b-6bf524917cb6}" ma:internalName="TaxCatchAll" ma:showField="CatchAllData" ma:web="d970c9ed-be0d-4385-ae12-bba36a1d31b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AD91B9C-4E38-40A3-AA2F-E796D872808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7707030-CD46-4873-9099-A1E166734A8E}">
  <ds:schemaRefs>
    <ds:schemaRef ds:uri="15b4db40-66c5-4774-a7a4-592c47258125"/>
    <ds:schemaRef ds:uri="1ee16b87-d06b-4acc-bab3-ebea1d9e5ffa"/>
    <ds:schemaRef ds:uri="a82fdb6e-c179-430d-8182-68f5a58a7fb4"/>
    <ds:schemaRef ds:uri="cec4d0f3-197b-4313-9bcc-a9a9b4711ab2"/>
    <ds:schemaRef ds:uri="d970c9ed-be0d-4385-ae12-bba36a1d31bb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5007BDE-32F0-4304-9130-FBE0AF4FD2F8}">
  <ds:schemaRefs>
    <ds:schemaRef ds:uri="15b4db40-66c5-4774-a7a4-592c47258125"/>
    <ds:schemaRef ds:uri="1ee16b87-d06b-4acc-bab3-ebea1d9e5ffa"/>
    <ds:schemaRef ds:uri="a82fdb6e-c179-430d-8182-68f5a58a7fb4"/>
    <ds:schemaRef ds:uri="cec4d0f3-197b-4313-9bcc-a9a9b4711ab2"/>
    <ds:schemaRef ds:uri="d970c9ed-be0d-4385-ae12-bba36a1d31b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127fa96e-00b4-429e-95f9-72c2828437a4}" enabled="0" method="" siteId="{127fa96e-00b4-429e-95f9-72c2828437a4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Extended Template (3)</Template>
  <TotalTime>8200</TotalTime>
  <Words>337</Words>
  <Application>Microsoft Office PowerPoint</Application>
  <PresentationFormat>Widescreen</PresentationFormat>
  <Paragraphs>54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Arial</vt:lpstr>
      <vt:lpstr>Avenir</vt:lpstr>
      <vt:lpstr>Avenir Next LT Pro</vt:lpstr>
      <vt:lpstr>Avenir Next LT Pro Demi</vt:lpstr>
      <vt:lpstr>AvenirNext LT Pro Bold</vt:lpstr>
      <vt:lpstr>AvenirNext LT Pro Regular</vt:lpstr>
      <vt:lpstr>Calibri</vt:lpstr>
      <vt:lpstr>Courier New</vt:lpstr>
      <vt:lpstr>Wingdings</vt:lpstr>
      <vt:lpstr>Device Layouts - Light</vt:lpstr>
      <vt:lpstr>PowerPoint Presentation</vt:lpstr>
      <vt:lpstr>PowerPoint Presentation</vt:lpstr>
      <vt:lpstr>PowerPoint Presentation</vt:lpstr>
      <vt:lpstr>Introduction</vt:lpstr>
      <vt:lpstr>PowerPoint Presentation</vt:lpstr>
      <vt:lpstr>The steps to select the color theme</vt:lpstr>
      <vt:lpstr>PowerPoint Presentation</vt:lpstr>
      <vt:lpstr>A live demo to change the color theme</vt:lpstr>
      <vt:lpstr>A live demo to change the color theme</vt:lpstr>
      <vt:lpstr>A live demo to change the color theme</vt:lpstr>
      <vt:lpstr>A live demo to change the color theme</vt:lpstr>
      <vt:lpstr>A live demo to change the color theme</vt:lpstr>
      <vt:lpstr>A live demo to change the color theme</vt:lpstr>
      <vt:lpstr>A live demo to change the color theme</vt:lpstr>
      <vt:lpstr>A live demo to change the color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Ellen Wallace</dc:creator>
  <cp:lastModifiedBy>Yoel Kortick</cp:lastModifiedBy>
  <cp:revision>5</cp:revision>
  <dcterms:created xsi:type="dcterms:W3CDTF">2023-07-24T19:21:55Z</dcterms:created>
  <dcterms:modified xsi:type="dcterms:W3CDTF">2026-03-24T16:13:19Z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0x0101005B8D2AD3E9273E41BC42A9C7E29C5745</vt:lpwstr>
  </property>
  <property fmtid="{D5CDD505-2E9C-101B-9397-08002B2CF9AE}" pid="3" name="MediaServiceImageTags">
    <vt:lpwstr/>
  </property>
</Properties>
</file>