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36"/>
  </p:notesMasterIdLst>
  <p:handoutMasterIdLst>
    <p:handoutMasterId r:id="rId37"/>
  </p:handoutMasterIdLst>
  <p:sldIdLst>
    <p:sldId id="2147480734" r:id="rId5"/>
    <p:sldId id="2147480740" r:id="rId6"/>
    <p:sldId id="2147480764" r:id="rId7"/>
    <p:sldId id="779" r:id="rId8"/>
    <p:sldId id="824" r:id="rId9"/>
    <p:sldId id="2147480765" r:id="rId10"/>
    <p:sldId id="4707" r:id="rId11"/>
    <p:sldId id="4850" r:id="rId12"/>
    <p:sldId id="2147480766" r:id="rId13"/>
    <p:sldId id="4668" r:id="rId14"/>
    <p:sldId id="4736" r:id="rId15"/>
    <p:sldId id="2147480767" r:id="rId16"/>
    <p:sldId id="4848" r:id="rId17"/>
    <p:sldId id="4849" r:id="rId18"/>
    <p:sldId id="2147480768" r:id="rId19"/>
    <p:sldId id="4852" r:id="rId20"/>
    <p:sldId id="4853" r:id="rId21"/>
    <p:sldId id="2147480769" r:id="rId22"/>
    <p:sldId id="4737" r:id="rId23"/>
    <p:sldId id="2147480770" r:id="rId24"/>
    <p:sldId id="4738" r:id="rId25"/>
    <p:sldId id="4739" r:id="rId26"/>
    <p:sldId id="2147480771" r:id="rId27"/>
    <p:sldId id="4854" r:id="rId28"/>
    <p:sldId id="4855" r:id="rId29"/>
    <p:sldId id="2147480772" r:id="rId30"/>
    <p:sldId id="4856" r:id="rId31"/>
    <p:sldId id="4857" r:id="rId32"/>
    <p:sldId id="2147480773" r:id="rId33"/>
    <p:sldId id="4759" r:id="rId34"/>
    <p:sldId id="214748077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779"/>
            <p14:sldId id="824"/>
            <p14:sldId id="2147480765"/>
            <p14:sldId id="4707"/>
            <p14:sldId id="4850"/>
            <p14:sldId id="2147480766"/>
            <p14:sldId id="4668"/>
            <p14:sldId id="4736"/>
            <p14:sldId id="2147480767"/>
            <p14:sldId id="4848"/>
            <p14:sldId id="4849"/>
            <p14:sldId id="2147480768"/>
            <p14:sldId id="4852"/>
            <p14:sldId id="4853"/>
            <p14:sldId id="2147480769"/>
            <p14:sldId id="4737"/>
            <p14:sldId id="2147480770"/>
            <p14:sldId id="4738"/>
            <p14:sldId id="4739"/>
            <p14:sldId id="2147480771"/>
            <p14:sldId id="4854"/>
            <p14:sldId id="4855"/>
            <p14:sldId id="2147480772"/>
            <p14:sldId id="4856"/>
            <p14:sldId id="4857"/>
            <p14:sldId id="2147480773"/>
            <p14:sldId id="4759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F4F6B-00EE-4E77-845F-A5CA89F38648}" v="21" dt="2026-03-24T12:39:52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1032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MainMaster modSection">
      <pc:chgData name="Yoel Kortick" userId="167978f5-7f40-4909-85d5-d4149554ad4e" providerId="ADAL" clId="{D5FD8459-2B5C-48A5-9673-8D128202ED48}" dt="2026-03-24T12:39:58.013" v="2363" actId="47"/>
      <pc:docMkLst>
        <pc:docMk/>
      </pc:docMkLst>
      <pc:sldChg chg="modSp del mod">
        <pc:chgData name="Yoel Kortick" userId="167978f5-7f40-4909-85d5-d4149554ad4e" providerId="ADAL" clId="{D5FD8459-2B5C-48A5-9673-8D128202ED48}" dt="2026-03-24T11:03:38.511" v="2290" actId="47"/>
        <pc:sldMkLst>
          <pc:docMk/>
          <pc:sldMk cId="3525967866" sldId="695"/>
        </pc:sldMkLst>
      </pc:sldChg>
      <pc:sldChg chg="del">
        <pc:chgData name="Yoel Kortick" userId="167978f5-7f40-4909-85d5-d4149554ad4e" providerId="ADAL" clId="{D5FD8459-2B5C-48A5-9673-8D128202ED48}" dt="2026-03-24T11:04:06.025" v="2295" actId="47"/>
        <pc:sldMkLst>
          <pc:docMk/>
          <pc:sldMk cId="1471532106" sldId="762"/>
        </pc:sldMkLst>
      </pc:sldChg>
      <pc:sldChg chg="addSp modSp mod">
        <pc:chgData name="Yoel Kortick" userId="167978f5-7f40-4909-85d5-d4149554ad4e" providerId="ADAL" clId="{D5FD8459-2B5C-48A5-9673-8D128202ED48}" dt="2026-03-24T11:07:51.888" v="2357"/>
        <pc:sldMkLst>
          <pc:docMk/>
          <pc:sldMk cId="2856320173" sldId="779"/>
        </pc:sldMkLst>
        <pc:spChg chg="mod">
          <ac:chgData name="Yoel Kortick" userId="167978f5-7f40-4909-85d5-d4149554ad4e" providerId="ADAL" clId="{D5FD8459-2B5C-48A5-9673-8D128202ED48}" dt="2026-03-24T11:07:51.888" v="2357"/>
          <ac:spMkLst>
            <pc:docMk/>
            <pc:sldMk cId="2856320173" sldId="779"/>
            <ac:spMk id="3" creationId="{12C292BA-7508-92F1-E159-3D63C2D6B290}"/>
          </ac:spMkLst>
        </pc:spChg>
        <pc:spChg chg="add mod">
          <ac:chgData name="Yoel Kortick" userId="167978f5-7f40-4909-85d5-d4149554ad4e" providerId="ADAL" clId="{D5FD8459-2B5C-48A5-9673-8D128202ED48}" dt="2026-03-12T13:03:58.404" v="131" actId="1036"/>
          <ac:spMkLst>
            <pc:docMk/>
            <pc:sldMk cId="2856320173" sldId="779"/>
            <ac:spMk id="5" creationId="{C2AF707A-22DB-D820-7BB3-C43FD8A51D7B}"/>
          </ac:spMkLst>
        </pc:spChg>
        <pc:picChg chg="add mod">
          <ac:chgData name="Yoel Kortick" userId="167978f5-7f40-4909-85d5-d4149554ad4e" providerId="ADAL" clId="{D5FD8459-2B5C-48A5-9673-8D128202ED48}" dt="2026-03-12T13:03:49.059" v="128" actId="208"/>
          <ac:picMkLst>
            <pc:docMk/>
            <pc:sldMk cId="2856320173" sldId="779"/>
            <ac:picMk id="4" creationId="{DC1C2EFA-46CC-2976-D376-AC43EF16BBF0}"/>
          </ac:picMkLst>
        </pc:picChg>
      </pc:sldChg>
      <pc:sldChg chg="modSp mod">
        <pc:chgData name="Yoel Kortick" userId="167978f5-7f40-4909-85d5-d4149554ad4e" providerId="ADAL" clId="{D5FD8459-2B5C-48A5-9673-8D128202ED48}" dt="2026-03-12T14:23:56.376" v="2269"/>
        <pc:sldMkLst>
          <pc:docMk/>
          <pc:sldMk cId="3651084386" sldId="824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3651084386" sldId="824"/>
            <ac:spMk id="11" creationId="{80A44AE9-1BE3-7BA2-EDB5-D75CCA8AFB34}"/>
          </ac:spMkLst>
        </pc:spChg>
      </pc:sldChg>
      <pc:sldChg chg="modSp del mod">
        <pc:chgData name="Yoel Kortick" userId="167978f5-7f40-4909-85d5-d4149554ad4e" providerId="ADAL" clId="{D5FD8459-2B5C-48A5-9673-8D128202ED48}" dt="2026-03-24T11:04:22.097" v="2296" actId="47"/>
        <pc:sldMkLst>
          <pc:docMk/>
          <pc:sldMk cId="678043928" sldId="838"/>
        </pc:sldMkLst>
      </pc:sldChg>
      <pc:sldChg chg="del">
        <pc:chgData name="Yoel Kortick" userId="167978f5-7f40-4909-85d5-d4149554ad4e" providerId="ADAL" clId="{D5FD8459-2B5C-48A5-9673-8D128202ED48}" dt="2026-03-24T12:39:58.013" v="2363" actId="47"/>
        <pc:sldMkLst>
          <pc:docMk/>
          <pc:sldMk cId="479036649" sldId="902"/>
        </pc:sldMkLst>
      </pc:sldChg>
      <pc:sldChg chg="addSp delSp modSp mod">
        <pc:chgData name="Yoel Kortick" userId="167978f5-7f40-4909-85d5-d4149554ad4e" providerId="ADAL" clId="{D5FD8459-2B5C-48A5-9673-8D128202ED48}" dt="2026-03-12T14:23:56.376" v="2269"/>
        <pc:sldMkLst>
          <pc:docMk/>
          <pc:sldMk cId="4207350427" sldId="4668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207350427" sldId="4668"/>
            <ac:spMk id="3" creationId="{1F29DF9D-CB84-5F01-A746-54712ADB4DF7}"/>
          </ac:spMkLst>
        </pc:spChg>
        <pc:spChg chg="add">
          <ac:chgData name="Yoel Kortick" userId="167978f5-7f40-4909-85d5-d4149554ad4e" providerId="ADAL" clId="{D5FD8459-2B5C-48A5-9673-8D128202ED48}" dt="2026-03-12T13:37:46.203" v="1004" actId="11529"/>
          <ac:spMkLst>
            <pc:docMk/>
            <pc:sldMk cId="4207350427" sldId="4668"/>
            <ac:spMk id="6" creationId="{170AD21D-B958-058B-6EF4-F37185795F51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207350427" sldId="4668"/>
            <ac:spMk id="10" creationId="{FFCA2804-CFE5-4E1C-8980-B4DEDB50FFE3}"/>
          </ac:spMkLst>
        </pc:spChg>
        <pc:picChg chg="add mod ord">
          <ac:chgData name="Yoel Kortick" userId="167978f5-7f40-4909-85d5-d4149554ad4e" providerId="ADAL" clId="{D5FD8459-2B5C-48A5-9673-8D128202ED48}" dt="2026-03-12T13:51:48.873" v="1290" actId="167"/>
          <ac:picMkLst>
            <pc:docMk/>
            <pc:sldMk cId="4207350427" sldId="4668"/>
            <ac:picMk id="5" creationId="{D677EA3D-B431-1FAF-6644-03FCA773C4BB}"/>
          </ac:picMkLst>
        </pc:picChg>
      </pc:sldChg>
      <pc:sldChg chg="modSp mod">
        <pc:chgData name="Yoel Kortick" userId="167978f5-7f40-4909-85d5-d4149554ad4e" providerId="ADAL" clId="{D5FD8459-2B5C-48A5-9673-8D128202ED48}" dt="2026-03-12T14:24:25.243" v="2270" actId="6549"/>
        <pc:sldMkLst>
          <pc:docMk/>
          <pc:sldMk cId="3076229515" sldId="4707"/>
        </pc:sldMkLst>
        <pc:spChg chg="mod">
          <ac:chgData name="Yoel Kortick" userId="167978f5-7f40-4909-85d5-d4149554ad4e" providerId="ADAL" clId="{D5FD8459-2B5C-48A5-9673-8D128202ED48}" dt="2026-03-12T14:24:25.243" v="2270" actId="6549"/>
          <ac:spMkLst>
            <pc:docMk/>
            <pc:sldMk cId="3076229515" sldId="4707"/>
            <ac:spMk id="3" creationId="{61E44596-D0D5-B067-E483-5654501F2BA6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3076229515" sldId="4707"/>
            <ac:spMk id="10" creationId="{3550010F-977C-93AC-9E60-C3828193E38A}"/>
          </ac:spMkLst>
        </pc:spChg>
      </pc:sldChg>
      <pc:sldChg chg="addSp modSp mod">
        <pc:chgData name="Yoel Kortick" userId="167978f5-7f40-4909-85d5-d4149554ad4e" providerId="ADAL" clId="{D5FD8459-2B5C-48A5-9673-8D128202ED48}" dt="2026-03-12T14:23:56.376" v="2269"/>
        <pc:sldMkLst>
          <pc:docMk/>
          <pc:sldMk cId="1477491510" sldId="4736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477491510" sldId="4736"/>
            <ac:spMk id="3" creationId="{E46866FC-1E41-0558-BA13-928376F98195}"/>
          </ac:spMkLst>
        </pc:spChg>
        <pc:spChg chg="add">
          <ac:chgData name="Yoel Kortick" userId="167978f5-7f40-4909-85d5-d4149554ad4e" providerId="ADAL" clId="{D5FD8459-2B5C-48A5-9673-8D128202ED48}" dt="2026-03-12T13:39:31.193" v="1091" actId="11529"/>
          <ac:spMkLst>
            <pc:docMk/>
            <pc:sldMk cId="1477491510" sldId="4736"/>
            <ac:spMk id="5" creationId="{EAB78356-B82C-DF0E-36E9-8A899F29E861}"/>
          </ac:spMkLst>
        </pc:spChg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1477491510" sldId="4736"/>
            <ac:spMk id="6" creationId="{32660FFA-67CB-8F0C-B320-65D793439049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477491510" sldId="4736"/>
            <ac:spMk id="10" creationId="{5F40B4BE-9CA2-1BA6-F103-1F39D0EFB8DB}"/>
          </ac:spMkLst>
        </pc:spChg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1477491510" sldId="4736"/>
            <ac:spMk id="15" creationId="{8A9CAAA0-2A81-3EAC-3E9D-F4610BBFC3C7}"/>
          </ac:spMkLst>
        </pc:spChg>
        <pc:picChg chg="add mod">
          <ac:chgData name="Yoel Kortick" userId="167978f5-7f40-4909-85d5-d4149554ad4e" providerId="ADAL" clId="{D5FD8459-2B5C-48A5-9673-8D128202ED48}" dt="2026-03-12T13:39:25.036" v="1090" actId="1076"/>
          <ac:picMkLst>
            <pc:docMk/>
            <pc:sldMk cId="1477491510" sldId="4736"/>
            <ac:picMk id="4" creationId="{99F83507-22C7-C59A-AF75-72B4468AB778}"/>
          </ac:picMkLst>
        </pc:picChg>
        <pc:cxnChg chg="add mod">
          <ac:chgData name="Yoel Kortick" userId="167978f5-7f40-4909-85d5-d4149554ad4e" providerId="ADAL" clId="{D5FD8459-2B5C-48A5-9673-8D128202ED48}" dt="2026-03-12T13:40:45.292" v="1168" actId="14100"/>
          <ac:cxnSpMkLst>
            <pc:docMk/>
            <pc:sldMk cId="1477491510" sldId="4736"/>
            <ac:cxnSpMk id="8" creationId="{859F6C70-E675-9084-9666-231E253A0F1C}"/>
          </ac:cxnSpMkLst>
        </pc:cxnChg>
        <pc:cxnChg chg="add mod">
          <ac:chgData name="Yoel Kortick" userId="167978f5-7f40-4909-85d5-d4149554ad4e" providerId="ADAL" clId="{D5FD8459-2B5C-48A5-9673-8D128202ED48}" dt="2026-03-12T13:40:36.901" v="1166" actId="14100"/>
          <ac:cxnSpMkLst>
            <pc:docMk/>
            <pc:sldMk cId="1477491510" sldId="4736"/>
            <ac:cxnSpMk id="12" creationId="{313BAB35-FA93-3E2D-741D-1BA82995C032}"/>
          </ac:cxnSpMkLst>
        </pc:cxnChg>
        <pc:cxnChg chg="add mod">
          <ac:chgData name="Yoel Kortick" userId="167978f5-7f40-4909-85d5-d4149554ad4e" providerId="ADAL" clId="{D5FD8459-2B5C-48A5-9673-8D128202ED48}" dt="2026-03-12T13:41:48.991" v="1272" actId="14100"/>
          <ac:cxnSpMkLst>
            <pc:docMk/>
            <pc:sldMk cId="1477491510" sldId="4736"/>
            <ac:cxnSpMk id="17" creationId="{BF8639D4-3B7D-0BAF-91A1-A4222DF30715}"/>
          </ac:cxnSpMkLst>
        </pc:cxnChg>
        <pc:cxnChg chg="add mod">
          <ac:chgData name="Yoel Kortick" userId="167978f5-7f40-4909-85d5-d4149554ad4e" providerId="ADAL" clId="{D5FD8459-2B5C-48A5-9673-8D128202ED48}" dt="2026-03-12T13:41:35.862" v="1270" actId="14100"/>
          <ac:cxnSpMkLst>
            <pc:docMk/>
            <pc:sldMk cId="1477491510" sldId="4736"/>
            <ac:cxnSpMk id="18" creationId="{05234F37-3EE9-20F3-C863-2072044F78B8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4T11:06:10.723" v="2341" actId="22"/>
        <pc:sldMkLst>
          <pc:docMk/>
          <pc:sldMk cId="514768901" sldId="4737"/>
        </pc:sldMkLst>
        <pc:spChg chg="add del">
          <ac:chgData name="Yoel Kortick" userId="167978f5-7f40-4909-85d5-d4149554ad4e" providerId="ADAL" clId="{D5FD8459-2B5C-48A5-9673-8D128202ED48}" dt="2026-03-24T11:06:10.723" v="2341" actId="22"/>
          <ac:spMkLst>
            <pc:docMk/>
            <pc:sldMk cId="514768901" sldId="4737"/>
            <ac:spMk id="3" creationId="{D5CA6B99-3953-C20A-452C-CC2FA72C5E12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514768901" sldId="4737"/>
            <ac:spMk id="10" creationId="{B6F6747D-564E-761A-2523-216708CC4CA1}"/>
          </ac:spMkLst>
        </pc:spChg>
        <pc:spChg chg="add mod">
          <ac:chgData name="Yoel Kortick" userId="167978f5-7f40-4909-85d5-d4149554ad4e" providerId="ADAL" clId="{D5FD8459-2B5C-48A5-9673-8D128202ED48}" dt="2026-03-12T14:04:25.187" v="1703"/>
          <ac:spMkLst>
            <pc:docMk/>
            <pc:sldMk cId="514768901" sldId="4737"/>
            <ac:spMk id="13" creationId="{60247E12-408D-6FE7-D9B6-0B2908B3CE23}"/>
          </ac:spMkLst>
        </pc:spChg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514768901" sldId="4737"/>
            <ac:spMk id="17" creationId="{15AC54FA-492B-5C62-7292-616A932EC17B}"/>
          </ac:spMkLst>
        </pc:spChg>
        <pc:spChg chg="add mod">
          <ac:chgData name="Yoel Kortick" userId="167978f5-7f40-4909-85d5-d4149554ad4e" providerId="ADAL" clId="{D5FD8459-2B5C-48A5-9673-8D128202ED48}" dt="2026-03-12T14:04:25.187" v="1703"/>
          <ac:spMkLst>
            <pc:docMk/>
            <pc:sldMk cId="514768901" sldId="4737"/>
            <ac:spMk id="18" creationId="{764A9BCB-2C5B-A0B4-8802-8D036C172DA4}"/>
          </ac:spMkLst>
        </pc:spChg>
        <pc:spChg chg="add mod">
          <ac:chgData name="Yoel Kortick" userId="167978f5-7f40-4909-85d5-d4149554ad4e" providerId="ADAL" clId="{D5FD8459-2B5C-48A5-9673-8D128202ED48}" dt="2026-03-12T14:04:25.187" v="1703"/>
          <ac:spMkLst>
            <pc:docMk/>
            <pc:sldMk cId="514768901" sldId="4737"/>
            <ac:spMk id="19" creationId="{42E5E0A3-4C0D-C25E-AFEA-3465990DD4ED}"/>
          </ac:spMkLst>
        </pc:spChg>
        <pc:spChg chg="add mod">
          <ac:chgData name="Yoel Kortick" userId="167978f5-7f40-4909-85d5-d4149554ad4e" providerId="ADAL" clId="{D5FD8459-2B5C-48A5-9673-8D128202ED48}" dt="2026-03-12T14:04:25.187" v="1703"/>
          <ac:spMkLst>
            <pc:docMk/>
            <pc:sldMk cId="514768901" sldId="4737"/>
            <ac:spMk id="20" creationId="{3271F06E-93CE-0974-A70E-41AB0FA42711}"/>
          </ac:spMkLst>
        </pc:spChg>
        <pc:picChg chg="add mod">
          <ac:chgData name="Yoel Kortick" userId="167978f5-7f40-4909-85d5-d4149554ad4e" providerId="ADAL" clId="{D5FD8459-2B5C-48A5-9673-8D128202ED48}" dt="2026-03-12T14:04:25.187" v="1703"/>
          <ac:picMkLst>
            <pc:docMk/>
            <pc:sldMk cId="514768901" sldId="4737"/>
            <ac:picMk id="15" creationId="{B7A12A26-8B08-A9D8-92F0-A8DB6A0E1762}"/>
          </ac:picMkLst>
        </pc:picChg>
        <pc:picChg chg="add mod ord">
          <ac:chgData name="Yoel Kortick" userId="167978f5-7f40-4909-85d5-d4149554ad4e" providerId="ADAL" clId="{D5FD8459-2B5C-48A5-9673-8D128202ED48}" dt="2026-03-12T14:05:33.325" v="1815" actId="208"/>
          <ac:picMkLst>
            <pc:docMk/>
            <pc:sldMk cId="514768901" sldId="4737"/>
            <ac:picMk id="23" creationId="{973DED6A-4A29-0B29-2CCF-694E9664FA49}"/>
          </ac:picMkLst>
        </pc:picChg>
        <pc:cxnChg chg="add mod">
          <ac:chgData name="Yoel Kortick" userId="167978f5-7f40-4909-85d5-d4149554ad4e" providerId="ADAL" clId="{D5FD8459-2B5C-48A5-9673-8D128202ED48}" dt="2026-03-12T14:04:25.187" v="1703"/>
          <ac:cxnSpMkLst>
            <pc:docMk/>
            <pc:sldMk cId="514768901" sldId="4737"/>
            <ac:cxnSpMk id="21" creationId="{285A7FFB-3366-7BE2-CBD5-D5D9CD3BB029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12T14:23:56.376" v="2269"/>
        <pc:sldMkLst>
          <pc:docMk/>
          <pc:sldMk cId="3704917075" sldId="4738"/>
        </pc:sldMkLst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3704917075" sldId="4738"/>
            <ac:spMk id="6" creationId="{1BA1D158-BF89-8D10-50E3-3EEDE3064007}"/>
          </ac:spMkLst>
        </pc:spChg>
        <pc:spChg chg="add mod">
          <ac:chgData name="Yoel Kortick" userId="167978f5-7f40-4909-85d5-d4149554ad4e" providerId="ADAL" clId="{D5FD8459-2B5C-48A5-9673-8D128202ED48}" dt="2026-03-12T14:06:20.323" v="1820"/>
          <ac:spMkLst>
            <pc:docMk/>
            <pc:sldMk cId="3704917075" sldId="4738"/>
            <ac:spMk id="8" creationId="{60865642-DACB-E6E9-A1D0-2B7DD130D2FE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3704917075" sldId="4738"/>
            <ac:spMk id="10" creationId="{A9E956F1-630F-5B5D-7B6F-12059AB94044}"/>
          </ac:spMkLst>
        </pc:spChg>
        <pc:picChg chg="add mod">
          <ac:chgData name="Yoel Kortick" userId="167978f5-7f40-4909-85d5-d4149554ad4e" providerId="ADAL" clId="{D5FD8459-2B5C-48A5-9673-8D128202ED48}" dt="2026-03-12T14:06:20.323" v="1820"/>
          <ac:picMkLst>
            <pc:docMk/>
            <pc:sldMk cId="3704917075" sldId="4738"/>
            <ac:picMk id="4" creationId="{78CD8B4F-5003-18D4-C8B8-C7629B7F28AA}"/>
          </ac:picMkLst>
        </pc:picChg>
      </pc:sldChg>
      <pc:sldChg chg="addSp delSp modSp mod">
        <pc:chgData name="Yoel Kortick" userId="167978f5-7f40-4909-85d5-d4149554ad4e" providerId="ADAL" clId="{D5FD8459-2B5C-48A5-9673-8D128202ED48}" dt="2026-03-12T14:23:56.376" v="2269"/>
        <pc:sldMkLst>
          <pc:docMk/>
          <pc:sldMk cId="3699746313" sldId="4739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3699746313" sldId="4739"/>
            <ac:spMk id="10" creationId="{082EE815-C9B7-6F09-B82E-D0D718290D42}"/>
          </ac:spMkLst>
        </pc:spChg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3699746313" sldId="4739"/>
            <ac:spMk id="13" creationId="{C394CF3F-2DEF-365F-563F-D84AF83A3281}"/>
          </ac:spMkLst>
        </pc:spChg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3699746313" sldId="4739"/>
            <ac:spMk id="18" creationId="{F7A11B7C-AC40-5831-CCE4-7C2F5AB6F2D8}"/>
          </ac:spMkLst>
        </pc:spChg>
        <pc:picChg chg="add mod">
          <ac:chgData name="Yoel Kortick" userId="167978f5-7f40-4909-85d5-d4149554ad4e" providerId="ADAL" clId="{D5FD8459-2B5C-48A5-9673-8D128202ED48}" dt="2026-03-12T14:09:03.926" v="1841" actId="1076"/>
          <ac:picMkLst>
            <pc:docMk/>
            <pc:sldMk cId="3699746313" sldId="4739"/>
            <ac:picMk id="12" creationId="{D9F5A259-1E95-B6DA-F582-8A6584D59C4D}"/>
          </ac:picMkLst>
        </pc:picChg>
        <pc:cxnChg chg="add mod">
          <ac:chgData name="Yoel Kortick" userId="167978f5-7f40-4909-85d5-d4149554ad4e" providerId="ADAL" clId="{D5FD8459-2B5C-48A5-9673-8D128202ED48}" dt="2026-03-12T14:09:06.128" v="1842"/>
          <ac:cxnSpMkLst>
            <pc:docMk/>
            <pc:sldMk cId="3699746313" sldId="4739"/>
            <ac:cxnSpMk id="16" creationId="{93011C46-9B06-329D-FE03-B9E41664A1DE}"/>
          </ac:cxnSpMkLst>
        </pc:cxnChg>
        <pc:cxnChg chg="add mod">
          <ac:chgData name="Yoel Kortick" userId="167978f5-7f40-4909-85d5-d4149554ad4e" providerId="ADAL" clId="{D5FD8459-2B5C-48A5-9673-8D128202ED48}" dt="2026-03-12T14:09:06.128" v="1842"/>
          <ac:cxnSpMkLst>
            <pc:docMk/>
            <pc:sldMk cId="3699746313" sldId="4739"/>
            <ac:cxnSpMk id="17" creationId="{9D91629E-8F5F-B08C-6BEF-774EBFD9B586}"/>
          </ac:cxnSpMkLst>
        </pc:cxnChg>
      </pc:sldChg>
      <pc:sldChg chg="modSp del">
        <pc:chgData name="Yoel Kortick" userId="167978f5-7f40-4909-85d5-d4149554ad4e" providerId="ADAL" clId="{D5FD8459-2B5C-48A5-9673-8D128202ED48}" dt="2026-03-24T11:04:45.172" v="2325" actId="47"/>
        <pc:sldMkLst>
          <pc:docMk/>
          <pc:sldMk cId="457823189" sldId="4749"/>
        </pc:sldMkLst>
      </pc:sldChg>
      <pc:sldChg chg="modSp del">
        <pc:chgData name="Yoel Kortick" userId="167978f5-7f40-4909-85d5-d4149554ad4e" providerId="ADAL" clId="{D5FD8459-2B5C-48A5-9673-8D128202ED48}" dt="2026-03-24T11:05:07.745" v="2328" actId="47"/>
        <pc:sldMkLst>
          <pc:docMk/>
          <pc:sldMk cId="514285373" sldId="4750"/>
        </pc:sldMkLst>
      </pc:sldChg>
      <pc:sldChg chg="modSp del">
        <pc:chgData name="Yoel Kortick" userId="167978f5-7f40-4909-85d5-d4149554ad4e" providerId="ADAL" clId="{D5FD8459-2B5C-48A5-9673-8D128202ED48}" dt="2026-03-24T11:05:22.631" v="2332" actId="47"/>
        <pc:sldMkLst>
          <pc:docMk/>
          <pc:sldMk cId="2038942021" sldId="4756"/>
        </pc:sldMkLst>
      </pc:sldChg>
      <pc:sldChg chg="modSp del">
        <pc:chgData name="Yoel Kortick" userId="167978f5-7f40-4909-85d5-d4149554ad4e" providerId="ADAL" clId="{D5FD8459-2B5C-48A5-9673-8D128202ED48}" dt="2026-03-24T11:06:01.531" v="2339" actId="47"/>
        <pc:sldMkLst>
          <pc:docMk/>
          <pc:sldMk cId="1156507543" sldId="4757"/>
        </pc:sldMkLst>
      </pc:sldChg>
      <pc:sldChg chg="modSp del">
        <pc:chgData name="Yoel Kortick" userId="167978f5-7f40-4909-85d5-d4149554ad4e" providerId="ADAL" clId="{D5FD8459-2B5C-48A5-9673-8D128202ED48}" dt="2026-03-24T11:07:16.829" v="2356" actId="47"/>
        <pc:sldMkLst>
          <pc:docMk/>
          <pc:sldMk cId="2354223203" sldId="4758"/>
        </pc:sldMkLst>
      </pc:sldChg>
      <pc:sldChg chg="modSp mod">
        <pc:chgData name="Yoel Kortick" userId="167978f5-7f40-4909-85d5-d4149554ad4e" providerId="ADAL" clId="{D5FD8459-2B5C-48A5-9673-8D128202ED48}" dt="2026-03-12T14:23:56.376" v="2269"/>
        <pc:sldMkLst>
          <pc:docMk/>
          <pc:sldMk cId="3810561785" sldId="4759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3810561785" sldId="4759"/>
            <ac:spMk id="3" creationId="{0513ECC5-F017-2B04-8093-AEA595D6C95E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3810561785" sldId="4759"/>
            <ac:spMk id="10" creationId="{5565A1A6-31B4-6953-95D4-E370DC4CA57E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2601748979" sldId="4848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2601748979" sldId="4848"/>
            <ac:spMk id="3" creationId="{32F1A497-FDC1-EC44-555F-018BC9DB4087}"/>
          </ac:spMkLst>
        </pc:spChg>
        <pc:spChg chg="mod">
          <ac:chgData name="Yoel Kortick" userId="167978f5-7f40-4909-85d5-d4149554ad4e" providerId="ADAL" clId="{D5FD8459-2B5C-48A5-9673-8D128202ED48}" dt="2026-03-12T13:52:54.773" v="1327" actId="1038"/>
          <ac:spMkLst>
            <pc:docMk/>
            <pc:sldMk cId="2601748979" sldId="4848"/>
            <ac:spMk id="6" creationId="{55E6CB77-FD36-BEB9-396B-4229343B6F52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2601748979" sldId="4848"/>
            <ac:spMk id="10" creationId="{1944DDE5-5A17-7584-CFB0-6D73B02BD364}"/>
          </ac:spMkLst>
        </pc:spChg>
        <pc:picChg chg="add mod ord">
          <ac:chgData name="Yoel Kortick" userId="167978f5-7f40-4909-85d5-d4149554ad4e" providerId="ADAL" clId="{D5FD8459-2B5C-48A5-9673-8D128202ED48}" dt="2026-03-12T13:53:11.795" v="1331" actId="208"/>
          <ac:picMkLst>
            <pc:docMk/>
            <pc:sldMk cId="2601748979" sldId="4848"/>
            <ac:picMk id="4" creationId="{A2B5F667-C6D3-4EC4-64C5-7EBF73195181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88445779" sldId="4849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88445779" sldId="4849"/>
            <ac:spMk id="3" creationId="{A2DB85F6-0072-4DBE-2F9E-73561FB5358A}"/>
          </ac:spMkLst>
        </pc:spChg>
        <pc:spChg chg="mod">
          <ac:chgData name="Yoel Kortick" userId="167978f5-7f40-4909-85d5-d4149554ad4e" providerId="ADAL" clId="{D5FD8459-2B5C-48A5-9673-8D128202ED48}" dt="2026-03-12T13:55:17.497" v="1483" actId="14100"/>
          <ac:spMkLst>
            <pc:docMk/>
            <pc:sldMk cId="88445779" sldId="4849"/>
            <ac:spMk id="5" creationId="{4EC3048C-15BC-6FD4-EB0E-7B03B396351A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88445779" sldId="4849"/>
            <ac:spMk id="6" creationId="{2D549B92-B411-3C99-CB3E-3642079B948E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88445779" sldId="4849"/>
            <ac:spMk id="10" creationId="{6DDD115F-CC1D-EA1C-8232-F4E11226372D}"/>
          </ac:spMkLst>
        </pc:spChg>
        <pc:picChg chg="add mod ord">
          <ac:chgData name="Yoel Kortick" userId="167978f5-7f40-4909-85d5-d4149554ad4e" providerId="ADAL" clId="{D5FD8459-2B5C-48A5-9673-8D128202ED48}" dt="2026-03-12T13:55:30.561" v="1487" actId="208"/>
          <ac:picMkLst>
            <pc:docMk/>
            <pc:sldMk cId="88445779" sldId="4849"/>
            <ac:picMk id="7" creationId="{B590ED84-8301-4B2C-9747-F046047C1D0E}"/>
          </ac:picMkLst>
        </pc:picChg>
        <pc:cxnChg chg="mod">
          <ac:chgData name="Yoel Kortick" userId="167978f5-7f40-4909-85d5-d4149554ad4e" providerId="ADAL" clId="{D5FD8459-2B5C-48A5-9673-8D128202ED48}" dt="2026-03-12T13:55:00.486" v="1465" actId="1035"/>
          <ac:cxnSpMkLst>
            <pc:docMk/>
            <pc:sldMk cId="88445779" sldId="4849"/>
            <ac:cxnSpMk id="8" creationId="{B12E261F-9278-DBFA-36B0-D25043F82B86}"/>
          </ac:cxnSpMkLst>
        </pc:cxnChg>
        <pc:cxnChg chg="mod">
          <ac:chgData name="Yoel Kortick" userId="167978f5-7f40-4909-85d5-d4149554ad4e" providerId="ADAL" clId="{D5FD8459-2B5C-48A5-9673-8D128202ED48}" dt="2026-03-12T13:55:00.486" v="1465" actId="1035"/>
          <ac:cxnSpMkLst>
            <pc:docMk/>
            <pc:sldMk cId="88445779" sldId="4849"/>
            <ac:cxnSpMk id="12" creationId="{4D9DB828-BC0C-805A-771E-C8A271914198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2391395387" sldId="4850"/>
        </pc:sldMkLst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2391395387" sldId="4850"/>
            <ac:spMk id="7" creationId="{9DA425AC-C207-CC27-599E-45F34B95B8FC}"/>
          </ac:spMkLst>
        </pc:spChg>
        <pc:spChg chg="add mod">
          <ac:chgData name="Yoel Kortick" userId="167978f5-7f40-4909-85d5-d4149554ad4e" providerId="ADAL" clId="{D5FD8459-2B5C-48A5-9673-8D128202ED48}" dt="2026-03-12T13:57:17.131" v="1575" actId="1036"/>
          <ac:spMkLst>
            <pc:docMk/>
            <pc:sldMk cId="2391395387" sldId="4850"/>
            <ac:spMk id="8" creationId="{1921D3F0-6FAB-B709-9C62-656C4B94A7B8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2391395387" sldId="4850"/>
            <ac:spMk id="10" creationId="{960C5ED1-DBA6-A53D-329D-219653AFABFE}"/>
          </ac:spMkLst>
        </pc:spChg>
        <pc:spChg chg="add mod">
          <ac:chgData name="Yoel Kortick" userId="167978f5-7f40-4909-85d5-d4149554ad4e" providerId="ADAL" clId="{D5FD8459-2B5C-48A5-9673-8D128202ED48}" dt="2026-03-12T13:57:17.131" v="1575" actId="1036"/>
          <ac:spMkLst>
            <pc:docMk/>
            <pc:sldMk cId="2391395387" sldId="4850"/>
            <ac:spMk id="11" creationId="{02E88189-13CD-A62D-4AE8-B94F6416A5B9}"/>
          </ac:spMkLst>
        </pc:spChg>
        <pc:spChg chg="add mod">
          <ac:chgData name="Yoel Kortick" userId="167978f5-7f40-4909-85d5-d4149554ad4e" providerId="ADAL" clId="{D5FD8459-2B5C-48A5-9673-8D128202ED48}" dt="2026-03-12T13:57:17.131" v="1575" actId="1036"/>
          <ac:spMkLst>
            <pc:docMk/>
            <pc:sldMk cId="2391395387" sldId="4850"/>
            <ac:spMk id="12" creationId="{A5F95CD4-458B-59A6-D85A-2793810D9F07}"/>
          </ac:spMkLst>
        </pc:spChg>
        <pc:picChg chg="add mod">
          <ac:chgData name="Yoel Kortick" userId="167978f5-7f40-4909-85d5-d4149554ad4e" providerId="ADAL" clId="{D5FD8459-2B5C-48A5-9673-8D128202ED48}" dt="2026-03-12T13:57:17.131" v="1575" actId="1036"/>
          <ac:picMkLst>
            <pc:docMk/>
            <pc:sldMk cId="2391395387" sldId="4850"/>
            <ac:picMk id="5" creationId="{5B83989F-A91A-4E06-BC8E-54725A5A0AFB}"/>
          </ac:picMkLst>
        </pc:picChg>
        <pc:picChg chg="add mod">
          <ac:chgData name="Yoel Kortick" userId="167978f5-7f40-4909-85d5-d4149554ad4e" providerId="ADAL" clId="{D5FD8459-2B5C-48A5-9673-8D128202ED48}" dt="2026-03-12T13:57:17.131" v="1575" actId="1036"/>
          <ac:picMkLst>
            <pc:docMk/>
            <pc:sldMk cId="2391395387" sldId="4850"/>
            <ac:picMk id="6" creationId="{41045BDE-4FD3-EC26-F797-66EBD94C46A7}"/>
          </ac:picMkLst>
        </pc:picChg>
        <pc:cxnChg chg="add mod">
          <ac:chgData name="Yoel Kortick" userId="167978f5-7f40-4909-85d5-d4149554ad4e" providerId="ADAL" clId="{D5FD8459-2B5C-48A5-9673-8D128202ED48}" dt="2026-03-12T13:57:31.603" v="1577" actId="1076"/>
          <ac:cxnSpMkLst>
            <pc:docMk/>
            <pc:sldMk cId="2391395387" sldId="4850"/>
            <ac:cxnSpMk id="14" creationId="{85989E7D-5AC5-C29A-4773-E8A91FC73AC3}"/>
          </ac:cxnSpMkLst>
        </pc:cxnChg>
      </pc:sldChg>
      <pc:sldChg chg="modSp add del mod">
        <pc:chgData name="Yoel Kortick" userId="167978f5-7f40-4909-85d5-d4149554ad4e" providerId="ADAL" clId="{D5FD8459-2B5C-48A5-9673-8D128202ED48}" dt="2026-03-24T11:05:36.967" v="2336" actId="47"/>
        <pc:sldMkLst>
          <pc:docMk/>
          <pc:sldMk cId="1296290797" sldId="4851"/>
        </pc:sldMkLst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18206844" sldId="4852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8206844" sldId="4852"/>
            <ac:spMk id="3" creationId="{2D165F91-B441-CC85-4887-1EE133FEED1A}"/>
          </ac:spMkLst>
        </pc:spChg>
        <pc:spChg chg="mod">
          <ac:chgData name="Yoel Kortick" userId="167978f5-7f40-4909-85d5-d4149554ad4e" providerId="ADAL" clId="{D5FD8459-2B5C-48A5-9673-8D128202ED48}" dt="2026-03-12T14:01:23.053" v="1646" actId="1037"/>
          <ac:spMkLst>
            <pc:docMk/>
            <pc:sldMk cId="18206844" sldId="4852"/>
            <ac:spMk id="6" creationId="{7B1EA578-5FE9-449B-FB13-095FC1A3FEEC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8206844" sldId="4852"/>
            <ac:spMk id="10" creationId="{7444D751-4570-5E0C-22F7-D7B2DDB798ED}"/>
          </ac:spMkLst>
        </pc:spChg>
        <pc:picChg chg="add mod ord">
          <ac:chgData name="Yoel Kortick" userId="167978f5-7f40-4909-85d5-d4149554ad4e" providerId="ADAL" clId="{D5FD8459-2B5C-48A5-9673-8D128202ED48}" dt="2026-03-12T14:01:14.767" v="1633" actId="208"/>
          <ac:picMkLst>
            <pc:docMk/>
            <pc:sldMk cId="18206844" sldId="4852"/>
            <ac:picMk id="5" creationId="{18A4768D-4BFA-3C86-56FF-9EFD9E833C1D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467581128" sldId="4853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67581128" sldId="4853"/>
            <ac:spMk id="3" creationId="{06D31B0D-5DA4-A8DD-07E2-5C7EF1538D03}"/>
          </ac:spMkLst>
        </pc:spChg>
        <pc:spChg chg="mod">
          <ac:chgData name="Yoel Kortick" userId="167978f5-7f40-4909-85d5-d4149554ad4e" providerId="ADAL" clId="{D5FD8459-2B5C-48A5-9673-8D128202ED48}" dt="2026-03-12T14:02:45.882" v="1675" actId="14100"/>
          <ac:spMkLst>
            <pc:docMk/>
            <pc:sldMk cId="467581128" sldId="4853"/>
            <ac:spMk id="5" creationId="{69912932-E64A-8BFD-DCB1-A89917797218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67581128" sldId="4853"/>
            <ac:spMk id="6" creationId="{82955CAA-9BDA-5B50-B011-B5162C1869BB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67581128" sldId="4853"/>
            <ac:spMk id="10" creationId="{438389BB-31CC-A134-3B2B-B0451439E90D}"/>
          </ac:spMkLst>
        </pc:spChg>
        <pc:picChg chg="add mod ord">
          <ac:chgData name="Yoel Kortick" userId="167978f5-7f40-4909-85d5-d4149554ad4e" providerId="ADAL" clId="{D5FD8459-2B5C-48A5-9673-8D128202ED48}" dt="2026-03-12T14:02:39.550" v="1673" actId="167"/>
          <ac:picMkLst>
            <pc:docMk/>
            <pc:sldMk cId="467581128" sldId="4853"/>
            <ac:picMk id="4" creationId="{182636CD-D621-EFE8-E4C0-AF1A43258744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1435483507" sldId="4854"/>
        </pc:sldMkLst>
        <pc:spChg chg="add mod">
          <ac:chgData name="Yoel Kortick" userId="167978f5-7f40-4909-85d5-d4149554ad4e" providerId="ADAL" clId="{D5FD8459-2B5C-48A5-9673-8D128202ED48}" dt="2026-03-12T14:10:55.796" v="1875"/>
          <ac:spMkLst>
            <pc:docMk/>
            <pc:sldMk cId="1435483507" sldId="4854"/>
            <ac:spMk id="3" creationId="{671D70C6-0821-19BB-1597-257B144EA78D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435483507" sldId="4854"/>
            <ac:spMk id="6" creationId="{0C12DEFD-EB4D-AC38-81FF-AD3AD33FAB2A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435483507" sldId="4854"/>
            <ac:spMk id="10" creationId="{033D1095-65B3-5C28-3F57-97FA5B9CB20B}"/>
          </ac:spMkLst>
        </pc:spChg>
        <pc:picChg chg="add mod">
          <ac:chgData name="Yoel Kortick" userId="167978f5-7f40-4909-85d5-d4149554ad4e" providerId="ADAL" clId="{D5FD8459-2B5C-48A5-9673-8D128202ED48}" dt="2026-03-12T14:10:55.796" v="1875"/>
          <ac:picMkLst>
            <pc:docMk/>
            <pc:sldMk cId="1435483507" sldId="4854"/>
            <ac:picMk id="2" creationId="{5EE2E76C-D4B2-6BD2-3D60-3A6817DB113C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194538754" sldId="4855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94538754" sldId="4855"/>
            <ac:spMk id="10" creationId="{3A8E44A0-7DE0-559F-2BC1-289E07F2B25D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94538754" sldId="4855"/>
            <ac:spMk id="13" creationId="{A3CFE692-34D1-56DB-A1C7-A4AECFEAEE55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194538754" sldId="4855"/>
            <ac:spMk id="15" creationId="{470B80FD-04EE-5F4A-A787-9D3EC4CF0424}"/>
          </ac:spMkLst>
        </pc:spChg>
        <pc:picChg chg="add mod ord">
          <ac:chgData name="Yoel Kortick" userId="167978f5-7f40-4909-85d5-d4149554ad4e" providerId="ADAL" clId="{D5FD8459-2B5C-48A5-9673-8D128202ED48}" dt="2026-03-12T14:12:18.642" v="1913" actId="208"/>
          <ac:picMkLst>
            <pc:docMk/>
            <pc:sldMk cId="194538754" sldId="4855"/>
            <ac:picMk id="3" creationId="{CDAC53BE-2902-9814-EB61-EA680379CF0F}"/>
          </ac:picMkLst>
        </pc:picChg>
        <pc:cxnChg chg="mod">
          <ac:chgData name="Yoel Kortick" userId="167978f5-7f40-4909-85d5-d4149554ad4e" providerId="ADAL" clId="{D5FD8459-2B5C-48A5-9673-8D128202ED48}" dt="2026-03-12T14:16:09.072" v="2015" actId="1036"/>
          <ac:cxnSpMkLst>
            <pc:docMk/>
            <pc:sldMk cId="194538754" sldId="4855"/>
            <ac:cxnSpMk id="16" creationId="{7914C67B-ACAC-1794-0C86-B56EEC6E49DF}"/>
          </ac:cxnSpMkLst>
        </pc:cxnChg>
        <pc:cxnChg chg="mod">
          <ac:chgData name="Yoel Kortick" userId="167978f5-7f40-4909-85d5-d4149554ad4e" providerId="ADAL" clId="{D5FD8459-2B5C-48A5-9673-8D128202ED48}" dt="2026-03-12T14:16:09.072" v="2015" actId="1036"/>
          <ac:cxnSpMkLst>
            <pc:docMk/>
            <pc:sldMk cId="194538754" sldId="4855"/>
            <ac:cxnSpMk id="17" creationId="{449D22F4-F1D8-C8B8-E271-0AC343D55077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934731337" sldId="4856"/>
        </pc:sldMkLst>
        <pc:spChg chg="add mod">
          <ac:chgData name="Yoel Kortick" userId="167978f5-7f40-4909-85d5-d4149554ad4e" providerId="ADAL" clId="{D5FD8459-2B5C-48A5-9673-8D128202ED48}" dt="2026-03-12T14:23:56.376" v="2269"/>
          <ac:spMkLst>
            <pc:docMk/>
            <pc:sldMk cId="934731337" sldId="4856"/>
            <ac:spMk id="8" creationId="{8D0F64FD-2AF4-DF9C-16FF-59E5CA759FEB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934731337" sldId="4856"/>
            <ac:spMk id="10" creationId="{54158F56-1F35-0F6B-EDE6-FECA71F23EEB}"/>
          </ac:spMkLst>
        </pc:spChg>
        <pc:spChg chg="add mod">
          <ac:chgData name="Yoel Kortick" userId="167978f5-7f40-4909-85d5-d4149554ad4e" providerId="ADAL" clId="{D5FD8459-2B5C-48A5-9673-8D128202ED48}" dt="2026-03-12T14:13:38.434" v="1924"/>
          <ac:spMkLst>
            <pc:docMk/>
            <pc:sldMk cId="934731337" sldId="4856"/>
            <ac:spMk id="11" creationId="{73977C8A-69B9-4D39-7312-53F6BAEAE236}"/>
          </ac:spMkLst>
        </pc:spChg>
        <pc:picChg chg="add mod">
          <ac:chgData name="Yoel Kortick" userId="167978f5-7f40-4909-85d5-d4149554ad4e" providerId="ADAL" clId="{D5FD8459-2B5C-48A5-9673-8D128202ED48}" dt="2026-03-12T14:13:38.434" v="1924"/>
          <ac:picMkLst>
            <pc:docMk/>
            <pc:sldMk cId="934731337" sldId="4856"/>
            <ac:picMk id="7" creationId="{78764572-BCF3-6723-657B-AA27D8D5281A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2T14:23:56.376" v="2269"/>
        <pc:sldMkLst>
          <pc:docMk/>
          <pc:sldMk cId="4155465012" sldId="4857"/>
        </pc:sldMkLst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155465012" sldId="4857"/>
            <ac:spMk id="10" creationId="{AA6DC78B-8E38-1704-7987-4FFCCFD30379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155465012" sldId="4857"/>
            <ac:spMk id="13" creationId="{7F5CEE71-4799-8693-69B2-3A358C38ACA7}"/>
          </ac:spMkLst>
        </pc:spChg>
        <pc:spChg chg="mod">
          <ac:chgData name="Yoel Kortick" userId="167978f5-7f40-4909-85d5-d4149554ad4e" providerId="ADAL" clId="{D5FD8459-2B5C-48A5-9673-8D128202ED48}" dt="2026-03-12T14:23:56.376" v="2269"/>
          <ac:spMkLst>
            <pc:docMk/>
            <pc:sldMk cId="4155465012" sldId="4857"/>
            <ac:spMk id="15" creationId="{BEC85F5E-E08A-318A-459E-E686CD3B7D81}"/>
          </ac:spMkLst>
        </pc:spChg>
        <pc:picChg chg="add mod ord">
          <ac:chgData name="Yoel Kortick" userId="167978f5-7f40-4909-85d5-d4149554ad4e" providerId="ADAL" clId="{D5FD8459-2B5C-48A5-9673-8D128202ED48}" dt="2026-03-12T14:15:53.324" v="1957" actId="208"/>
          <ac:picMkLst>
            <pc:docMk/>
            <pc:sldMk cId="4155465012" sldId="4857"/>
            <ac:picMk id="4" creationId="{257D7FCF-1024-75B4-C60B-A9A509058E27}"/>
          </ac:picMkLst>
        </pc:picChg>
        <pc:cxnChg chg="mod">
          <ac:chgData name="Yoel Kortick" userId="167978f5-7f40-4909-85d5-d4149554ad4e" providerId="ADAL" clId="{D5FD8459-2B5C-48A5-9673-8D128202ED48}" dt="2026-03-12T14:16:00.433" v="1994" actId="1036"/>
          <ac:cxnSpMkLst>
            <pc:docMk/>
            <pc:sldMk cId="4155465012" sldId="4857"/>
            <ac:cxnSpMk id="16" creationId="{FBFF7478-C8ED-E574-A38B-9D6695C67085}"/>
          </ac:cxnSpMkLst>
        </pc:cxnChg>
        <pc:cxnChg chg="mod">
          <ac:chgData name="Yoel Kortick" userId="167978f5-7f40-4909-85d5-d4149554ad4e" providerId="ADAL" clId="{D5FD8459-2B5C-48A5-9673-8D128202ED48}" dt="2026-03-12T14:16:00.433" v="1994" actId="1036"/>
          <ac:cxnSpMkLst>
            <pc:docMk/>
            <pc:sldMk cId="4155465012" sldId="4857"/>
            <ac:cxnSpMk id="17" creationId="{750F6EB6-237C-BEAF-956B-7A507D49E8B7}"/>
          </ac:cxnSpMkLst>
        </pc:cxnChg>
      </pc:sldChg>
      <pc:sldChg chg="modSp add del mod">
        <pc:chgData name="Yoel Kortick" userId="167978f5-7f40-4909-85d5-d4149554ad4e" providerId="ADAL" clId="{D5FD8459-2B5C-48A5-9673-8D128202ED48}" dt="2026-03-24T11:06:34.790" v="2345" actId="47"/>
        <pc:sldMkLst>
          <pc:docMk/>
          <pc:sldMk cId="1851834637" sldId="4858"/>
        </pc:sldMkLst>
      </pc:sldChg>
      <pc:sldChg chg="modSp add del mod">
        <pc:chgData name="Yoel Kortick" userId="167978f5-7f40-4909-85d5-d4149554ad4e" providerId="ADAL" clId="{D5FD8459-2B5C-48A5-9673-8D128202ED48}" dt="2026-03-24T11:06:48.954" v="2349" actId="47"/>
        <pc:sldMkLst>
          <pc:docMk/>
          <pc:sldMk cId="1736762090" sldId="4859"/>
        </pc:sldMkLst>
      </pc:sldChg>
      <pc:sldChg chg="modSp add del mod">
        <pc:chgData name="Yoel Kortick" userId="167978f5-7f40-4909-85d5-d4149554ad4e" providerId="ADAL" clId="{D5FD8459-2B5C-48A5-9673-8D128202ED48}" dt="2026-03-24T11:07:02.238" v="2353" actId="47"/>
        <pc:sldMkLst>
          <pc:docMk/>
          <pc:sldMk cId="2991140643" sldId="4860"/>
        </pc:sldMkLst>
      </pc:sldChg>
      <pc:sldChg chg="modSp add mod">
        <pc:chgData name="Yoel Kortick" userId="167978f5-7f40-4909-85d5-d4149554ad4e" providerId="ADAL" clId="{D5FD8459-2B5C-48A5-9673-8D128202ED48}" dt="2026-03-24T11:02:41.190" v="2289" actId="20577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4T11:02:41.190" v="2289" actId="20577"/>
          <ac:spMkLst>
            <pc:docMk/>
            <pc:sldMk cId="4211200420" sldId="2147480734"/>
            <ac:spMk id="20" creationId="{F3FAFD27-4E72-02F3-4BE5-0257CE6CCA06}"/>
          </ac:spMkLst>
        </pc:spChg>
        <pc:spChg chg="mod">
          <ac:chgData name="Yoel Kortick" userId="167978f5-7f40-4909-85d5-d4149554ad4e" providerId="ADAL" clId="{D5FD8459-2B5C-48A5-9673-8D128202ED48}" dt="2026-03-24T11:02:35.932" v="2288" actId="20577"/>
          <ac:spMkLst>
            <pc:docMk/>
            <pc:sldMk cId="4211200420" sldId="2147480734"/>
            <ac:spMk id="21" creationId="{369CD759-B328-7738-5035-DB8F3C22AAF8}"/>
          </ac:spMkLst>
        </pc:spChg>
      </pc:sldChg>
      <pc:sldChg chg="modSp add mod">
        <pc:chgData name="Yoel Kortick" userId="167978f5-7f40-4909-85d5-d4149554ad4e" providerId="ADAL" clId="{D5FD8459-2B5C-48A5-9673-8D128202ED48}" dt="2026-03-24T11:03:57.313" v="2294" actId="5793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4T11:03:57.313" v="2294" actId="5793"/>
          <ac:spMkLst>
            <pc:docMk/>
            <pc:sldMk cId="3114946829" sldId="2147480740"/>
            <ac:spMk id="2" creationId="{E49D7228-C46C-B8B4-351E-042E5C34BC7A}"/>
          </ac:spMkLst>
        </pc:spChg>
      </pc:sldChg>
      <pc:sldChg chg="add">
        <pc:chgData name="Yoel Kortick" userId="167978f5-7f40-4909-85d5-d4149554ad4e" providerId="ADAL" clId="{D5FD8459-2B5C-48A5-9673-8D128202ED48}" dt="2026-03-24T11:02:08.598" v="2271"/>
        <pc:sldMkLst>
          <pc:docMk/>
          <pc:sldMk cId="2436352067" sldId="2147480764"/>
        </pc:sldMkLst>
      </pc:sldChg>
      <pc:sldChg chg="modSp add mod">
        <pc:chgData name="Yoel Kortick" userId="167978f5-7f40-4909-85d5-d4149554ad4e" providerId="ADAL" clId="{D5FD8459-2B5C-48A5-9673-8D128202ED48}" dt="2026-03-24T11:04:41.991" v="2324" actId="20577"/>
        <pc:sldMkLst>
          <pc:docMk/>
          <pc:sldMk cId="3862182097" sldId="2147480765"/>
        </pc:sldMkLst>
        <pc:spChg chg="mod">
          <ac:chgData name="Yoel Kortick" userId="167978f5-7f40-4909-85d5-d4149554ad4e" providerId="ADAL" clId="{D5FD8459-2B5C-48A5-9673-8D128202ED48}" dt="2026-03-24T11:04:41.991" v="2324" actId="20577"/>
          <ac:spMkLst>
            <pc:docMk/>
            <pc:sldMk cId="3862182097" sldId="2147480765"/>
            <ac:spMk id="7" creationId="{2866D64A-C329-7B38-41EE-A0D5A58549BB}"/>
          </ac:spMkLst>
        </pc:spChg>
      </pc:sldChg>
      <pc:sldChg chg="modSp add">
        <pc:chgData name="Yoel Kortick" userId="167978f5-7f40-4909-85d5-d4149554ad4e" providerId="ADAL" clId="{D5FD8459-2B5C-48A5-9673-8D128202ED48}" dt="2026-03-24T11:05:04.788" v="2327"/>
        <pc:sldMkLst>
          <pc:docMk/>
          <pc:sldMk cId="3249412231" sldId="2147480766"/>
        </pc:sldMkLst>
        <pc:spChg chg="mod">
          <ac:chgData name="Yoel Kortick" userId="167978f5-7f40-4909-85d5-d4149554ad4e" providerId="ADAL" clId="{D5FD8459-2B5C-48A5-9673-8D128202ED48}" dt="2026-03-24T11:05:04.788" v="2327"/>
          <ac:spMkLst>
            <pc:docMk/>
            <pc:sldMk cId="3249412231" sldId="2147480766"/>
            <ac:spMk id="7" creationId="{3BC73062-85AE-7891-D26C-49CA42B07A48}"/>
          </ac:spMkLst>
        </pc:spChg>
      </pc:sldChg>
      <pc:sldChg chg="modSp add mod">
        <pc:chgData name="Yoel Kortick" userId="167978f5-7f40-4909-85d5-d4149554ad4e" providerId="ADAL" clId="{D5FD8459-2B5C-48A5-9673-8D128202ED48}" dt="2026-03-24T11:05:18.582" v="2331" actId="20577"/>
        <pc:sldMkLst>
          <pc:docMk/>
          <pc:sldMk cId="1828310663" sldId="2147480767"/>
        </pc:sldMkLst>
        <pc:spChg chg="mod">
          <ac:chgData name="Yoel Kortick" userId="167978f5-7f40-4909-85d5-d4149554ad4e" providerId="ADAL" clId="{D5FD8459-2B5C-48A5-9673-8D128202ED48}" dt="2026-03-24T11:05:18.582" v="2331" actId="20577"/>
          <ac:spMkLst>
            <pc:docMk/>
            <pc:sldMk cId="1828310663" sldId="2147480767"/>
            <ac:spMk id="7" creationId="{222313EC-8E4A-7576-8044-7607F8EAF25A}"/>
          </ac:spMkLst>
        </pc:spChg>
      </pc:sldChg>
      <pc:sldChg chg="modSp add mod">
        <pc:chgData name="Yoel Kortick" userId="167978f5-7f40-4909-85d5-d4149554ad4e" providerId="ADAL" clId="{D5FD8459-2B5C-48A5-9673-8D128202ED48}" dt="2026-03-24T11:05:33.384" v="2335" actId="20577"/>
        <pc:sldMkLst>
          <pc:docMk/>
          <pc:sldMk cId="2201070373" sldId="2147480768"/>
        </pc:sldMkLst>
        <pc:spChg chg="mod">
          <ac:chgData name="Yoel Kortick" userId="167978f5-7f40-4909-85d5-d4149554ad4e" providerId="ADAL" clId="{D5FD8459-2B5C-48A5-9673-8D128202ED48}" dt="2026-03-24T11:05:33.384" v="2335" actId="20577"/>
          <ac:spMkLst>
            <pc:docMk/>
            <pc:sldMk cId="2201070373" sldId="2147480768"/>
            <ac:spMk id="7" creationId="{E5005952-4474-2254-FB40-D11F3C05E2E6}"/>
          </ac:spMkLst>
        </pc:spChg>
      </pc:sldChg>
      <pc:sldChg chg="modSp add">
        <pc:chgData name="Yoel Kortick" userId="167978f5-7f40-4909-85d5-d4149554ad4e" providerId="ADAL" clId="{D5FD8459-2B5C-48A5-9673-8D128202ED48}" dt="2026-03-24T11:05:50.081" v="2338"/>
        <pc:sldMkLst>
          <pc:docMk/>
          <pc:sldMk cId="102877350" sldId="2147480769"/>
        </pc:sldMkLst>
        <pc:spChg chg="mod">
          <ac:chgData name="Yoel Kortick" userId="167978f5-7f40-4909-85d5-d4149554ad4e" providerId="ADAL" clId="{D5FD8459-2B5C-48A5-9673-8D128202ED48}" dt="2026-03-24T11:05:50.081" v="2338"/>
          <ac:spMkLst>
            <pc:docMk/>
            <pc:sldMk cId="102877350" sldId="2147480769"/>
            <ac:spMk id="7" creationId="{10D7A023-BF5E-51C3-89AE-0395822D9D75}"/>
          </ac:spMkLst>
        </pc:spChg>
      </pc:sldChg>
      <pc:sldChg chg="modSp add mod">
        <pc:chgData name="Yoel Kortick" userId="167978f5-7f40-4909-85d5-d4149554ad4e" providerId="ADAL" clId="{D5FD8459-2B5C-48A5-9673-8D128202ED48}" dt="2026-03-24T11:06:31.695" v="2344"/>
        <pc:sldMkLst>
          <pc:docMk/>
          <pc:sldMk cId="2781982411" sldId="2147480770"/>
        </pc:sldMkLst>
        <pc:spChg chg="mod">
          <ac:chgData name="Yoel Kortick" userId="167978f5-7f40-4909-85d5-d4149554ad4e" providerId="ADAL" clId="{D5FD8459-2B5C-48A5-9673-8D128202ED48}" dt="2026-03-24T11:06:31.695" v="2344"/>
          <ac:spMkLst>
            <pc:docMk/>
            <pc:sldMk cId="2781982411" sldId="2147480770"/>
            <ac:spMk id="7" creationId="{222F23C6-BFBD-7858-8C04-FA170C58DFB5}"/>
          </ac:spMkLst>
        </pc:spChg>
      </pc:sldChg>
      <pc:sldChg chg="modSp add mod">
        <pc:chgData name="Yoel Kortick" userId="167978f5-7f40-4909-85d5-d4149554ad4e" providerId="ADAL" clId="{D5FD8459-2B5C-48A5-9673-8D128202ED48}" dt="2026-03-24T11:06:46.261" v="2348" actId="20577"/>
        <pc:sldMkLst>
          <pc:docMk/>
          <pc:sldMk cId="2730360303" sldId="2147480771"/>
        </pc:sldMkLst>
        <pc:spChg chg="mod">
          <ac:chgData name="Yoel Kortick" userId="167978f5-7f40-4909-85d5-d4149554ad4e" providerId="ADAL" clId="{D5FD8459-2B5C-48A5-9673-8D128202ED48}" dt="2026-03-24T11:06:46.261" v="2348" actId="20577"/>
          <ac:spMkLst>
            <pc:docMk/>
            <pc:sldMk cId="2730360303" sldId="2147480771"/>
            <ac:spMk id="7" creationId="{6D6CAEC2-1C31-7F0A-A3DE-06889ECE4AD4}"/>
          </ac:spMkLst>
        </pc:spChg>
      </pc:sldChg>
      <pc:sldChg chg="modSp add mod">
        <pc:chgData name="Yoel Kortick" userId="167978f5-7f40-4909-85d5-d4149554ad4e" providerId="ADAL" clId="{D5FD8459-2B5C-48A5-9673-8D128202ED48}" dt="2026-03-24T11:06:58.388" v="2352" actId="20577"/>
        <pc:sldMkLst>
          <pc:docMk/>
          <pc:sldMk cId="369642623" sldId="2147480772"/>
        </pc:sldMkLst>
        <pc:spChg chg="mod">
          <ac:chgData name="Yoel Kortick" userId="167978f5-7f40-4909-85d5-d4149554ad4e" providerId="ADAL" clId="{D5FD8459-2B5C-48A5-9673-8D128202ED48}" dt="2026-03-24T11:06:58.388" v="2352" actId="20577"/>
          <ac:spMkLst>
            <pc:docMk/>
            <pc:sldMk cId="369642623" sldId="2147480772"/>
            <ac:spMk id="7" creationId="{ED97BB62-EF6B-8971-0FCC-8C9AFEEF516D}"/>
          </ac:spMkLst>
        </pc:spChg>
      </pc:sldChg>
      <pc:sldChg chg="modSp add">
        <pc:chgData name="Yoel Kortick" userId="167978f5-7f40-4909-85d5-d4149554ad4e" providerId="ADAL" clId="{D5FD8459-2B5C-48A5-9673-8D128202ED48}" dt="2026-03-24T11:07:14.255" v="2355"/>
        <pc:sldMkLst>
          <pc:docMk/>
          <pc:sldMk cId="2763487582" sldId="2147480773"/>
        </pc:sldMkLst>
        <pc:spChg chg="mod">
          <ac:chgData name="Yoel Kortick" userId="167978f5-7f40-4909-85d5-d4149554ad4e" providerId="ADAL" clId="{D5FD8459-2B5C-48A5-9673-8D128202ED48}" dt="2026-03-24T11:07:14.255" v="2355"/>
          <ac:spMkLst>
            <pc:docMk/>
            <pc:sldMk cId="2763487582" sldId="2147480773"/>
            <ac:spMk id="7" creationId="{F5FE210D-C8C7-5C54-92C2-CB9DA2899B0D}"/>
          </ac:spMkLst>
        </pc:spChg>
      </pc:sldChg>
      <pc:sldChg chg="add">
        <pc:chgData name="Yoel Kortick" userId="167978f5-7f40-4909-85d5-d4149554ad4e" providerId="ADAL" clId="{D5FD8459-2B5C-48A5-9673-8D128202ED48}" dt="2026-03-24T12:39:52.610" v="2362"/>
        <pc:sldMkLst>
          <pc:docMk/>
          <pc:sldMk cId="2865992544" sldId="2147480774"/>
        </pc:sldMkLst>
      </pc:sldChg>
      <pc:sldChg chg="add del">
        <pc:chgData name="Yoel Kortick" userId="167978f5-7f40-4909-85d5-d4149554ad4e" providerId="ADAL" clId="{D5FD8459-2B5C-48A5-9673-8D128202ED48}" dt="2026-03-24T12:13:48.768" v="2359" actId="47"/>
        <pc:sldMkLst>
          <pc:docMk/>
          <pc:sldMk cId="4038436025" sldId="2147480774"/>
        </pc:sldMkLst>
      </pc:sldChg>
      <pc:sldMasterChg chg="addSp delSp modSp mod delSldLayout">
        <pc:chgData name="Yoel Kortick" userId="167978f5-7f40-4909-85d5-d4149554ad4e" providerId="ADAL" clId="{D5FD8459-2B5C-48A5-9673-8D128202ED48}" dt="2026-03-24T12:39:58.013" v="2363" actId="47"/>
        <pc:sldMasterMkLst>
          <pc:docMk/>
          <pc:sldMasterMk cId="1691894521" sldId="2147483966"/>
        </pc:sldMasterMkLst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17" creationId="{100368BA-0DC2-E81F-7A9D-1EB2B189238D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25" creationId="{A7C8EF7F-DA23-0341-A45C-C6029FAF5640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34" creationId="{B6300729-BC2B-00FF-F5C3-02E2C9F6AC89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35" creationId="{6BAC96F2-4AE6-7ACC-6209-1A2BBBD04364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39" creationId="{D852519B-E3F2-E09F-26CD-8CAEEDE85D6E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42" creationId="{8D165D70-0AAF-FFE9-535F-6A25ABC1BFFC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44" creationId="{52111CAC-BB3A-0E2E-4C4B-7A48BEFFE684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48" creationId="{8A314219-52CC-A199-F437-37064D652E6A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55" creationId="{4153DEFC-D898-E4CF-7747-642634C72B15}"/>
          </ac:spMkLst>
        </pc:spChg>
        <pc:spChg chg="mod">
          <ac:chgData name="Yoel Kortick" userId="167978f5-7f40-4909-85d5-d4149554ad4e" providerId="ADAL" clId="{D5FD8459-2B5C-48A5-9673-8D128202ED48}" dt="2026-03-24T12:14:41.576" v="2361"/>
          <ac:spMkLst>
            <pc:docMk/>
            <pc:sldMasterMk cId="1691894521" sldId="2147483966"/>
            <ac:spMk id="60" creationId="{90F2D5BB-A9F7-E212-95E5-BB64E462721B}"/>
          </ac:spMkLst>
        </pc:spChg>
        <pc:picChg chg="del">
          <ac:chgData name="Yoel Kortick" userId="167978f5-7f40-4909-85d5-d4149554ad4e" providerId="ADAL" clId="{D5FD8459-2B5C-48A5-9673-8D128202ED48}" dt="2026-03-24T12:14:40.741" v="2360" actId="478"/>
          <ac:picMkLst>
            <pc:docMk/>
            <pc:sldMasterMk cId="1691894521" sldId="2147483966"/>
            <ac:picMk id="3" creationId="{654E4C97-58F6-DA32-57B4-4DCC47330989}"/>
          </ac:picMkLst>
        </pc:picChg>
        <pc:sldLayoutChg chg="del">
          <pc:chgData name="Yoel Kortick" userId="167978f5-7f40-4909-85d5-d4149554ad4e" providerId="ADAL" clId="{D5FD8459-2B5C-48A5-9673-8D128202ED48}" dt="2026-03-24T11:03:38.511" v="2290" actId="47"/>
          <pc:sldLayoutMkLst>
            <pc:docMk/>
            <pc:sldMasterMk cId="1691894521" sldId="2147483966"/>
            <pc:sldLayoutMk cId="494061293" sldId="2147484687"/>
          </pc:sldLayoutMkLst>
        </pc:sldLayoutChg>
        <pc:sldLayoutChg chg="del">
          <pc:chgData name="Yoel Kortick" userId="167978f5-7f40-4909-85d5-d4149554ad4e" providerId="ADAL" clId="{D5FD8459-2B5C-48A5-9673-8D128202ED48}" dt="2026-03-24T11:04:22.097" v="2296" actId="47"/>
          <pc:sldLayoutMkLst>
            <pc:docMk/>
            <pc:sldMasterMk cId="1691894521" sldId="2147483966"/>
            <pc:sldLayoutMk cId="175249902" sldId="2147484690"/>
          </pc:sldLayoutMkLst>
        </pc:sldLayoutChg>
        <pc:sldLayoutChg chg="del">
          <pc:chgData name="Yoel Kortick" userId="167978f5-7f40-4909-85d5-d4149554ad4e" providerId="ADAL" clId="{D5FD8459-2B5C-48A5-9673-8D128202ED48}" dt="2026-03-24T11:07:16.829" v="2356" actId="47"/>
          <pc:sldLayoutMkLst>
            <pc:docMk/>
            <pc:sldMasterMk cId="1691894521" sldId="2147483966"/>
            <pc:sldLayoutMk cId="3961701896" sldId="2147484691"/>
          </pc:sldLayoutMkLst>
        </pc:sldLayoutChg>
        <pc:sldLayoutChg chg="del">
          <pc:chgData name="Yoel Kortick" userId="167978f5-7f40-4909-85d5-d4149554ad4e" providerId="ADAL" clId="{D5FD8459-2B5C-48A5-9673-8D128202ED48}" dt="2026-03-24T12:39:58.013" v="2363" actId="47"/>
          <pc:sldLayoutMkLst>
            <pc:docMk/>
            <pc:sldMasterMk cId="1691894521" sldId="2147483966"/>
            <pc:sldLayoutMk cId="2897801985" sldId="214748469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16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6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9592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23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A84CFE8-6DE5-14D7-1865-1C708810D50B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2F87B620-5E50-5D0B-B278-F81761DCFC2C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A5D46F10-ED21-C215-3DE1-B629BB2786E7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B29A778F-DE38-3DC4-2955-6F2D179BD368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8A314219-52CC-A199-F437-37064D652E6A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CB26D59C-FB60-EB0D-6EE9-577DAE7EF518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719C59AB-CBF4-C882-90DB-89B63E5F2283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CE833CFA-C3DF-B64C-6F4F-4664346629D6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AABE32BA-01A7-6C62-EED5-CE2BE86EEF2A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2DCEEABE-81D2-E493-4E5D-25A22A379160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73D4A951-A8B9-487E-88E7-93CF4A3DABCA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4153DEFC-D898-E4CF-7747-642634C72B15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A69A62C6-7ED7-CAE8-26CA-E8679C2DE8E7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A0606956-827D-8398-FCAF-27F41BB5CE5A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1D5310A9-829C-073E-FEFB-46771C225880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D353255F-D437-B169-0D8B-D6EC715511BB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90F2D5BB-A9F7-E212-95E5-BB64E462721B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1F3B72FA-2A53-D288-0F2A-D84D51BB220C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3D07687E-F1A6-7D90-A5C2-0C7827F34D5C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EF6E6B6B-5DFE-02A2-0CC8-361DA20F1F1A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7D13AA2B-4D45-EBC1-A0D2-F8B66E3126A3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D852519B-E3F2-E09F-26CD-8CAEEDE85D6E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3737D3F4-A198-E8E1-8549-38C0C8235945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0CBDE425-27EE-A967-949C-53EB85BFEEDA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8D165D70-0AAF-FFE9-535F-6A25ABC1BFFC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E05B5254-81BE-680F-8BAB-4011C3AC6751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52111CAC-BB3A-0E2E-4C4B-7A48BEFFE684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26973739-DFB8-ACC6-C9A2-E84F54DD2EEB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B3D4AC86-3B8F-EB8C-F696-9C94C9A9BDBE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56AB5C6F-22F4-5FB0-926A-DE8A62459174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C1DD683E-E9D1-1F1E-4C98-EFCCA2F3AF8A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00E6B845-B7F8-B43D-94B4-7A7A573EFA96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91366539-A62B-6D21-E372-7F4EC72D9AA2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0C3A0F1E-E186-E55D-1DF3-338FA5D822A0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7C3148F9-AF65-1D68-C651-2F448476B6F7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8CFFE3CA-C529-F58F-3849-4F50A573FA63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100368BA-0DC2-E81F-7A9D-1EB2B189238D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A7C8EF7F-DA23-0341-A45C-C6029FAF5640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D8A583E9-0317-B585-0678-F64B3D0FEC91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89E5895C-ACCA-5BA3-8878-14DDEE6C5BAE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B6300729-BC2B-00FF-F5C3-02E2C9F6AC89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6BAC96F2-4AE6-7ACC-6209-1A2BBBD04364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6AB8B5-7BAD-14A4-4933-0FCD7F9930C9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3" r:id="rId68"/>
    <p:sldLayoutId id="2147484694" r:id="rId69"/>
    <p:sldLayoutId id="2147484695" r:id="rId70"/>
    <p:sldLayoutId id="2147484696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Primo/Product_Documentation/020Primo_VE/Primo_VE_(English)/160Linguistic_Features_for_Primo_VE" TargetMode="External"/><Relationship Id="rId2" Type="http://schemas.openxmlformats.org/officeDocument/2006/relationships/hyperlink" Target="https://knowledge.exlibrisgroup.com/Primo/Product_Documentation/020Primo_VE/Primo_VE_(English)/160Linguistic_Features_for_Primo_VE#How_Does_DYM_Work.3F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Primo/Product_Documentation/020Primo_VE/Primo_VE_(English)/160Linguistic_Features_for_Primo_VE#Did_You_Mean" TargetMode="External"/><Relationship Id="rId2" Type="http://schemas.openxmlformats.org/officeDocument/2006/relationships/hyperlink" Target="https://knowledge.exlibrisgroup.com/Primo/Product_Documentation/020Primo_VE/Primo_VE_(English)/160Linguistic_Features_for_Primo_VE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exlibrisgroup.com/Primo/Product_Documentation/020Primo_VE/Primo_VE_(English)/160Linguistic_Features_for_Primo_VE#Did_You_Mean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Enabling "Did You Mean"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8DBB5-0DB7-ED61-2A6E-2CFB0A772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7EA3D-B431-1FAF-6644-03FCA773C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2446"/>
            <a:ext cx="12192000" cy="3894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FCA2804-CFE5-4E1C-8980-B4DEDB50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"Did You Mean" Example 1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A03320A-20C2-DB0E-5AED-07CFC81B6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9DF9D-CB84-5F01-A746-54712ADB4DF7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4920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searches the Library Catalog &amp; CDI for "Feminist </a:t>
            </a:r>
            <a:r>
              <a:rPr lang="en-US" sz="2000" dirty="0" err="1"/>
              <a:t>thery</a:t>
            </a:r>
            <a:r>
              <a:rPr lang="en-US" sz="2000" dirty="0"/>
              <a:t>" instead of "Feminist the</a:t>
            </a:r>
            <a:r>
              <a:rPr lang="en-US" sz="2000" b="1" dirty="0"/>
              <a:t>o</a:t>
            </a:r>
            <a:r>
              <a:rPr lang="en-US" sz="2000" dirty="0"/>
              <a:t>ry". </a:t>
            </a:r>
          </a:p>
          <a:p>
            <a:r>
              <a:rPr lang="en-US" altLang="en-US" sz="2000" dirty="0"/>
              <a:t>The user "by accident" made a spelling error.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0AD21D-B958-058B-6EF4-F37185795F51}"/>
              </a:ext>
            </a:extLst>
          </p:cNvPr>
          <p:cNvSpPr/>
          <p:nvPr/>
        </p:nvSpPr>
        <p:spPr>
          <a:xfrm>
            <a:off x="2611120" y="4612640"/>
            <a:ext cx="1087120" cy="335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50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3625A-07FE-39F0-15B4-3F6BDFD5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F40B4BE-9CA2-1BA6-F103-1F39D0EFB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"Did You Mean" Example 1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839ACA6-869D-F786-362C-081E1155E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866FC-1E41-0558-BA13-928376F98195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1"/>
            <a:ext cx="11417404" cy="613929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receives a suggestion "Did you mean: feminist theory"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F83507-22C7-C59A-AF75-72B4468AB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399" y="1516995"/>
            <a:ext cx="10161249" cy="48313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B78356-B82C-DF0E-36E9-8A899F29E861}"/>
              </a:ext>
            </a:extLst>
          </p:cNvPr>
          <p:cNvSpPr/>
          <p:nvPr/>
        </p:nvSpPr>
        <p:spPr>
          <a:xfrm>
            <a:off x="1168400" y="3429000"/>
            <a:ext cx="1899920" cy="2895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660FFA-67CB-8F0C-B320-65D793439049}"/>
              </a:ext>
            </a:extLst>
          </p:cNvPr>
          <p:cNvSpPr txBox="1"/>
          <p:nvPr/>
        </p:nvSpPr>
        <p:spPr>
          <a:xfrm>
            <a:off x="3820160" y="2529839"/>
            <a:ext cx="2540000" cy="53848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Clicking this link will perform a search for "feminist theory"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9F6C70-E675-9084-9666-231E253A0F1C}"/>
              </a:ext>
            </a:extLst>
          </p:cNvPr>
          <p:cNvCxnSpPr>
            <a:cxnSpLocks/>
          </p:cNvCxnSpPr>
          <p:nvPr/>
        </p:nvCxnSpPr>
        <p:spPr>
          <a:xfrm flipH="1">
            <a:off x="2956560" y="2814320"/>
            <a:ext cx="863599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3BAB35-FA93-3E2D-741D-1BA82995C032}"/>
              </a:ext>
            </a:extLst>
          </p:cNvPr>
          <p:cNvCxnSpPr>
            <a:cxnSpLocks/>
          </p:cNvCxnSpPr>
          <p:nvPr/>
        </p:nvCxnSpPr>
        <p:spPr>
          <a:xfrm flipH="1">
            <a:off x="2316481" y="2814320"/>
            <a:ext cx="640079" cy="594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A9CAAA0-2A81-3EAC-3E9D-F4610BBFC3C7}"/>
              </a:ext>
            </a:extLst>
          </p:cNvPr>
          <p:cNvSpPr txBox="1"/>
          <p:nvPr/>
        </p:nvSpPr>
        <p:spPr>
          <a:xfrm>
            <a:off x="6177280" y="4175759"/>
            <a:ext cx="2733040" cy="78232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reason there are results is because "</a:t>
            </a:r>
            <a:r>
              <a:rPr lang="en-US" sz="1400" dirty="0" err="1"/>
              <a:t>thery</a:t>
            </a:r>
            <a:r>
              <a:rPr lang="en-US" sz="1400" dirty="0"/>
              <a:t>" was searched as a keyword and it does exist.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F8639D4-3B7D-0BAF-91A1-A4222DF30715}"/>
              </a:ext>
            </a:extLst>
          </p:cNvPr>
          <p:cNvCxnSpPr>
            <a:cxnSpLocks/>
          </p:cNvCxnSpPr>
          <p:nvPr/>
        </p:nvCxnSpPr>
        <p:spPr>
          <a:xfrm flipH="1">
            <a:off x="3068320" y="4297680"/>
            <a:ext cx="3027680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5234F37-3EE9-20F3-C863-2072044F78B8}"/>
              </a:ext>
            </a:extLst>
          </p:cNvPr>
          <p:cNvCxnSpPr>
            <a:cxnSpLocks/>
          </p:cNvCxnSpPr>
          <p:nvPr/>
        </p:nvCxnSpPr>
        <p:spPr>
          <a:xfrm flipH="1">
            <a:off x="2418080" y="4297680"/>
            <a:ext cx="650240" cy="2844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491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AA589-0C88-274A-5122-291100485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2313EC-8E4A-7576-8044-7607F8EAF2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Using "Did You Mean" Example 2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5A6EA62-95B3-5FA8-2BCB-64B650851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1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9D665-1303-C6F7-DAA7-792002BDC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B5F667-C6D3-4EC4-64C5-7EBF73195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5733"/>
            <a:ext cx="12192000" cy="38777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944DDE5-5A17-7584-CFB0-6D73B02BD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"Did You Mean" Example 2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7D4CAE3-C621-9909-B162-C1C846107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1A497-FDC1-EC44-555F-018BC9DB4087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4920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searches the Library Catalog for "Women </a:t>
            </a:r>
            <a:r>
              <a:rPr lang="en-US" sz="2000" dirty="0" err="1"/>
              <a:t>excutives</a:t>
            </a:r>
            <a:r>
              <a:rPr lang="en-US" sz="2000" dirty="0"/>
              <a:t>" instead of "Women ex</a:t>
            </a:r>
            <a:r>
              <a:rPr lang="en-US" sz="2000" b="1" dirty="0"/>
              <a:t>e</a:t>
            </a:r>
            <a:r>
              <a:rPr lang="en-US" sz="2000" dirty="0"/>
              <a:t>cutives". </a:t>
            </a:r>
          </a:p>
          <a:p>
            <a:r>
              <a:rPr lang="en-US" altLang="en-US" sz="2000" dirty="0"/>
              <a:t>The user "by accident" made a spelling error.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E6CB77-FD36-BEB9-396B-4229343B6F52}"/>
              </a:ext>
            </a:extLst>
          </p:cNvPr>
          <p:cNvSpPr/>
          <p:nvPr/>
        </p:nvSpPr>
        <p:spPr>
          <a:xfrm>
            <a:off x="2712720" y="4262890"/>
            <a:ext cx="1087120" cy="335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748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F2507-439F-1E2D-D0BB-97CC94F3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90ED84-8301-4B2C-9747-F046047C1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6810"/>
            <a:ext cx="12192000" cy="46778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DDD115F-CC1D-EA1C-8232-F4E11226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"Did You Mean" Example 2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C3EA1F-72CC-4E9D-6261-BA91CDF49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B85F6-0072-4DBE-2F9E-73561FB5358A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1"/>
            <a:ext cx="11417404" cy="613929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receives a suggestion "Did you mean: women executives"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C3048C-15BC-6FD4-EB0E-7B03B396351A}"/>
              </a:ext>
            </a:extLst>
          </p:cNvPr>
          <p:cNvSpPr/>
          <p:nvPr/>
        </p:nvSpPr>
        <p:spPr>
          <a:xfrm>
            <a:off x="81280" y="3815079"/>
            <a:ext cx="2346960" cy="3288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49B92-B411-3C99-CB3E-3642079B948E}"/>
              </a:ext>
            </a:extLst>
          </p:cNvPr>
          <p:cNvSpPr txBox="1"/>
          <p:nvPr/>
        </p:nvSpPr>
        <p:spPr>
          <a:xfrm>
            <a:off x="3180080" y="2915919"/>
            <a:ext cx="2915920" cy="53848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Clicking this link will perform a search for "women executives"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2E261F-9278-DBFA-36B0-D25043F82B86}"/>
              </a:ext>
            </a:extLst>
          </p:cNvPr>
          <p:cNvCxnSpPr>
            <a:cxnSpLocks/>
          </p:cNvCxnSpPr>
          <p:nvPr/>
        </p:nvCxnSpPr>
        <p:spPr>
          <a:xfrm flipH="1">
            <a:off x="2316480" y="3200400"/>
            <a:ext cx="863599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9DB828-BC0C-805A-771E-C8A271914198}"/>
              </a:ext>
            </a:extLst>
          </p:cNvPr>
          <p:cNvCxnSpPr>
            <a:cxnSpLocks/>
          </p:cNvCxnSpPr>
          <p:nvPr/>
        </p:nvCxnSpPr>
        <p:spPr>
          <a:xfrm flipH="1">
            <a:off x="1676401" y="3200400"/>
            <a:ext cx="640079" cy="594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45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1CFE8-EF23-C7E4-A1D7-C7534B2F8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005952-4474-2254-FB40-D11F3C05E2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Using "Did You Mean" Example 3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A160FD-5E35-CDE6-EB33-0980EB8E5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70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630A0-4963-9AB5-63A1-FB5E3E185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A4768D-4BFA-3C86-56FF-9EFD9E833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7264"/>
            <a:ext cx="12192000" cy="39049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444D751-4570-5E0C-22F7-D7B2DDB79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"Did You Mean" Example 3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D720D1-EA27-E9CB-C9B4-99CD090B4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65F91-B441-CC85-4887-1EE133FEED1A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1155752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searches the Library Catalog for "</a:t>
            </a:r>
            <a:r>
              <a:rPr lang="en-US" sz="2000" dirty="0" err="1"/>
              <a:t>Librry</a:t>
            </a:r>
            <a:r>
              <a:rPr lang="en-US" sz="2000" dirty="0"/>
              <a:t> science Taipei" instead of "Libr</a:t>
            </a:r>
            <a:r>
              <a:rPr lang="en-US" sz="2000" b="1" dirty="0"/>
              <a:t>a</a:t>
            </a:r>
            <a:r>
              <a:rPr lang="en-US" sz="2000" dirty="0"/>
              <a:t>ry science Taipei". </a:t>
            </a:r>
          </a:p>
          <a:p>
            <a:r>
              <a:rPr lang="en-US" altLang="en-US" sz="2000" dirty="0"/>
              <a:t>The user "by accident" made a spelling error.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1EA578-5FE9-449B-FB13-095FC1A3FEEC}"/>
              </a:ext>
            </a:extLst>
          </p:cNvPr>
          <p:cNvSpPr/>
          <p:nvPr/>
        </p:nvSpPr>
        <p:spPr>
          <a:xfrm>
            <a:off x="2580640" y="4588010"/>
            <a:ext cx="1391920" cy="4310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6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A27B-A5A8-1FB0-74BB-06D8279E1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2636CD-D621-EFE8-E4C0-AF1A43258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5440"/>
            <a:ext cx="12192000" cy="4709953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38389BB-31CC-A134-3B2B-B0451439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"Did You Mean" Example 3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423FA20-57E5-71DF-9671-DFFC3E256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31B0D-5DA4-A8DD-07E2-5C7EF1538D03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1"/>
            <a:ext cx="11417404" cy="613929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receives a suggestion "Did you mean: library science </a:t>
            </a:r>
            <a:r>
              <a:rPr lang="en-US" sz="2000" dirty="0" err="1"/>
              <a:t>taipei</a:t>
            </a:r>
            <a:r>
              <a:rPr lang="en-US" sz="2000" dirty="0"/>
              <a:t>"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912932-E64A-8BFD-DCB1-A89917797218}"/>
              </a:ext>
            </a:extLst>
          </p:cNvPr>
          <p:cNvSpPr/>
          <p:nvPr/>
        </p:nvSpPr>
        <p:spPr>
          <a:xfrm>
            <a:off x="101600" y="3896359"/>
            <a:ext cx="2519680" cy="4049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55CAA-9BDA-5B50-B011-B5162C1869BB}"/>
              </a:ext>
            </a:extLst>
          </p:cNvPr>
          <p:cNvSpPr txBox="1"/>
          <p:nvPr/>
        </p:nvSpPr>
        <p:spPr>
          <a:xfrm>
            <a:off x="3180080" y="2915919"/>
            <a:ext cx="2915920" cy="53848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Clicking this link will perform a search for "library science </a:t>
            </a:r>
            <a:r>
              <a:rPr lang="en-US" sz="1400" dirty="0" err="1"/>
              <a:t>taipei</a:t>
            </a:r>
            <a:r>
              <a:rPr lang="en-US" sz="1400" dirty="0"/>
              <a:t>"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46BC75-5702-E740-01D3-0E4CBEC3BA16}"/>
              </a:ext>
            </a:extLst>
          </p:cNvPr>
          <p:cNvCxnSpPr>
            <a:cxnSpLocks/>
          </p:cNvCxnSpPr>
          <p:nvPr/>
        </p:nvCxnSpPr>
        <p:spPr>
          <a:xfrm flipH="1">
            <a:off x="2316480" y="3200400"/>
            <a:ext cx="863599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6C51D7B-09FB-7FC6-95FC-D157A301C92A}"/>
              </a:ext>
            </a:extLst>
          </p:cNvPr>
          <p:cNvCxnSpPr>
            <a:cxnSpLocks/>
          </p:cNvCxnSpPr>
          <p:nvPr/>
        </p:nvCxnSpPr>
        <p:spPr>
          <a:xfrm flipH="1">
            <a:off x="1676401" y="3200400"/>
            <a:ext cx="640079" cy="594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581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E34BB-05C9-AA7A-D02A-59926C85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D7A023-BF5E-51C3-89AE-0395822D9D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Now we will uncheck "Did You Mean"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107F522-03EF-850D-F0FB-31A80E4DB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7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7DE9A-FA93-3865-DB6B-3B502C92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73DED6A-4A29-0B29-2CCF-694E9664F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0580"/>
            <a:ext cx="12192000" cy="19824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6F6747D-564E-761A-2523-216708CC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we will uncheck "Did You Mean"</a:t>
            </a:r>
            <a:endParaRPr lang="en-NL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0247E12-408D-6FE7-D9B6-0B2908B3CE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A12A26-8B08-A9D8-92F0-A8DB6A0E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7153"/>
            <a:ext cx="12192000" cy="25129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5AC54FA-492B-5C62-7292-616A932EC17B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704622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feature is </a:t>
            </a:r>
            <a:r>
              <a:rPr lang="en-US" sz="2000" b="1" dirty="0"/>
              <a:t>no longer active</a:t>
            </a:r>
            <a:r>
              <a:rPr lang="en-US" sz="2000" dirty="0"/>
              <a:t> because in the "General" tab of the Primo VE NDE View the "Did You Mean" checkbox is </a:t>
            </a:r>
            <a:r>
              <a:rPr lang="en-US" sz="2000" b="1" dirty="0"/>
              <a:t>no longer checked</a:t>
            </a:r>
          </a:p>
          <a:p>
            <a:endParaRPr lang="en-US" altLang="en-US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4A9BCB-2C5B-A0B4-8802-8D036C172DA4}"/>
              </a:ext>
            </a:extLst>
          </p:cNvPr>
          <p:cNvSpPr/>
          <p:nvPr/>
        </p:nvSpPr>
        <p:spPr>
          <a:xfrm>
            <a:off x="6614160" y="4832386"/>
            <a:ext cx="1686560" cy="318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E5E0A3-4C0D-C25E-AFEA-3465990DD4ED}"/>
              </a:ext>
            </a:extLst>
          </p:cNvPr>
          <p:cNvSpPr/>
          <p:nvPr/>
        </p:nvSpPr>
        <p:spPr>
          <a:xfrm>
            <a:off x="121920" y="2214880"/>
            <a:ext cx="670560" cy="3454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71F06E-93CE-0974-A70E-41AB0FA42711}"/>
              </a:ext>
            </a:extLst>
          </p:cNvPr>
          <p:cNvSpPr/>
          <p:nvPr/>
        </p:nvSpPr>
        <p:spPr>
          <a:xfrm>
            <a:off x="1778000" y="3362960"/>
            <a:ext cx="701040" cy="2438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85A7FFB-3366-7BE2-CBD5-D5D9CD3BB029}"/>
              </a:ext>
            </a:extLst>
          </p:cNvPr>
          <p:cNvCxnSpPr/>
          <p:nvPr/>
        </p:nvCxnSpPr>
        <p:spPr>
          <a:xfrm flipH="1">
            <a:off x="8300720" y="4148283"/>
            <a:ext cx="924560" cy="6908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76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What is "Did You Mean"?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Using "Did You Mean" Example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Using "Did You Mean" Example 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Using "Did You Mean" Example 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Now we will uncheck "Did You Mean"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Not Using "Did You Mean" Example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Not Using "Did You Mean" Example 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Not Using "Did You Mean" Example 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How does the "Did You Mean" work?</a:t>
            </a:r>
          </a:p>
          <a:p>
            <a:pPr marL="1800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B3294-98E6-AF81-BAA6-CD3DA1DDC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2F23C6-BFBD-7858-8C04-FA170C58DF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Not Using "Did You Mean" Example 1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8A73452-E89F-B2BA-23C8-AED15483C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82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2FFBB-5CB4-D5E2-2E0C-C5FF9906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E956F1-630F-5B5D-7B6F-12059AB94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"Did You Mean" Example 1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5FDA15B-1086-6C60-B4CF-F296C096A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CD8B4F-5003-18D4-C8B8-C7629B7F2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2446"/>
            <a:ext cx="12192000" cy="3894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BA1D158-BF89-8D10-50E3-3EEDE3064007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4920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searches the Library Catalog &amp; CDI for "Feminist </a:t>
            </a:r>
            <a:r>
              <a:rPr lang="en-US" sz="2000" dirty="0" err="1"/>
              <a:t>thery</a:t>
            </a:r>
            <a:r>
              <a:rPr lang="en-US" sz="2000" dirty="0"/>
              <a:t>" instead of "Feminist the</a:t>
            </a:r>
            <a:r>
              <a:rPr lang="en-US" sz="2000" b="1" dirty="0"/>
              <a:t>o</a:t>
            </a:r>
            <a:r>
              <a:rPr lang="en-US" sz="2000" dirty="0"/>
              <a:t>ry". </a:t>
            </a:r>
          </a:p>
          <a:p>
            <a:r>
              <a:rPr lang="en-US" altLang="en-US" sz="2000" dirty="0"/>
              <a:t>The user "by accident" made a spelling error.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865642-DACB-E6E9-A1D0-2B7DD130D2FE}"/>
              </a:ext>
            </a:extLst>
          </p:cNvPr>
          <p:cNvSpPr/>
          <p:nvPr/>
        </p:nvSpPr>
        <p:spPr>
          <a:xfrm>
            <a:off x="2611120" y="4612640"/>
            <a:ext cx="1087120" cy="335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917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C5706-EDFC-1C29-96B7-A797856B0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82EE815-C9B7-6F09-B82E-D0D718290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"Did You Mean" Example 1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564A893-421D-F276-B56A-36B6B5D73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F5A259-1E95-B6DA-F582-8A6584D59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91" y="1520321"/>
            <a:ext cx="11080601" cy="48280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94CF3F-2DEF-365F-563F-D84AF83A3281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1"/>
            <a:ext cx="11417404" cy="613929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does not receive a suggestion "Did you mean: feminist theory"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3011C46-9B06-329D-FE03-B9E41664A1DE}"/>
              </a:ext>
            </a:extLst>
          </p:cNvPr>
          <p:cNvCxnSpPr>
            <a:cxnSpLocks/>
          </p:cNvCxnSpPr>
          <p:nvPr/>
        </p:nvCxnSpPr>
        <p:spPr>
          <a:xfrm flipH="1">
            <a:off x="2956560" y="2814320"/>
            <a:ext cx="863599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91629E-8F5F-B08C-6BEF-774EBFD9B586}"/>
              </a:ext>
            </a:extLst>
          </p:cNvPr>
          <p:cNvCxnSpPr>
            <a:cxnSpLocks/>
          </p:cNvCxnSpPr>
          <p:nvPr/>
        </p:nvCxnSpPr>
        <p:spPr>
          <a:xfrm flipH="1">
            <a:off x="2316481" y="2814320"/>
            <a:ext cx="640079" cy="594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7A11B7C-AC40-5831-CCE4-7C2F5AB6F2D8}"/>
              </a:ext>
            </a:extLst>
          </p:cNvPr>
          <p:cNvSpPr txBox="1"/>
          <p:nvPr/>
        </p:nvSpPr>
        <p:spPr>
          <a:xfrm>
            <a:off x="3820160" y="2641599"/>
            <a:ext cx="2773680" cy="36576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No "Did You Mean" suggestion</a:t>
            </a:r>
          </a:p>
        </p:txBody>
      </p:sp>
    </p:spTree>
    <p:extLst>
      <p:ext uri="{BB962C8B-B14F-4D97-AF65-F5344CB8AC3E}">
        <p14:creationId xmlns:p14="http://schemas.microsoft.com/office/powerpoint/2010/main" val="3699746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D94AB-7B4C-3231-3414-03BBF3516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6CAEC2-1C31-7F0A-A3DE-06889ECE4A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Not Using "Did You Mean" Example 2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FAF7CA0-B6C4-F313-3394-7DA0FE126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60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D5235-E152-EBEC-DDE2-C1771DE11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33D1095-65B3-5C28-3F57-97FA5B9CB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"Did You Mean" Example 2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C61834F-FF48-ABF3-8CCF-41F529DE0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C12DEFD-EB4D-AC38-81FF-AD3AD33FAB2A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4920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searches the Library Catalog for "Women </a:t>
            </a:r>
            <a:r>
              <a:rPr lang="en-US" sz="2000" dirty="0" err="1"/>
              <a:t>excutives</a:t>
            </a:r>
            <a:r>
              <a:rPr lang="en-US" sz="2000" dirty="0"/>
              <a:t>" instead of "Women ex</a:t>
            </a:r>
            <a:r>
              <a:rPr lang="en-US" sz="2000" b="1" dirty="0"/>
              <a:t>e</a:t>
            </a:r>
            <a:r>
              <a:rPr lang="en-US" sz="2000" dirty="0"/>
              <a:t>cutives". </a:t>
            </a:r>
          </a:p>
          <a:p>
            <a:r>
              <a:rPr lang="en-US" altLang="en-US" sz="2000" dirty="0"/>
              <a:t>The user "by accident" made a spelling error.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E2E76C-D4B2-6BD2-3D60-3A6817DB1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5733"/>
            <a:ext cx="12192000" cy="38777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1D70C6-0821-19BB-1597-257B144EA78D}"/>
              </a:ext>
            </a:extLst>
          </p:cNvPr>
          <p:cNvSpPr/>
          <p:nvPr/>
        </p:nvSpPr>
        <p:spPr>
          <a:xfrm>
            <a:off x="2712720" y="4262890"/>
            <a:ext cx="1087120" cy="335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483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CBAAC-DE5F-65D9-9252-FEC793F35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AC53BE-2902-9814-EB61-EA680379C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0" y="1615440"/>
            <a:ext cx="12192000" cy="43932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A8E44A0-7DE0-559F-2BC1-289E07F2B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"Did You Mean" Example 2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426AF98-CB9F-595F-BE8F-1C80C0A4A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3CFE692-34D1-56DB-A1C7-A4AECFEAEE55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1"/>
            <a:ext cx="11417404" cy="613929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does not receive a suggestion "Did you mean: women executives"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0B80FD-04EE-5F4A-A787-9D3EC4CF0424}"/>
              </a:ext>
            </a:extLst>
          </p:cNvPr>
          <p:cNvSpPr txBox="1"/>
          <p:nvPr/>
        </p:nvSpPr>
        <p:spPr>
          <a:xfrm>
            <a:off x="3820160" y="3119119"/>
            <a:ext cx="2773680" cy="36576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No "Did You Mean" suggestion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14C67B-ACAC-1794-0C86-B56EEC6E49DF}"/>
              </a:ext>
            </a:extLst>
          </p:cNvPr>
          <p:cNvCxnSpPr>
            <a:cxnSpLocks/>
          </p:cNvCxnSpPr>
          <p:nvPr/>
        </p:nvCxnSpPr>
        <p:spPr>
          <a:xfrm flipH="1">
            <a:off x="2956560" y="3291840"/>
            <a:ext cx="863599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49D22F4-F1D8-C8B8-E271-0AC343D55077}"/>
              </a:ext>
            </a:extLst>
          </p:cNvPr>
          <p:cNvCxnSpPr>
            <a:cxnSpLocks/>
          </p:cNvCxnSpPr>
          <p:nvPr/>
        </p:nvCxnSpPr>
        <p:spPr>
          <a:xfrm flipH="1">
            <a:off x="2316481" y="3291840"/>
            <a:ext cx="640079" cy="594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38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4D116-16E4-8755-2C42-400E3C72A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97BB62-EF6B-8971-0FCC-8C9AFEEF51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Not Using "Did You Mean" Example 3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1A5EDD7-E749-D6FA-7AD2-E0215D33B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2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0DF47-57FF-5867-6195-622FB9D7C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4158F56-1F35-0F6B-EDE6-FECA71F23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"Did You Mean" Example 3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B087E5-76EF-D0CE-2DFB-3EC550DB3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27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764572-BCF3-6723-657B-AA27D8D52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7264"/>
            <a:ext cx="12192000" cy="39049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0F64FD-2AF4-DF9C-16FF-59E5CA759FEB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108128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searches the Library Catalog for "</a:t>
            </a:r>
            <a:r>
              <a:rPr lang="en-US" sz="2000" dirty="0" err="1"/>
              <a:t>Librry</a:t>
            </a:r>
            <a:r>
              <a:rPr lang="en-US" sz="2000" dirty="0"/>
              <a:t> science Taipei" instead of "Libr</a:t>
            </a:r>
            <a:r>
              <a:rPr lang="en-US" sz="2000" b="1" dirty="0"/>
              <a:t>a</a:t>
            </a:r>
            <a:r>
              <a:rPr lang="en-US" sz="2000" dirty="0"/>
              <a:t>ry science Taipei". </a:t>
            </a:r>
          </a:p>
          <a:p>
            <a:r>
              <a:rPr lang="en-US" altLang="en-US" sz="2000" dirty="0"/>
              <a:t>The user "by accident" made a spelling error.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977C8A-69B9-4D39-7312-53F6BAEAE236}"/>
              </a:ext>
            </a:extLst>
          </p:cNvPr>
          <p:cNvSpPr/>
          <p:nvPr/>
        </p:nvSpPr>
        <p:spPr>
          <a:xfrm>
            <a:off x="2580640" y="4588010"/>
            <a:ext cx="1391920" cy="4310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731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0CD36-EB5B-CFEA-5BD4-C1E2FA8FE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7D7FCF-1024-75B4-C60B-A9A509058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3260"/>
            <a:ext cx="12192000" cy="4482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A6DC78B-8E38-1704-7987-4FFCCFD30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"Did You Mean" Example 3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A27BA3-4EF4-A55C-7087-69144EC10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F5CEE71-4799-8693-69B2-3A358C38ACA7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1"/>
            <a:ext cx="11417404" cy="613929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user does not receive a suggestion "Did you mean: library science </a:t>
            </a:r>
            <a:r>
              <a:rPr lang="en-US" sz="2000" dirty="0" err="1"/>
              <a:t>taipei</a:t>
            </a:r>
            <a:r>
              <a:rPr lang="en-US" sz="2000" dirty="0"/>
              <a:t>"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C85F5E-E08A-318A-459E-E686CD3B7D81}"/>
              </a:ext>
            </a:extLst>
          </p:cNvPr>
          <p:cNvSpPr txBox="1"/>
          <p:nvPr/>
        </p:nvSpPr>
        <p:spPr>
          <a:xfrm>
            <a:off x="3352800" y="3047999"/>
            <a:ext cx="2773680" cy="36576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No "Did You Mean" suggestion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BFF7478-C8ED-E574-A38B-9D6695C67085}"/>
              </a:ext>
            </a:extLst>
          </p:cNvPr>
          <p:cNvCxnSpPr>
            <a:cxnSpLocks/>
          </p:cNvCxnSpPr>
          <p:nvPr/>
        </p:nvCxnSpPr>
        <p:spPr>
          <a:xfrm flipH="1">
            <a:off x="2489200" y="3220720"/>
            <a:ext cx="863599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50F6EB6-237C-BEAF-956B-7A507D49E8B7}"/>
              </a:ext>
            </a:extLst>
          </p:cNvPr>
          <p:cNvCxnSpPr>
            <a:cxnSpLocks/>
          </p:cNvCxnSpPr>
          <p:nvPr/>
        </p:nvCxnSpPr>
        <p:spPr>
          <a:xfrm flipH="1">
            <a:off x="1849121" y="3220720"/>
            <a:ext cx="640079" cy="594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465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8A33-4606-4F48-B67D-55250E158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FE210D-C8C7-5C54-92C2-CB9DA2899B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How does the "Did You Mean" work?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13F47425-0CC1-FFA0-6440-A4E606AB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87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2A921-1DB5-4F83-8F17-1E0759563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565A1A6-31B4-6953-95D4-E370DC4C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the "Did You Mean" work?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FF22831-6D35-FC93-8D22-834C1D4A6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3ECC5-F017-2B04-8093-AEA595D6C95E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444424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Rather than explain here the intricacies of how the "Did You Mean" works, the reader is referred to the online help where a full explanation is given.</a:t>
            </a:r>
          </a:p>
          <a:p>
            <a:r>
              <a:rPr lang="en-US" sz="2000" dirty="0"/>
              <a:t>See </a:t>
            </a:r>
            <a:r>
              <a:rPr lang="en-US" sz="2000" dirty="0">
                <a:hlinkClick r:id="rId2"/>
              </a:rPr>
              <a:t>How Does DYM Work?</a:t>
            </a:r>
            <a:r>
              <a:rPr lang="en-US" sz="2000" dirty="0"/>
              <a:t> Which is part of </a:t>
            </a:r>
            <a:r>
              <a:rPr lang="en-US" sz="2000" dirty="0">
                <a:hlinkClick r:id="rId3"/>
              </a:rPr>
              <a:t>Linguistic Features for Primo VE</a:t>
            </a:r>
            <a:r>
              <a:rPr lang="en-US" sz="2000" dirty="0"/>
              <a:t>. 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0561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481B4-9665-636B-CB22-698CECC36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FDE65B9-8263-9994-158F-40028D78D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C7D695-BC01-8557-A644-A4CC3FBE9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92BA-7508-92F1-E159-3D63C2D6B290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913621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When configuring a Primo VE NDE View, the "General" tab of the view contains a checkbox "Enable "Did You Mean"".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C2EFA-46CC-2976-D376-AC43EF16B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703" y="1950693"/>
            <a:ext cx="9802593" cy="39057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AF707A-22DB-D820-7BB3-C43FD8A51D7B}"/>
              </a:ext>
            </a:extLst>
          </p:cNvPr>
          <p:cNvSpPr/>
          <p:nvPr/>
        </p:nvSpPr>
        <p:spPr>
          <a:xfrm>
            <a:off x="8950960" y="3972560"/>
            <a:ext cx="1899920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32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BAB34C-A34C-4D9D-2558-97A732A9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75D5E5E-0D0B-1B59-59D6-9F9B6060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27CE22-833F-0D21-E48C-C10BE86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A44AE9-1BE3-7BA2-EDB5-D75CCA8AFB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055334"/>
          </a:xfrm>
        </p:spPr>
        <p:txBody>
          <a:bodyPr/>
          <a:lstStyle/>
          <a:p>
            <a:r>
              <a:rPr lang="en-GB" sz="2000" dirty="0"/>
              <a:t>This checkbox indicates whether the "Did You Mean" feature is enabled for the NDE UI.</a:t>
            </a:r>
            <a:endParaRPr lang="en-US" sz="2000" dirty="0"/>
          </a:p>
          <a:p>
            <a:r>
              <a:rPr lang="en-US" sz="2000" dirty="0"/>
              <a:t>In Primo VE (</a:t>
            </a:r>
            <a:r>
              <a:rPr lang="en-US" sz="2000" b="1" dirty="0"/>
              <a:t>not </a:t>
            </a:r>
            <a:r>
              <a:rPr lang="en-US" sz="2000" dirty="0"/>
              <a:t>NDE):</a:t>
            </a:r>
          </a:p>
          <a:p>
            <a:pPr lvl="1"/>
            <a:r>
              <a:rPr lang="en-GB" sz="2000" dirty="0"/>
              <a:t>The "Did You Mean" feature is enabled out-of-the-box, and it is not configurable. </a:t>
            </a:r>
          </a:p>
          <a:p>
            <a:pPr lvl="1"/>
            <a:r>
              <a:rPr lang="en-GB" sz="2000" dirty="0"/>
              <a:t>If the institution wants to hide this functionality in a non-NDE environment, then they must make the change via the CSS.</a:t>
            </a:r>
            <a:endParaRPr lang="en-US" sz="2000" dirty="0"/>
          </a:p>
          <a:p>
            <a:pPr lvl="1"/>
            <a:r>
              <a:rPr lang="en-US" sz="2000" dirty="0"/>
              <a:t>This is described at </a:t>
            </a:r>
            <a:r>
              <a:rPr lang="en-US" sz="2000" u="sng" dirty="0">
                <a:hlinkClick r:id="rId2"/>
              </a:rPr>
              <a:t>Linguistic Features for Primo VE</a:t>
            </a:r>
            <a:r>
              <a:rPr lang="en-US" sz="2000" dirty="0"/>
              <a:t> (in the section </a:t>
            </a:r>
            <a:r>
              <a:rPr lang="en-US" sz="2000" u="sng" dirty="0">
                <a:hlinkClick r:id="rId3"/>
              </a:rPr>
              <a:t>Did You Mean</a:t>
            </a:r>
            <a:r>
              <a:rPr lang="en-US" sz="2000" u="sng" dirty="0"/>
              <a:t>)</a:t>
            </a:r>
            <a:endParaRPr lang="en-GB" sz="2000" dirty="0"/>
          </a:p>
          <a:p>
            <a:r>
              <a:rPr lang="en-US" sz="2000" dirty="0"/>
              <a:t>In Primo VE </a:t>
            </a:r>
            <a:r>
              <a:rPr lang="en-US" sz="2000" b="1" dirty="0"/>
              <a:t>NDE</a:t>
            </a:r>
            <a:r>
              <a:rPr lang="en-US" sz="2000" dirty="0"/>
              <a:t>:</a:t>
            </a:r>
          </a:p>
          <a:p>
            <a:pPr lvl="1"/>
            <a:r>
              <a:rPr lang="en-GB" sz="2000" dirty="0"/>
              <a:t>The "Did You Mean" feature can easily be turned on and off by checking the box </a:t>
            </a:r>
            <a:r>
              <a:rPr lang="en-US" sz="2000" dirty="0"/>
              <a:t>"Did You Mean"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1084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CA31F-7DA5-E91A-03DE-1A938E538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66D64A-C329-7B38-41EE-A0D5A58549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What is “Did you mean”?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2FA7184-0754-BAF3-AC13-5F39336EE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82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7F148-F890-0813-999F-2C9C71D17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550010F-977C-93AC-9E60-C3828193E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"Did You Mean"?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216A5FD-49C0-DCB7-253A-667A2B0EA0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44596-D0D5-B067-E483-5654501F2BA6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5043688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"Did You Mean" is a mechanism whereby in specific situations suggestions are given to the end user performing a search in Primo discovery.</a:t>
            </a:r>
          </a:p>
          <a:p>
            <a:r>
              <a:rPr lang="en-US" sz="2000" dirty="0"/>
              <a:t>These suggestions are designed to improve search queries.</a:t>
            </a:r>
          </a:p>
          <a:p>
            <a:r>
              <a:rPr lang="en-US" sz="2000" dirty="0"/>
              <a:t>The suggestions correct typographical errors and common misspellings in search terms, thereby enabling a situation whereby the end user performing a search will receive the expected search results.</a:t>
            </a:r>
          </a:p>
          <a:p>
            <a:r>
              <a:rPr lang="en-US" sz="2000" dirty="0"/>
              <a:t>"Did You Mean" suggestions are provided when the original query returns less than the threshold of 15 search results, which is not configurable.</a:t>
            </a:r>
            <a:endParaRPr lang="en-GB" sz="2000" dirty="0"/>
          </a:p>
          <a:p>
            <a:r>
              <a:rPr lang="en-GB" sz="2000" dirty="0"/>
              <a:t>See also: </a:t>
            </a:r>
            <a:r>
              <a:rPr lang="en-GB" sz="2000" u="sng" dirty="0">
                <a:hlinkClick r:id="rId2"/>
              </a:rPr>
              <a:t>Did You Mean</a:t>
            </a:r>
            <a:r>
              <a:rPr lang="en-GB" sz="2000" dirty="0"/>
              <a:t>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6229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BB013-1EC5-46F6-D29C-A02465EFF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60C5ED1-DBA6-A53D-329D-219653AFA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"Did You Mean"?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3639D3-17CA-35D9-1519-17D949EE38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83989F-A91A-4E06-BC8E-54725A5A0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7153"/>
            <a:ext cx="12192000" cy="25129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045BDE-4FD3-EC26-F797-66EBD94C4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64814"/>
            <a:ext cx="12192000" cy="1992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DA425AC-C207-CC27-599E-45F34B95B8FC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87298" y="1001512"/>
            <a:ext cx="11417404" cy="704622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The feature is active when in the "General" tab of the Primo VE NDE View the "Did You Mean" checkbox is checked</a:t>
            </a:r>
          </a:p>
          <a:p>
            <a:endParaRPr lang="en-US" alt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21D3F0-6FAB-B709-9C62-656C4B94A7B8}"/>
              </a:ext>
            </a:extLst>
          </p:cNvPr>
          <p:cNvSpPr/>
          <p:nvPr/>
        </p:nvSpPr>
        <p:spPr>
          <a:xfrm>
            <a:off x="6614160" y="4832386"/>
            <a:ext cx="1686560" cy="318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E88189-13CD-A62D-4AE8-B94F6416A5B9}"/>
              </a:ext>
            </a:extLst>
          </p:cNvPr>
          <p:cNvSpPr/>
          <p:nvPr/>
        </p:nvSpPr>
        <p:spPr>
          <a:xfrm>
            <a:off x="121920" y="2214880"/>
            <a:ext cx="670560" cy="3454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F95CD4-458B-59A6-D85A-2793810D9F07}"/>
              </a:ext>
            </a:extLst>
          </p:cNvPr>
          <p:cNvSpPr/>
          <p:nvPr/>
        </p:nvSpPr>
        <p:spPr>
          <a:xfrm>
            <a:off x="1778000" y="3362960"/>
            <a:ext cx="701040" cy="2438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989E7D-5AC5-C29A-4773-E8A91FC73AC3}"/>
              </a:ext>
            </a:extLst>
          </p:cNvPr>
          <p:cNvCxnSpPr/>
          <p:nvPr/>
        </p:nvCxnSpPr>
        <p:spPr>
          <a:xfrm flipH="1">
            <a:off x="8300720" y="4148283"/>
            <a:ext cx="924560" cy="6908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395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8B719-110B-0C21-6B2E-960A077E5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C73062-85AE-7891-D26C-49CA42B07A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Using "Did You Mean" Example 1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14E2E47-3597-1105-8395-9AF9474D2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412231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9217</TotalTime>
  <Words>1008</Words>
  <Application>Microsoft Office PowerPoint</Application>
  <PresentationFormat>Widescreen</PresentationFormat>
  <Paragraphs>104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Introduction</vt:lpstr>
      <vt:lpstr>PowerPoint Presentation</vt:lpstr>
      <vt:lpstr>What is "Did You Mean"?</vt:lpstr>
      <vt:lpstr>What is "Did You Mean"?</vt:lpstr>
      <vt:lpstr>PowerPoint Presentation</vt:lpstr>
      <vt:lpstr>Using "Did You Mean" Example 1</vt:lpstr>
      <vt:lpstr>Using "Did You Mean" Example 1</vt:lpstr>
      <vt:lpstr>PowerPoint Presentation</vt:lpstr>
      <vt:lpstr>Using "Did You Mean" Example 2</vt:lpstr>
      <vt:lpstr>Using "Did You Mean" Example 2</vt:lpstr>
      <vt:lpstr>PowerPoint Presentation</vt:lpstr>
      <vt:lpstr>Using "Did You Mean" Example 3</vt:lpstr>
      <vt:lpstr>Using "Did You Mean" Example 3</vt:lpstr>
      <vt:lpstr>PowerPoint Presentation</vt:lpstr>
      <vt:lpstr>Now we will uncheck "Did You Mean"</vt:lpstr>
      <vt:lpstr>PowerPoint Presentation</vt:lpstr>
      <vt:lpstr>Not Using "Did You Mean" Example 1</vt:lpstr>
      <vt:lpstr>Not Using "Did You Mean" Example 1</vt:lpstr>
      <vt:lpstr>PowerPoint Presentation</vt:lpstr>
      <vt:lpstr>Not Using "Did You Mean" Example 2</vt:lpstr>
      <vt:lpstr>Not Using "Did You Mean" Example 2</vt:lpstr>
      <vt:lpstr>PowerPoint Presentation</vt:lpstr>
      <vt:lpstr>Not Using "Did You Mean" Example 3</vt:lpstr>
      <vt:lpstr>Not Using "Did You Mean" Example 3</vt:lpstr>
      <vt:lpstr>PowerPoint Presentation</vt:lpstr>
      <vt:lpstr>How does the "Did You Mean" work?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5</cp:revision>
  <dcterms:created xsi:type="dcterms:W3CDTF">2023-07-24T19:21:55Z</dcterms:created>
  <dcterms:modified xsi:type="dcterms:W3CDTF">2026-03-24T12:40:00Z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