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34"/>
  </p:notesMasterIdLst>
  <p:handoutMasterIdLst>
    <p:handoutMasterId r:id="rId35"/>
  </p:handoutMasterIdLst>
  <p:sldIdLst>
    <p:sldId id="2147480734" r:id="rId5"/>
    <p:sldId id="2147480740" r:id="rId6"/>
    <p:sldId id="2147480764" r:id="rId7"/>
    <p:sldId id="4745" r:id="rId8"/>
    <p:sldId id="4747" r:id="rId9"/>
    <p:sldId id="4740" r:id="rId10"/>
    <p:sldId id="4711" r:id="rId11"/>
    <p:sldId id="4712" r:id="rId12"/>
    <p:sldId id="4748" r:id="rId13"/>
    <p:sldId id="4687" r:id="rId14"/>
    <p:sldId id="4749" r:id="rId15"/>
    <p:sldId id="4750" r:id="rId16"/>
    <p:sldId id="4741" r:id="rId17"/>
    <p:sldId id="4752" r:id="rId18"/>
    <p:sldId id="4753" r:id="rId19"/>
    <p:sldId id="4681" r:id="rId20"/>
    <p:sldId id="4751" r:id="rId21"/>
    <p:sldId id="2147480765" r:id="rId22"/>
    <p:sldId id="4725" r:id="rId23"/>
    <p:sldId id="4755" r:id="rId24"/>
    <p:sldId id="4754" r:id="rId25"/>
    <p:sldId id="4756" r:id="rId26"/>
    <p:sldId id="2147480766" r:id="rId27"/>
    <p:sldId id="4758" r:id="rId28"/>
    <p:sldId id="4759" r:id="rId29"/>
    <p:sldId id="4760" r:id="rId30"/>
    <p:sldId id="4761" r:id="rId31"/>
    <p:sldId id="4762" r:id="rId32"/>
    <p:sldId id="214748076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4745"/>
            <p14:sldId id="4747"/>
            <p14:sldId id="4740"/>
            <p14:sldId id="4711"/>
            <p14:sldId id="4712"/>
            <p14:sldId id="4748"/>
            <p14:sldId id="4687"/>
            <p14:sldId id="4749"/>
            <p14:sldId id="4750"/>
            <p14:sldId id="4741"/>
            <p14:sldId id="4752"/>
            <p14:sldId id="4753"/>
            <p14:sldId id="4681"/>
            <p14:sldId id="4751"/>
            <p14:sldId id="2147480765"/>
            <p14:sldId id="4725"/>
            <p14:sldId id="4755"/>
            <p14:sldId id="4754"/>
            <p14:sldId id="4756"/>
            <p14:sldId id="2147480766"/>
            <p14:sldId id="4758"/>
            <p14:sldId id="4759"/>
            <p14:sldId id="4760"/>
            <p14:sldId id="4761"/>
            <p14:sldId id="4762"/>
            <p14:sldId id="21474807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B474E4-DCA8-4F90-9B65-DC6B2EDACE5E}" v="9" dt="2026-03-24T12:39:31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1032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sldOrd modMainMaster modSection">
      <pc:chgData name="Yoel Kortick" userId="167978f5-7f40-4909-85d5-d4149554ad4e" providerId="ADAL" clId="{D5FD8459-2B5C-48A5-9673-8D128202ED48}" dt="2026-03-24T12:39:34.793" v="47093" actId="47"/>
      <pc:docMkLst>
        <pc:docMk/>
      </pc:docMkLst>
      <pc:sldChg chg="modSp add del mod">
        <pc:chgData name="Yoel Kortick" userId="167978f5-7f40-4909-85d5-d4149554ad4e" providerId="ADAL" clId="{D5FD8459-2B5C-48A5-9673-8D128202ED48}" dt="2026-03-24T12:26:07.407" v="47054" actId="47"/>
        <pc:sldMkLst>
          <pc:docMk/>
          <pc:sldMk cId="3525967866" sldId="695"/>
        </pc:sldMkLst>
      </pc:sldChg>
      <pc:sldChg chg="delSp modSp add del mod">
        <pc:chgData name="Yoel Kortick" userId="167978f5-7f40-4909-85d5-d4149554ad4e" providerId="ADAL" clId="{D5FD8459-2B5C-48A5-9673-8D128202ED48}" dt="2026-03-24T12:26:07.407" v="47054" actId="47"/>
        <pc:sldMkLst>
          <pc:docMk/>
          <pc:sldMk cId="1471532106" sldId="762"/>
        </pc:sldMkLst>
      </pc:sldChg>
      <pc:sldChg chg="addSp delSp modSp add del mod">
        <pc:chgData name="Yoel Kortick" userId="167978f5-7f40-4909-85d5-d4149554ad4e" providerId="ADAL" clId="{D5FD8459-2B5C-48A5-9673-8D128202ED48}" dt="2026-03-24T12:26:07.407" v="47054" actId="47"/>
        <pc:sldMkLst>
          <pc:docMk/>
          <pc:sldMk cId="678043928" sldId="838"/>
        </pc:sldMkLst>
      </pc:sldChg>
      <pc:sldChg chg="add del">
        <pc:chgData name="Yoel Kortick" userId="167978f5-7f40-4909-85d5-d4149554ad4e" providerId="ADAL" clId="{D5FD8459-2B5C-48A5-9673-8D128202ED48}" dt="2026-03-24T12:39:34.793" v="47093" actId="47"/>
        <pc:sldMkLst>
          <pc:docMk/>
          <pc:sldMk cId="479036649" sldId="902"/>
        </pc:sldMkLst>
      </pc:sldChg>
      <pc:sldChg chg="addSp delSp modSp add mod">
        <pc:chgData name="Yoel Kortick" userId="167978f5-7f40-4909-85d5-d4149554ad4e" providerId="ADAL" clId="{D5FD8459-2B5C-48A5-9673-8D128202ED48}" dt="2026-03-04T17:03:04.314" v="45737" actId="313"/>
        <pc:sldMkLst>
          <pc:docMk/>
          <pc:sldMk cId="1034893188" sldId="4681"/>
        </pc:sldMkLst>
        <pc:spChg chg="add mod">
          <ac:chgData name="Yoel Kortick" userId="167978f5-7f40-4909-85d5-d4149554ad4e" providerId="ADAL" clId="{D5FD8459-2B5C-48A5-9673-8D128202ED48}" dt="2026-03-04T16:57:03.241" v="45640" actId="1035"/>
          <ac:spMkLst>
            <pc:docMk/>
            <pc:sldMk cId="1034893188" sldId="4681"/>
            <ac:spMk id="4" creationId="{8D4B7874-A617-740B-4390-7045E3A7C6C8}"/>
          </ac:spMkLst>
        </pc:spChg>
        <pc:spChg chg="mod">
          <ac:chgData name="Yoel Kortick" userId="167978f5-7f40-4909-85d5-d4149554ad4e" providerId="ADAL" clId="{D5FD8459-2B5C-48A5-9673-8D128202ED48}" dt="2026-03-04T16:56:52.820" v="45637"/>
          <ac:spMkLst>
            <pc:docMk/>
            <pc:sldMk cId="1034893188" sldId="4681"/>
            <ac:spMk id="10" creationId="{FA5BA232-1259-DD0A-50AA-0AD3EF5279CB}"/>
          </ac:spMkLst>
        </pc:spChg>
        <pc:spChg chg="mod">
          <ac:chgData name="Yoel Kortick" userId="167978f5-7f40-4909-85d5-d4149554ad4e" providerId="ADAL" clId="{D5FD8459-2B5C-48A5-9673-8D128202ED48}" dt="2026-03-04T17:03:04.314" v="45737" actId="313"/>
          <ac:spMkLst>
            <pc:docMk/>
            <pc:sldMk cId="1034893188" sldId="4681"/>
            <ac:spMk id="11" creationId="{5C5D2F6B-8362-D19B-BA84-0E2AFF0291E7}"/>
          </ac:spMkLst>
        </pc:spChg>
        <pc:picChg chg="add mod">
          <ac:chgData name="Yoel Kortick" userId="167978f5-7f40-4909-85d5-d4149554ad4e" providerId="ADAL" clId="{D5FD8459-2B5C-48A5-9673-8D128202ED48}" dt="2026-03-04T16:56:55.504" v="45638" actId="208"/>
          <ac:picMkLst>
            <pc:docMk/>
            <pc:sldMk cId="1034893188" sldId="4681"/>
            <ac:picMk id="3" creationId="{E08FB660-3E90-9DF0-A583-3CE863777B59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4T16:38:22.412" v="45371" actId="478"/>
        <pc:sldMkLst>
          <pc:docMk/>
          <pc:sldMk cId="704821410" sldId="4687"/>
        </pc:sldMkLst>
        <pc:spChg chg="add mod">
          <ac:chgData name="Yoel Kortick" userId="167978f5-7f40-4909-85d5-d4149554ad4e" providerId="ADAL" clId="{D5FD8459-2B5C-48A5-9673-8D128202ED48}" dt="2026-03-04T16:38:09.039" v="45333" actId="14100"/>
          <ac:spMkLst>
            <pc:docMk/>
            <pc:sldMk cId="704821410" sldId="4687"/>
            <ac:spMk id="5" creationId="{AC51742B-2E85-3EB3-ADE8-FA07AD01BA91}"/>
          </ac:spMkLst>
        </pc:spChg>
        <pc:spChg chg="add mod">
          <ac:chgData name="Yoel Kortick" userId="167978f5-7f40-4909-85d5-d4149554ad4e" providerId="ADAL" clId="{D5FD8459-2B5C-48A5-9673-8D128202ED48}" dt="2026-03-04T16:38:17.313" v="45369" actId="1035"/>
          <ac:spMkLst>
            <pc:docMk/>
            <pc:sldMk cId="704821410" sldId="4687"/>
            <ac:spMk id="6" creationId="{C4810091-F256-4B84-AEF6-86D903A07163}"/>
          </ac:spMkLst>
        </pc:spChg>
        <pc:spChg chg="mod">
          <ac:chgData name="Yoel Kortick" userId="167978f5-7f40-4909-85d5-d4149554ad4e" providerId="ADAL" clId="{D5FD8459-2B5C-48A5-9673-8D128202ED48}" dt="2026-03-04T16:31:26.102" v="45169"/>
          <ac:spMkLst>
            <pc:docMk/>
            <pc:sldMk cId="704821410" sldId="4687"/>
            <ac:spMk id="10" creationId="{12AE7624-6C8B-9664-1000-225F5A710A0A}"/>
          </ac:spMkLst>
        </pc:spChg>
        <pc:spChg chg="mod">
          <ac:chgData name="Yoel Kortick" userId="167978f5-7f40-4909-85d5-d4149554ad4e" providerId="ADAL" clId="{D5FD8459-2B5C-48A5-9673-8D128202ED48}" dt="2026-03-04T16:37:37.804" v="45328" actId="313"/>
          <ac:spMkLst>
            <pc:docMk/>
            <pc:sldMk cId="704821410" sldId="4687"/>
            <ac:spMk id="11" creationId="{F9C03DB8-EC97-A1C9-CABD-0C5074A5C41A}"/>
          </ac:spMkLst>
        </pc:spChg>
        <pc:picChg chg="add mod ord">
          <ac:chgData name="Yoel Kortick" userId="167978f5-7f40-4909-85d5-d4149554ad4e" providerId="ADAL" clId="{D5FD8459-2B5C-48A5-9673-8D128202ED48}" dt="2026-03-04T16:38:20.132" v="45370" actId="208"/>
          <ac:picMkLst>
            <pc:docMk/>
            <pc:sldMk cId="704821410" sldId="4687"/>
            <ac:picMk id="4" creationId="{FDCD1592-71C7-E94F-593A-6C1E2C53A97C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4T16:32:57.771" v="45255" actId="14100"/>
        <pc:sldMkLst>
          <pc:docMk/>
          <pc:sldMk cId="2465143311" sldId="4711"/>
        </pc:sldMkLst>
        <pc:spChg chg="mod">
          <ac:chgData name="Yoel Kortick" userId="167978f5-7f40-4909-85d5-d4149554ad4e" providerId="ADAL" clId="{D5FD8459-2B5C-48A5-9673-8D128202ED48}" dt="2026-03-04T16:31:26.102" v="45169"/>
          <ac:spMkLst>
            <pc:docMk/>
            <pc:sldMk cId="2465143311" sldId="4711"/>
            <ac:spMk id="10" creationId="{7714A8D3-8B25-F278-4421-36D6306DE982}"/>
          </ac:spMkLst>
        </pc:spChg>
        <pc:spChg chg="mod">
          <ac:chgData name="Yoel Kortick" userId="167978f5-7f40-4909-85d5-d4149554ad4e" providerId="ADAL" clId="{D5FD8459-2B5C-48A5-9673-8D128202ED48}" dt="2026-03-04T16:32:57.771" v="45255" actId="14100"/>
          <ac:spMkLst>
            <pc:docMk/>
            <pc:sldMk cId="2465143311" sldId="4711"/>
            <ac:spMk id="11" creationId="{B4DE0624-2411-06A4-6926-666741D7FA13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04T16:47:52.866" v="45462" actId="255"/>
        <pc:sldMkLst>
          <pc:docMk/>
          <pc:sldMk cId="1960185923" sldId="4712"/>
        </pc:sldMkLst>
        <pc:spChg chg="mod">
          <ac:chgData name="Yoel Kortick" userId="167978f5-7f40-4909-85d5-d4149554ad4e" providerId="ADAL" clId="{D5FD8459-2B5C-48A5-9673-8D128202ED48}" dt="2026-03-04T16:31:26.102" v="45169"/>
          <ac:spMkLst>
            <pc:docMk/>
            <pc:sldMk cId="1960185923" sldId="4712"/>
            <ac:spMk id="10" creationId="{A34DAA3F-94AC-5B56-88F4-A7AB7F47BB4F}"/>
          </ac:spMkLst>
        </pc:spChg>
        <pc:spChg chg="mod">
          <ac:chgData name="Yoel Kortick" userId="167978f5-7f40-4909-85d5-d4149554ad4e" providerId="ADAL" clId="{D5FD8459-2B5C-48A5-9673-8D128202ED48}" dt="2026-03-04T16:47:52.866" v="45462" actId="255"/>
          <ac:spMkLst>
            <pc:docMk/>
            <pc:sldMk cId="1960185923" sldId="4712"/>
            <ac:spMk id="11" creationId="{3194C73E-9D2B-D3D7-1E0D-67D8B4172AFF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05T07:25:31.506" v="46004" actId="208"/>
        <pc:sldMkLst>
          <pc:docMk/>
          <pc:sldMk cId="3478304816" sldId="4725"/>
        </pc:sldMkLst>
        <pc:spChg chg="add mod">
          <ac:chgData name="Yoel Kortick" userId="167978f5-7f40-4909-85d5-d4149554ad4e" providerId="ADAL" clId="{D5FD8459-2B5C-48A5-9673-8D128202ED48}" dt="2026-03-05T07:25:29.184" v="46003" actId="14100"/>
          <ac:spMkLst>
            <pc:docMk/>
            <pc:sldMk cId="3478304816" sldId="4725"/>
            <ac:spMk id="4" creationId="{70C36186-2869-259C-7483-A05A3DAB7526}"/>
          </ac:spMkLst>
        </pc:spChg>
        <pc:spChg chg="mod">
          <ac:chgData name="Yoel Kortick" userId="167978f5-7f40-4909-85d5-d4149554ad4e" providerId="ADAL" clId="{D5FD8459-2B5C-48A5-9673-8D128202ED48}" dt="2026-03-04T17:09:11.732" v="45778"/>
          <ac:spMkLst>
            <pc:docMk/>
            <pc:sldMk cId="3478304816" sldId="4725"/>
            <ac:spMk id="10" creationId="{63D3DF0F-FD5D-3D01-BF1C-6B7EC7478552}"/>
          </ac:spMkLst>
        </pc:spChg>
        <pc:spChg chg="mod">
          <ac:chgData name="Yoel Kortick" userId="167978f5-7f40-4909-85d5-d4149554ad4e" providerId="ADAL" clId="{D5FD8459-2B5C-48A5-9673-8D128202ED48}" dt="2026-03-04T17:13:08.932" v="45921" actId="14100"/>
          <ac:spMkLst>
            <pc:docMk/>
            <pc:sldMk cId="3478304816" sldId="4725"/>
            <ac:spMk id="11" creationId="{6E829FAB-BD1E-8E96-2923-841021530834}"/>
          </ac:spMkLst>
        </pc:spChg>
        <pc:picChg chg="add mod ord">
          <ac:chgData name="Yoel Kortick" userId="167978f5-7f40-4909-85d5-d4149554ad4e" providerId="ADAL" clId="{D5FD8459-2B5C-48A5-9673-8D128202ED48}" dt="2026-03-05T07:25:31.506" v="46004" actId="208"/>
          <ac:picMkLst>
            <pc:docMk/>
            <pc:sldMk cId="3478304816" sldId="4725"/>
            <ac:picMk id="6" creationId="{9359F7C2-D774-3B1C-ECA8-A93091FD403A}"/>
          </ac:picMkLst>
        </pc:picChg>
      </pc:sldChg>
      <pc:sldChg chg="delSp modSp add mod">
        <pc:chgData name="Yoel Kortick" userId="167978f5-7f40-4909-85d5-d4149554ad4e" providerId="ADAL" clId="{D5FD8459-2B5C-48A5-9673-8D128202ED48}" dt="2026-03-04T16:31:26.102" v="45169"/>
        <pc:sldMkLst>
          <pc:docMk/>
          <pc:sldMk cId="1260283846" sldId="4740"/>
        </pc:sldMkLst>
        <pc:spChg chg="mod">
          <ac:chgData name="Yoel Kortick" userId="167978f5-7f40-4909-85d5-d4149554ad4e" providerId="ADAL" clId="{D5FD8459-2B5C-48A5-9673-8D128202ED48}" dt="2026-03-04T16:31:26.102" v="45169"/>
          <ac:spMkLst>
            <pc:docMk/>
            <pc:sldMk cId="1260283846" sldId="4740"/>
            <ac:spMk id="8" creationId="{5025B954-3C1F-5967-B20F-6D81C8810711}"/>
          </ac:spMkLst>
        </pc:spChg>
      </pc:sldChg>
      <pc:sldChg chg="delSp modSp add mod">
        <pc:chgData name="Yoel Kortick" userId="167978f5-7f40-4909-85d5-d4149554ad4e" providerId="ADAL" clId="{D5FD8459-2B5C-48A5-9673-8D128202ED48}" dt="2026-03-04T16:56:26.458" v="45636"/>
        <pc:sldMkLst>
          <pc:docMk/>
          <pc:sldMk cId="490335732" sldId="4741"/>
        </pc:sldMkLst>
        <pc:spChg chg="mod">
          <ac:chgData name="Yoel Kortick" userId="167978f5-7f40-4909-85d5-d4149554ad4e" providerId="ADAL" clId="{D5FD8459-2B5C-48A5-9673-8D128202ED48}" dt="2026-03-04T16:56:26.458" v="45636"/>
          <ac:spMkLst>
            <pc:docMk/>
            <pc:sldMk cId="490335732" sldId="4741"/>
            <ac:spMk id="8" creationId="{5025B954-3C1F-5967-B20F-6D81C8810711}"/>
          </ac:spMkLst>
        </pc:spChg>
      </pc:sldChg>
      <pc:sldChg chg="delSp modSp add del mod">
        <pc:chgData name="Yoel Kortick" userId="167978f5-7f40-4909-85d5-d4149554ad4e" providerId="ADAL" clId="{D5FD8459-2B5C-48A5-9673-8D128202ED48}" dt="2026-03-24T12:26:31.420" v="47084" actId="47"/>
        <pc:sldMkLst>
          <pc:docMk/>
          <pc:sldMk cId="1451288977" sldId="4742"/>
        </pc:sldMkLst>
      </pc:sldChg>
      <pc:sldChg chg="modSp add mod">
        <pc:chgData name="Yoel Kortick" userId="167978f5-7f40-4909-85d5-d4149554ad4e" providerId="ADAL" clId="{D5FD8459-2B5C-48A5-9673-8D128202ED48}" dt="2026-03-04T16:27:53.498" v="45141" actId="255"/>
        <pc:sldMkLst>
          <pc:docMk/>
          <pc:sldMk cId="3626731937" sldId="4745"/>
        </pc:sldMkLst>
        <pc:spChg chg="mod">
          <ac:chgData name="Yoel Kortick" userId="167978f5-7f40-4909-85d5-d4149554ad4e" providerId="ADAL" clId="{D5FD8459-2B5C-48A5-9673-8D128202ED48}" dt="2026-03-04T14:24:36.728" v="42862" actId="20577"/>
          <ac:spMkLst>
            <pc:docMk/>
            <pc:sldMk cId="3626731937" sldId="4745"/>
            <ac:spMk id="10" creationId="{7714A8D3-8B25-F278-4421-36D6306DE982}"/>
          </ac:spMkLst>
        </pc:spChg>
        <pc:spChg chg="mod">
          <ac:chgData name="Yoel Kortick" userId="167978f5-7f40-4909-85d5-d4149554ad4e" providerId="ADAL" clId="{D5FD8459-2B5C-48A5-9673-8D128202ED48}" dt="2026-03-04T16:27:53.498" v="45141" actId="255"/>
          <ac:spMkLst>
            <pc:docMk/>
            <pc:sldMk cId="3626731937" sldId="4745"/>
            <ac:spMk id="11" creationId="{B4DE0624-2411-06A4-6926-666741D7FA13}"/>
          </ac:spMkLst>
        </pc:spChg>
      </pc:sldChg>
      <pc:sldChg chg="modSp add mod">
        <pc:chgData name="Yoel Kortick" userId="167978f5-7f40-4909-85d5-d4149554ad4e" providerId="ADAL" clId="{D5FD8459-2B5C-48A5-9673-8D128202ED48}" dt="2026-03-04T16:30:32.317" v="45168"/>
        <pc:sldMkLst>
          <pc:docMk/>
          <pc:sldMk cId="1306295813" sldId="4747"/>
        </pc:sldMkLst>
        <pc:spChg chg="mod">
          <ac:chgData name="Yoel Kortick" userId="167978f5-7f40-4909-85d5-d4149554ad4e" providerId="ADAL" clId="{D5FD8459-2B5C-48A5-9673-8D128202ED48}" dt="2026-03-04T16:30:32.317" v="45168"/>
          <ac:spMkLst>
            <pc:docMk/>
            <pc:sldMk cId="1306295813" sldId="4747"/>
            <ac:spMk id="11" creationId="{B77BE7E0-B091-6D41-6EFB-F324679B6D04}"/>
          </ac:spMkLst>
        </pc:spChg>
      </pc:sldChg>
      <pc:sldChg chg="addSp modSp add mod">
        <pc:chgData name="Yoel Kortick" userId="167978f5-7f40-4909-85d5-d4149554ad4e" providerId="ADAL" clId="{D5FD8459-2B5C-48A5-9673-8D128202ED48}" dt="2026-03-04T16:36:03.554" v="45320" actId="1038"/>
        <pc:sldMkLst>
          <pc:docMk/>
          <pc:sldMk cId="4067691047" sldId="4748"/>
        </pc:sldMkLst>
        <pc:spChg chg="add mod">
          <ac:chgData name="Yoel Kortick" userId="167978f5-7f40-4909-85d5-d4149554ad4e" providerId="ADAL" clId="{D5FD8459-2B5C-48A5-9673-8D128202ED48}" dt="2026-03-04T16:36:03.554" v="45320" actId="1038"/>
          <ac:spMkLst>
            <pc:docMk/>
            <pc:sldMk cId="4067691047" sldId="4748"/>
            <ac:spMk id="4" creationId="{AADBE580-D90A-BC53-969F-5EC23D78D407}"/>
          </ac:spMkLst>
        </pc:spChg>
        <pc:spChg chg="mod">
          <ac:chgData name="Yoel Kortick" userId="167978f5-7f40-4909-85d5-d4149554ad4e" providerId="ADAL" clId="{D5FD8459-2B5C-48A5-9673-8D128202ED48}" dt="2026-03-04T16:35:49.791" v="45313" actId="255"/>
          <ac:spMkLst>
            <pc:docMk/>
            <pc:sldMk cId="4067691047" sldId="4748"/>
            <ac:spMk id="11" creationId="{3309A092-C8DB-6BAF-8E86-42FFEF9F7C22}"/>
          </ac:spMkLst>
        </pc:spChg>
        <pc:picChg chg="add mod">
          <ac:chgData name="Yoel Kortick" userId="167978f5-7f40-4909-85d5-d4149554ad4e" providerId="ADAL" clId="{D5FD8459-2B5C-48A5-9673-8D128202ED48}" dt="2026-03-04T16:35:54.726" v="45316" actId="208"/>
          <ac:picMkLst>
            <pc:docMk/>
            <pc:sldMk cId="4067691047" sldId="4748"/>
            <ac:picMk id="3" creationId="{97F4E486-C0E2-5A6F-6DF6-F69BF7F8E40E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4T12:31:47.027" v="47091" actId="14100"/>
        <pc:sldMkLst>
          <pc:docMk/>
          <pc:sldMk cId="2412408973" sldId="4749"/>
        </pc:sldMkLst>
        <pc:spChg chg="add mod">
          <ac:chgData name="Yoel Kortick" userId="167978f5-7f40-4909-85d5-d4149554ad4e" providerId="ADAL" clId="{D5FD8459-2B5C-48A5-9673-8D128202ED48}" dt="2026-03-04T16:43:30.704" v="45428" actId="1076"/>
          <ac:spMkLst>
            <pc:docMk/>
            <pc:sldMk cId="2412408973" sldId="4749"/>
            <ac:spMk id="20" creationId="{59A345F1-44A5-9554-356A-CB8E33A920F5}"/>
          </ac:spMkLst>
        </pc:spChg>
        <pc:spChg chg="add mod">
          <ac:chgData name="Yoel Kortick" userId="167978f5-7f40-4909-85d5-d4149554ad4e" providerId="ADAL" clId="{D5FD8459-2B5C-48A5-9673-8D128202ED48}" dt="2026-03-04T16:44:40.911" v="45440" actId="113"/>
          <ac:spMkLst>
            <pc:docMk/>
            <pc:sldMk cId="2412408973" sldId="4749"/>
            <ac:spMk id="21" creationId="{5879BA91-F5DE-A053-5BEA-B1EB0EF6F0D4}"/>
          </ac:spMkLst>
        </pc:spChg>
        <pc:spChg chg="add mod">
          <ac:chgData name="Yoel Kortick" userId="167978f5-7f40-4909-85d5-d4149554ad4e" providerId="ADAL" clId="{D5FD8459-2B5C-48A5-9673-8D128202ED48}" dt="2026-03-04T16:45:06.827" v="45444" actId="14100"/>
          <ac:spMkLst>
            <pc:docMk/>
            <pc:sldMk cId="2412408973" sldId="4749"/>
            <ac:spMk id="22" creationId="{DE3287DF-CF01-BA6A-AEA5-E63B89EA7F2D}"/>
          </ac:spMkLst>
        </pc:spChg>
        <pc:spChg chg="add mod">
          <ac:chgData name="Yoel Kortick" userId="167978f5-7f40-4909-85d5-d4149554ad4e" providerId="ADAL" clId="{D5FD8459-2B5C-48A5-9673-8D128202ED48}" dt="2026-03-04T16:46:09.049" v="45456" actId="1076"/>
          <ac:spMkLst>
            <pc:docMk/>
            <pc:sldMk cId="2412408973" sldId="4749"/>
            <ac:spMk id="25" creationId="{5FB963FF-11A6-D33E-EFD1-0227FABC4727}"/>
          </ac:spMkLst>
        </pc:spChg>
        <pc:picChg chg="add mod ord">
          <ac:chgData name="Yoel Kortick" userId="167978f5-7f40-4909-85d5-d4149554ad4e" providerId="ADAL" clId="{D5FD8459-2B5C-48A5-9673-8D128202ED48}" dt="2026-03-04T16:40:58.872" v="45380" actId="208"/>
          <ac:picMkLst>
            <pc:docMk/>
            <pc:sldMk cId="2412408973" sldId="4749"/>
            <ac:picMk id="3" creationId="{2CC44503-9C24-97E0-0384-286AB18A09D0}"/>
          </ac:picMkLst>
        </pc:picChg>
        <pc:cxnChg chg="add mod">
          <ac:chgData name="Yoel Kortick" userId="167978f5-7f40-4909-85d5-d4149554ad4e" providerId="ADAL" clId="{D5FD8459-2B5C-48A5-9673-8D128202ED48}" dt="2026-03-04T16:43:55.120" v="45435" actId="478"/>
          <ac:cxnSpMkLst>
            <pc:docMk/>
            <pc:sldMk cId="2412408973" sldId="4749"/>
            <ac:cxnSpMk id="17" creationId="{A1476FE4-3E71-900B-6A3A-482BD323EC5F}"/>
          </ac:cxnSpMkLst>
        </pc:cxnChg>
        <pc:cxnChg chg="add mod">
          <ac:chgData name="Yoel Kortick" userId="167978f5-7f40-4909-85d5-d4149554ad4e" providerId="ADAL" clId="{D5FD8459-2B5C-48A5-9673-8D128202ED48}" dt="2026-03-04T16:42:09.696" v="45410" actId="1035"/>
          <ac:cxnSpMkLst>
            <pc:docMk/>
            <pc:sldMk cId="2412408973" sldId="4749"/>
            <ac:cxnSpMk id="18" creationId="{D315E6F2-DE48-4E56-8A76-493ACE6D4CCB}"/>
          </ac:cxnSpMkLst>
        </pc:cxnChg>
        <pc:cxnChg chg="add mod">
          <ac:chgData name="Yoel Kortick" userId="167978f5-7f40-4909-85d5-d4149554ad4e" providerId="ADAL" clId="{D5FD8459-2B5C-48A5-9673-8D128202ED48}" dt="2026-03-04T16:45:13.322" v="45446" actId="14100"/>
          <ac:cxnSpMkLst>
            <pc:docMk/>
            <pc:sldMk cId="2412408973" sldId="4749"/>
            <ac:cxnSpMk id="23" creationId="{69E4DD81-07A1-9473-1488-F23A954A9BCE}"/>
          </ac:cxnSpMkLst>
        </pc:cxnChg>
        <pc:cxnChg chg="add mod">
          <ac:chgData name="Yoel Kortick" userId="167978f5-7f40-4909-85d5-d4149554ad4e" providerId="ADAL" clId="{D5FD8459-2B5C-48A5-9673-8D128202ED48}" dt="2026-03-24T12:31:47.027" v="47091" actId="14100"/>
          <ac:cxnSpMkLst>
            <pc:docMk/>
            <pc:sldMk cId="2412408973" sldId="4749"/>
            <ac:cxnSpMk id="26" creationId="{DD5FECF5-4FEC-DDD3-337D-9E13A307DFAC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04T16:50:15.332" v="45525" actId="14100"/>
        <pc:sldMkLst>
          <pc:docMk/>
          <pc:sldMk cId="12068009" sldId="4750"/>
        </pc:sldMkLst>
        <pc:spChg chg="mod">
          <ac:chgData name="Yoel Kortick" userId="167978f5-7f40-4909-85d5-d4149554ad4e" providerId="ADAL" clId="{D5FD8459-2B5C-48A5-9673-8D128202ED48}" dt="2026-03-04T16:49:04.882" v="45497" actId="1036"/>
          <ac:spMkLst>
            <pc:docMk/>
            <pc:sldMk cId="12068009" sldId="4750"/>
            <ac:spMk id="5" creationId="{AC51742B-2E85-3EB3-ADE8-FA07AD01BA91}"/>
          </ac:spMkLst>
        </pc:spChg>
        <pc:spChg chg="mod">
          <ac:chgData name="Yoel Kortick" userId="167978f5-7f40-4909-85d5-d4149554ad4e" providerId="ADAL" clId="{D5FD8459-2B5C-48A5-9673-8D128202ED48}" dt="2026-03-04T16:49:09.843" v="45498" actId="1076"/>
          <ac:spMkLst>
            <pc:docMk/>
            <pc:sldMk cId="12068009" sldId="4750"/>
            <ac:spMk id="6" creationId="{C4810091-F256-4B84-AEF6-86D903A07163}"/>
          </ac:spMkLst>
        </pc:spChg>
        <pc:spChg chg="add mod">
          <ac:chgData name="Yoel Kortick" userId="167978f5-7f40-4909-85d5-d4149554ad4e" providerId="ADAL" clId="{D5FD8459-2B5C-48A5-9673-8D128202ED48}" dt="2026-03-04T16:50:15.332" v="45525" actId="14100"/>
          <ac:spMkLst>
            <pc:docMk/>
            <pc:sldMk cId="12068009" sldId="4750"/>
            <ac:spMk id="7" creationId="{56973D2B-268D-BD0F-5BDB-04D6E1D44C7A}"/>
          </ac:spMkLst>
        </pc:spChg>
        <pc:spChg chg="mod">
          <ac:chgData name="Yoel Kortick" userId="167978f5-7f40-4909-85d5-d4149554ad4e" providerId="ADAL" clId="{D5FD8459-2B5C-48A5-9673-8D128202ED48}" dt="2026-03-04T16:48:13.132" v="45465"/>
          <ac:spMkLst>
            <pc:docMk/>
            <pc:sldMk cId="12068009" sldId="4750"/>
            <ac:spMk id="11" creationId="{F9C03DB8-EC97-A1C9-CABD-0C5074A5C41A}"/>
          </ac:spMkLst>
        </pc:spChg>
        <pc:picChg chg="add mod ord">
          <ac:chgData name="Yoel Kortick" userId="167978f5-7f40-4909-85d5-d4149554ad4e" providerId="ADAL" clId="{D5FD8459-2B5C-48A5-9673-8D128202ED48}" dt="2026-03-04T16:49:12.841" v="45499" actId="208"/>
          <ac:picMkLst>
            <pc:docMk/>
            <pc:sldMk cId="12068009" sldId="4750"/>
            <ac:picMk id="3" creationId="{D0B3C614-776B-F3E4-C54F-AC91CCD5F46A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4T17:02:37.805" v="45734" actId="1036"/>
        <pc:sldMkLst>
          <pc:docMk/>
          <pc:sldMk cId="4037125399" sldId="4751"/>
        </pc:sldMkLst>
        <pc:spChg chg="mod">
          <ac:chgData name="Yoel Kortick" userId="167978f5-7f40-4909-85d5-d4149554ad4e" providerId="ADAL" clId="{D5FD8459-2B5C-48A5-9673-8D128202ED48}" dt="2026-03-04T17:02:37.805" v="45734" actId="1036"/>
          <ac:spMkLst>
            <pc:docMk/>
            <pc:sldMk cId="4037125399" sldId="4751"/>
            <ac:spMk id="4" creationId="{E5F4F42C-6745-883A-7B4A-53A22D6D3532}"/>
          </ac:spMkLst>
        </pc:spChg>
        <pc:spChg chg="mod">
          <ac:chgData name="Yoel Kortick" userId="167978f5-7f40-4909-85d5-d4149554ad4e" providerId="ADAL" clId="{D5FD8459-2B5C-48A5-9673-8D128202ED48}" dt="2026-03-04T16:58:46.002" v="45705" actId="6549"/>
          <ac:spMkLst>
            <pc:docMk/>
            <pc:sldMk cId="4037125399" sldId="4751"/>
            <ac:spMk id="11" creationId="{0C44A840-6A4E-4FAA-C442-2390B3B58E9C}"/>
          </ac:spMkLst>
        </pc:spChg>
        <pc:picChg chg="add mod ord">
          <ac:chgData name="Yoel Kortick" userId="167978f5-7f40-4909-85d5-d4149554ad4e" providerId="ADAL" clId="{D5FD8459-2B5C-48A5-9673-8D128202ED48}" dt="2026-03-04T16:58:53.100" v="45731" actId="1035"/>
          <ac:picMkLst>
            <pc:docMk/>
            <pc:sldMk cId="4037125399" sldId="4751"/>
            <ac:picMk id="5" creationId="{0DC9FABB-1B7F-37F0-378D-E127283C9DD6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4T17:04:28.278" v="45755" actId="208"/>
        <pc:sldMkLst>
          <pc:docMk/>
          <pc:sldMk cId="1737536389" sldId="4752"/>
        </pc:sldMkLst>
        <pc:spChg chg="mod">
          <ac:chgData name="Yoel Kortick" userId="167978f5-7f40-4909-85d5-d4149554ad4e" providerId="ADAL" clId="{D5FD8459-2B5C-48A5-9673-8D128202ED48}" dt="2026-03-04T17:04:25.904" v="45754" actId="14100"/>
          <ac:spMkLst>
            <pc:docMk/>
            <pc:sldMk cId="1737536389" sldId="4752"/>
            <ac:spMk id="4" creationId="{A08C1BD6-8617-CFDA-05C9-30835ED6654C}"/>
          </ac:spMkLst>
        </pc:spChg>
        <pc:spChg chg="mod">
          <ac:chgData name="Yoel Kortick" userId="167978f5-7f40-4909-85d5-d4149554ad4e" providerId="ADAL" clId="{D5FD8459-2B5C-48A5-9673-8D128202ED48}" dt="2026-03-04T17:03:56.225" v="45741"/>
          <ac:spMkLst>
            <pc:docMk/>
            <pc:sldMk cId="1737536389" sldId="4752"/>
            <ac:spMk id="11" creationId="{3F6C59D1-EEA7-AD3A-1D0D-6F2814CCA382}"/>
          </ac:spMkLst>
        </pc:spChg>
        <pc:picChg chg="add mod ord">
          <ac:chgData name="Yoel Kortick" userId="167978f5-7f40-4909-85d5-d4149554ad4e" providerId="ADAL" clId="{D5FD8459-2B5C-48A5-9673-8D128202ED48}" dt="2026-03-04T17:04:28.278" v="45755" actId="208"/>
          <ac:picMkLst>
            <pc:docMk/>
            <pc:sldMk cId="1737536389" sldId="4752"/>
            <ac:picMk id="5" creationId="{E89ED1B9-F921-A958-0C26-40C312E67EC1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4T17:06:02.742" v="45775" actId="1036"/>
        <pc:sldMkLst>
          <pc:docMk/>
          <pc:sldMk cId="126622844" sldId="4753"/>
        </pc:sldMkLst>
        <pc:spChg chg="mod">
          <ac:chgData name="Yoel Kortick" userId="167978f5-7f40-4909-85d5-d4149554ad4e" providerId="ADAL" clId="{D5FD8459-2B5C-48A5-9673-8D128202ED48}" dt="2026-03-04T17:06:02.742" v="45775" actId="1036"/>
          <ac:spMkLst>
            <pc:docMk/>
            <pc:sldMk cId="126622844" sldId="4753"/>
            <ac:spMk id="4" creationId="{3A10408C-E120-D5D8-35AD-CA6F9E959F07}"/>
          </ac:spMkLst>
        </pc:spChg>
        <pc:spChg chg="mod">
          <ac:chgData name="Yoel Kortick" userId="167978f5-7f40-4909-85d5-d4149554ad4e" providerId="ADAL" clId="{D5FD8459-2B5C-48A5-9673-8D128202ED48}" dt="2026-03-04T17:05:15.273" v="45761"/>
          <ac:spMkLst>
            <pc:docMk/>
            <pc:sldMk cId="126622844" sldId="4753"/>
            <ac:spMk id="11" creationId="{64E3F235-8694-0CF8-C795-C40FDBFE1BA8}"/>
          </ac:spMkLst>
        </pc:spChg>
        <pc:picChg chg="add mod ord">
          <ac:chgData name="Yoel Kortick" userId="167978f5-7f40-4909-85d5-d4149554ad4e" providerId="ADAL" clId="{D5FD8459-2B5C-48A5-9673-8D128202ED48}" dt="2026-03-04T17:05:51.322" v="45768" actId="167"/>
          <ac:picMkLst>
            <pc:docMk/>
            <pc:sldMk cId="126622844" sldId="4753"/>
            <ac:picMk id="3" creationId="{E931AEEB-FB80-B498-F89D-69CBAE821D2C}"/>
          </ac:picMkLst>
        </pc:picChg>
      </pc:sldChg>
      <pc:sldChg chg="addSp modSp add mod">
        <pc:chgData name="Yoel Kortick" userId="167978f5-7f40-4909-85d5-d4149554ad4e" providerId="ADAL" clId="{D5FD8459-2B5C-48A5-9673-8D128202ED48}" dt="2026-03-05T07:27:22.686" v="46044" actId="14100"/>
        <pc:sldMkLst>
          <pc:docMk/>
          <pc:sldMk cId="2037180404" sldId="4754"/>
        </pc:sldMkLst>
        <pc:spChg chg="add mod">
          <ac:chgData name="Yoel Kortick" userId="167978f5-7f40-4909-85d5-d4149554ad4e" providerId="ADAL" clId="{D5FD8459-2B5C-48A5-9673-8D128202ED48}" dt="2026-03-05T07:27:22.686" v="46044" actId="14100"/>
          <ac:spMkLst>
            <pc:docMk/>
            <pc:sldMk cId="2037180404" sldId="4754"/>
            <ac:spMk id="4" creationId="{E3325A80-7FB6-A638-EDB8-CBBB431C4BF4}"/>
          </ac:spMkLst>
        </pc:spChg>
        <pc:spChg chg="mod">
          <ac:chgData name="Yoel Kortick" userId="167978f5-7f40-4909-85d5-d4149554ad4e" providerId="ADAL" clId="{D5FD8459-2B5C-48A5-9673-8D128202ED48}" dt="2026-03-04T17:16:52.772" v="45927"/>
          <ac:spMkLst>
            <pc:docMk/>
            <pc:sldMk cId="2037180404" sldId="4754"/>
            <ac:spMk id="11" creationId="{BBC873A2-0EA3-0A79-1522-8CCA9EE68855}"/>
          </ac:spMkLst>
        </pc:spChg>
        <pc:picChg chg="add mod ord">
          <ac:chgData name="Yoel Kortick" userId="167978f5-7f40-4909-85d5-d4149554ad4e" providerId="ADAL" clId="{D5FD8459-2B5C-48A5-9673-8D128202ED48}" dt="2026-03-05T07:27:17.263" v="46043" actId="1035"/>
          <ac:picMkLst>
            <pc:docMk/>
            <pc:sldMk cId="2037180404" sldId="4754"/>
            <ac:picMk id="3" creationId="{D51A3116-1A83-DC91-8ADD-1518369485B6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5T07:26:05.529" v="46023" actId="208"/>
        <pc:sldMkLst>
          <pc:docMk/>
          <pc:sldMk cId="2143703108" sldId="4755"/>
        </pc:sldMkLst>
        <pc:spChg chg="mod">
          <ac:chgData name="Yoel Kortick" userId="167978f5-7f40-4909-85d5-d4149554ad4e" providerId="ADAL" clId="{D5FD8459-2B5C-48A5-9673-8D128202ED48}" dt="2026-03-05T07:25:57.642" v="46020" actId="14100"/>
          <ac:spMkLst>
            <pc:docMk/>
            <pc:sldMk cId="2143703108" sldId="4755"/>
            <ac:spMk id="4" creationId="{DC2CB345-40E0-797B-6B88-9F399E0827DA}"/>
          </ac:spMkLst>
        </pc:spChg>
        <pc:spChg chg="add mod">
          <ac:chgData name="Yoel Kortick" userId="167978f5-7f40-4909-85d5-d4149554ad4e" providerId="ADAL" clId="{D5FD8459-2B5C-48A5-9673-8D128202ED48}" dt="2026-03-05T07:26:03.007" v="46022" actId="14100"/>
          <ac:spMkLst>
            <pc:docMk/>
            <pc:sldMk cId="2143703108" sldId="4755"/>
            <ac:spMk id="8" creationId="{AE352CBF-A488-965A-430C-282A825A615A}"/>
          </ac:spMkLst>
        </pc:spChg>
        <pc:spChg chg="mod">
          <ac:chgData name="Yoel Kortick" userId="167978f5-7f40-4909-85d5-d4149554ad4e" providerId="ADAL" clId="{D5FD8459-2B5C-48A5-9673-8D128202ED48}" dt="2026-03-05T07:23:56.444" v="45972" actId="14100"/>
          <ac:spMkLst>
            <pc:docMk/>
            <pc:sldMk cId="2143703108" sldId="4755"/>
            <ac:spMk id="11" creationId="{F235708E-AA72-EE6E-B74B-7658264A1086}"/>
          </ac:spMkLst>
        </pc:spChg>
        <pc:picChg chg="add mod ord">
          <ac:chgData name="Yoel Kortick" userId="167978f5-7f40-4909-85d5-d4149554ad4e" providerId="ADAL" clId="{D5FD8459-2B5C-48A5-9673-8D128202ED48}" dt="2026-03-05T07:26:05.529" v="46023" actId="208"/>
          <ac:picMkLst>
            <pc:docMk/>
            <pc:sldMk cId="2143703108" sldId="4755"/>
            <ac:picMk id="7" creationId="{92641E3D-F856-5995-391F-34F0141AAD08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5T07:28:10.019" v="46066" actId="14100"/>
        <pc:sldMkLst>
          <pc:docMk/>
          <pc:sldMk cId="1748573820" sldId="4756"/>
        </pc:sldMkLst>
        <pc:spChg chg="mod">
          <ac:chgData name="Yoel Kortick" userId="167978f5-7f40-4909-85d5-d4149554ad4e" providerId="ADAL" clId="{D5FD8459-2B5C-48A5-9673-8D128202ED48}" dt="2026-03-05T07:28:05.850" v="46065" actId="14100"/>
          <ac:spMkLst>
            <pc:docMk/>
            <pc:sldMk cId="1748573820" sldId="4756"/>
            <ac:spMk id="4" creationId="{829AEF86-D6A0-CF7F-5822-B0ED10D7B1A7}"/>
          </ac:spMkLst>
        </pc:spChg>
        <pc:spChg chg="mod">
          <ac:chgData name="Yoel Kortick" userId="167978f5-7f40-4909-85d5-d4149554ad4e" providerId="ADAL" clId="{D5FD8459-2B5C-48A5-9673-8D128202ED48}" dt="2026-03-05T07:28:10.019" v="46066" actId="14100"/>
          <ac:spMkLst>
            <pc:docMk/>
            <pc:sldMk cId="1748573820" sldId="4756"/>
            <ac:spMk id="8" creationId="{E7338101-961C-D615-7490-DE95BF09C004}"/>
          </ac:spMkLst>
        </pc:spChg>
        <pc:picChg chg="add mod ord">
          <ac:chgData name="Yoel Kortick" userId="167978f5-7f40-4909-85d5-d4149554ad4e" providerId="ADAL" clId="{D5FD8459-2B5C-48A5-9673-8D128202ED48}" dt="2026-03-05T07:27:58.329" v="46064" actId="1035"/>
          <ac:picMkLst>
            <pc:docMk/>
            <pc:sldMk cId="1748573820" sldId="4756"/>
            <ac:picMk id="3" creationId="{7E35EABC-0957-A7A5-95C2-24658D98E1E1}"/>
          </ac:picMkLst>
        </pc:picChg>
      </pc:sldChg>
      <pc:sldChg chg="modSp add del mod">
        <pc:chgData name="Yoel Kortick" userId="167978f5-7f40-4909-85d5-d4149554ad4e" providerId="ADAL" clId="{D5FD8459-2B5C-48A5-9673-8D128202ED48}" dt="2026-03-24T12:26:48.295" v="47087" actId="47"/>
        <pc:sldMkLst>
          <pc:docMk/>
          <pc:sldMk cId="3673459917" sldId="4757"/>
        </pc:sldMkLst>
      </pc:sldChg>
      <pc:sldChg chg="modSp add mod">
        <pc:chgData name="Yoel Kortick" userId="167978f5-7f40-4909-85d5-d4149554ad4e" providerId="ADAL" clId="{D5FD8459-2B5C-48A5-9673-8D128202ED48}" dt="2026-03-05T07:40:11.748" v="46961" actId="255"/>
        <pc:sldMkLst>
          <pc:docMk/>
          <pc:sldMk cId="2182302872" sldId="4758"/>
        </pc:sldMkLst>
        <pc:spChg chg="mod">
          <ac:chgData name="Yoel Kortick" userId="167978f5-7f40-4909-85d5-d4149554ad4e" providerId="ADAL" clId="{D5FD8459-2B5C-48A5-9673-8D128202ED48}" dt="2026-03-05T07:29:10.282" v="46134"/>
          <ac:spMkLst>
            <pc:docMk/>
            <pc:sldMk cId="2182302872" sldId="4758"/>
            <ac:spMk id="10" creationId="{BD85BD47-F918-C390-32C8-DE070F71DEEF}"/>
          </ac:spMkLst>
        </pc:spChg>
        <pc:spChg chg="mod">
          <ac:chgData name="Yoel Kortick" userId="167978f5-7f40-4909-85d5-d4149554ad4e" providerId="ADAL" clId="{D5FD8459-2B5C-48A5-9673-8D128202ED48}" dt="2026-03-05T07:40:11.748" v="46961" actId="255"/>
          <ac:spMkLst>
            <pc:docMk/>
            <pc:sldMk cId="2182302872" sldId="4758"/>
            <ac:spMk id="11" creationId="{E8B8F421-84D8-2CF0-7029-A63EF15CE5B6}"/>
          </ac:spMkLst>
        </pc:spChg>
      </pc:sldChg>
      <pc:sldChg chg="addSp modSp add mod">
        <pc:chgData name="Yoel Kortick" userId="167978f5-7f40-4909-85d5-d4149554ad4e" providerId="ADAL" clId="{D5FD8459-2B5C-48A5-9673-8D128202ED48}" dt="2026-03-05T07:32:49.798" v="46554" actId="208"/>
        <pc:sldMkLst>
          <pc:docMk/>
          <pc:sldMk cId="415307349" sldId="4759"/>
        </pc:sldMkLst>
        <pc:spChg chg="mod">
          <ac:chgData name="Yoel Kortick" userId="167978f5-7f40-4909-85d5-d4149554ad4e" providerId="ADAL" clId="{D5FD8459-2B5C-48A5-9673-8D128202ED48}" dt="2026-03-05T07:32:48.074" v="46553" actId="14100"/>
          <ac:spMkLst>
            <pc:docMk/>
            <pc:sldMk cId="415307349" sldId="4759"/>
            <ac:spMk id="11" creationId="{594D0169-828B-34D5-D8CE-1594842ACDBC}"/>
          </ac:spMkLst>
        </pc:spChg>
        <pc:picChg chg="add mod">
          <ac:chgData name="Yoel Kortick" userId="167978f5-7f40-4909-85d5-d4149554ad4e" providerId="ADAL" clId="{D5FD8459-2B5C-48A5-9673-8D128202ED48}" dt="2026-03-05T07:32:49.798" v="46554" actId="208"/>
          <ac:picMkLst>
            <pc:docMk/>
            <pc:sldMk cId="415307349" sldId="4759"/>
            <ac:picMk id="3" creationId="{8D55AF97-F29B-5058-51F2-FB90363DCEEA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05T07:45:24.315" v="47042" actId="14100"/>
        <pc:sldMkLst>
          <pc:docMk/>
          <pc:sldMk cId="2683310715" sldId="4760"/>
        </pc:sldMkLst>
        <pc:spChg chg="add mod">
          <ac:chgData name="Yoel Kortick" userId="167978f5-7f40-4909-85d5-d4149554ad4e" providerId="ADAL" clId="{D5FD8459-2B5C-48A5-9673-8D128202ED48}" dt="2026-03-05T07:34:18.969" v="46669" actId="1035"/>
          <ac:spMkLst>
            <pc:docMk/>
            <pc:sldMk cId="2683310715" sldId="4760"/>
            <ac:spMk id="5" creationId="{FC12E2A2-EB01-E96F-202A-5FE9746860F9}"/>
          </ac:spMkLst>
        </pc:spChg>
        <pc:spChg chg="add mod">
          <ac:chgData name="Yoel Kortick" userId="167978f5-7f40-4909-85d5-d4149554ad4e" providerId="ADAL" clId="{D5FD8459-2B5C-48A5-9673-8D128202ED48}" dt="2026-03-05T07:45:24.315" v="47042" actId="14100"/>
          <ac:spMkLst>
            <pc:docMk/>
            <pc:sldMk cId="2683310715" sldId="4760"/>
            <ac:spMk id="6" creationId="{2CF577C7-9BA3-04FB-7267-63D5978BDBC5}"/>
          </ac:spMkLst>
        </pc:spChg>
        <pc:spChg chg="mod">
          <ac:chgData name="Yoel Kortick" userId="167978f5-7f40-4909-85d5-d4149554ad4e" providerId="ADAL" clId="{D5FD8459-2B5C-48A5-9673-8D128202ED48}" dt="2026-03-05T07:33:22.714" v="46660" actId="20577"/>
          <ac:spMkLst>
            <pc:docMk/>
            <pc:sldMk cId="2683310715" sldId="4760"/>
            <ac:spMk id="11" creationId="{A9143991-0872-073F-8F40-9BF436444CE4}"/>
          </ac:spMkLst>
        </pc:spChg>
        <pc:picChg chg="add mod">
          <ac:chgData name="Yoel Kortick" userId="167978f5-7f40-4909-85d5-d4149554ad4e" providerId="ADAL" clId="{D5FD8459-2B5C-48A5-9673-8D128202ED48}" dt="2026-03-05T07:34:06.548" v="46665" actId="208"/>
          <ac:picMkLst>
            <pc:docMk/>
            <pc:sldMk cId="2683310715" sldId="4760"/>
            <ac:picMk id="4" creationId="{6433200B-3AFB-9FDC-1322-CF4D06590449}"/>
          </ac:picMkLst>
        </pc:picChg>
        <pc:cxnChg chg="add mod">
          <ac:chgData name="Yoel Kortick" userId="167978f5-7f40-4909-85d5-d4149554ad4e" providerId="ADAL" clId="{D5FD8459-2B5C-48A5-9673-8D128202ED48}" dt="2026-03-05T07:35:50.012" v="46779"/>
          <ac:cxnSpMkLst>
            <pc:docMk/>
            <pc:sldMk cId="2683310715" sldId="4760"/>
            <ac:cxnSpMk id="8" creationId="{EC0E79EA-267F-7D48-AE0E-FC6D74932EE6}"/>
          </ac:cxnSpMkLst>
        </pc:cxnChg>
        <pc:cxnChg chg="add mod">
          <ac:chgData name="Yoel Kortick" userId="167978f5-7f40-4909-85d5-d4149554ad4e" providerId="ADAL" clId="{D5FD8459-2B5C-48A5-9673-8D128202ED48}" dt="2026-03-05T07:35:44.266" v="46778"/>
          <ac:cxnSpMkLst>
            <pc:docMk/>
            <pc:sldMk cId="2683310715" sldId="4760"/>
            <ac:cxnSpMk id="14" creationId="{2A2EAB83-C067-B890-4067-9B9852D9626A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05T07:42:09.456" v="46975" actId="11529"/>
        <pc:sldMkLst>
          <pc:docMk/>
          <pc:sldMk cId="2860760339" sldId="4761"/>
        </pc:sldMkLst>
        <pc:spChg chg="mod">
          <ac:chgData name="Yoel Kortick" userId="167978f5-7f40-4909-85d5-d4149554ad4e" providerId="ADAL" clId="{D5FD8459-2B5C-48A5-9673-8D128202ED48}" dt="2026-03-05T07:41:15.864" v="46969" actId="113"/>
          <ac:spMkLst>
            <pc:docMk/>
            <pc:sldMk cId="2860760339" sldId="4761"/>
            <ac:spMk id="11" creationId="{F19EF429-B4D0-68D0-CD73-5FB070804720}"/>
          </ac:spMkLst>
        </pc:spChg>
        <pc:picChg chg="add mod">
          <ac:chgData name="Yoel Kortick" userId="167978f5-7f40-4909-85d5-d4149554ad4e" providerId="ADAL" clId="{D5FD8459-2B5C-48A5-9673-8D128202ED48}" dt="2026-03-05T07:42:04.770" v="46974" actId="208"/>
          <ac:picMkLst>
            <pc:docMk/>
            <pc:sldMk cId="2860760339" sldId="4761"/>
            <ac:picMk id="4" creationId="{CD2C103B-1FC3-FA72-0210-C2C57588EBCF}"/>
          </ac:picMkLst>
        </pc:picChg>
        <pc:cxnChg chg="add">
          <ac:chgData name="Yoel Kortick" userId="167978f5-7f40-4909-85d5-d4149554ad4e" providerId="ADAL" clId="{D5FD8459-2B5C-48A5-9673-8D128202ED48}" dt="2026-03-05T07:42:09.456" v="46975" actId="11529"/>
          <ac:cxnSpMkLst>
            <pc:docMk/>
            <pc:sldMk cId="2860760339" sldId="4761"/>
            <ac:cxnSpMk id="6" creationId="{25CE7696-1398-1315-CDF7-9907F7444088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05T07:45:36.709" v="47045" actId="14100"/>
        <pc:sldMkLst>
          <pc:docMk/>
          <pc:sldMk cId="1765431347" sldId="4762"/>
        </pc:sldMkLst>
        <pc:spChg chg="mod">
          <ac:chgData name="Yoel Kortick" userId="167978f5-7f40-4909-85d5-d4149554ad4e" providerId="ADAL" clId="{D5FD8459-2B5C-48A5-9673-8D128202ED48}" dt="2026-03-05T07:45:36.709" v="47045" actId="14100"/>
          <ac:spMkLst>
            <pc:docMk/>
            <pc:sldMk cId="1765431347" sldId="4762"/>
            <ac:spMk id="6" creationId="{D0F8DD4D-81B1-9F66-B283-2B2A201D6C65}"/>
          </ac:spMkLst>
        </pc:spChg>
        <pc:picChg chg="add mod ord">
          <ac:chgData name="Yoel Kortick" userId="167978f5-7f40-4909-85d5-d4149554ad4e" providerId="ADAL" clId="{D5FD8459-2B5C-48A5-9673-8D128202ED48}" dt="2026-03-05T07:44:37.258" v="47007" actId="208"/>
          <ac:picMkLst>
            <pc:docMk/>
            <pc:sldMk cId="1765431347" sldId="4762"/>
            <ac:picMk id="3" creationId="{9D13457F-BF56-0647-089A-9A79C8BDB9B8}"/>
          </ac:picMkLst>
        </pc:picChg>
      </pc:sldChg>
      <pc:sldChg chg="modSp add mod">
        <pc:chgData name="Yoel Kortick" userId="167978f5-7f40-4909-85d5-d4149554ad4e" providerId="ADAL" clId="{D5FD8459-2B5C-48A5-9673-8D128202ED48}" dt="2026-03-24T12:25:46.222" v="47049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2:25:43.070" v="47048" actId="21"/>
          <ac:spMkLst>
            <pc:docMk/>
            <pc:sldMk cId="4211200420" sldId="2147480734"/>
            <ac:spMk id="20" creationId="{F3FAFD27-4E72-02F3-4BE5-0257CE6CCA06}"/>
          </ac:spMkLst>
        </pc:spChg>
        <pc:spChg chg="mod">
          <ac:chgData name="Yoel Kortick" userId="167978f5-7f40-4909-85d5-d4149554ad4e" providerId="ADAL" clId="{D5FD8459-2B5C-48A5-9673-8D128202ED48}" dt="2026-03-24T12:25:46.222" v="47049"/>
          <ac:spMkLst>
            <pc:docMk/>
            <pc:sldMk cId="4211200420" sldId="2147480734"/>
            <ac:spMk id="21" creationId="{369CD759-B328-7738-5035-DB8F3C22AAF8}"/>
          </ac:spMkLst>
        </pc:spChg>
      </pc:sldChg>
      <pc:sldChg chg="modSp add mod">
        <pc:chgData name="Yoel Kortick" userId="167978f5-7f40-4909-85d5-d4149554ad4e" providerId="ADAL" clId="{D5FD8459-2B5C-48A5-9673-8D128202ED48}" dt="2026-03-24T12:26:00.010" v="47053" actId="20577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2:26:00.010" v="47053" actId="20577"/>
          <ac:spMkLst>
            <pc:docMk/>
            <pc:sldMk cId="3114946829" sldId="2147480740"/>
            <ac:spMk id="2" creationId="{E49D7228-C46C-B8B4-351E-042E5C34BC7A}"/>
          </ac:spMkLst>
        </pc:spChg>
      </pc:sldChg>
      <pc:sldChg chg="add">
        <pc:chgData name="Yoel Kortick" userId="167978f5-7f40-4909-85d5-d4149554ad4e" providerId="ADAL" clId="{D5FD8459-2B5C-48A5-9673-8D128202ED48}" dt="2026-03-24T12:25:25.004" v="47046"/>
        <pc:sldMkLst>
          <pc:docMk/>
          <pc:sldMk cId="2436352067" sldId="2147480764"/>
        </pc:sldMkLst>
      </pc:sldChg>
      <pc:sldChg chg="modSp add mod">
        <pc:chgData name="Yoel Kortick" userId="167978f5-7f40-4909-85d5-d4149554ad4e" providerId="ADAL" clId="{D5FD8459-2B5C-48A5-9673-8D128202ED48}" dt="2026-03-24T12:26:26.855" v="47083" actId="20577"/>
        <pc:sldMkLst>
          <pc:docMk/>
          <pc:sldMk cId="2686716611" sldId="2147480765"/>
        </pc:sldMkLst>
        <pc:spChg chg="mod">
          <ac:chgData name="Yoel Kortick" userId="167978f5-7f40-4909-85d5-d4149554ad4e" providerId="ADAL" clId="{D5FD8459-2B5C-48A5-9673-8D128202ED48}" dt="2026-03-24T12:26:26.855" v="47083" actId="20577"/>
          <ac:spMkLst>
            <pc:docMk/>
            <pc:sldMk cId="2686716611" sldId="2147480765"/>
            <ac:spMk id="7" creationId="{C3428D40-3415-E2D5-8E3D-6E3E9DA50EBB}"/>
          </ac:spMkLst>
        </pc:spChg>
      </pc:sldChg>
      <pc:sldChg chg="modSp add">
        <pc:chgData name="Yoel Kortick" userId="167978f5-7f40-4909-85d5-d4149554ad4e" providerId="ADAL" clId="{D5FD8459-2B5C-48A5-9673-8D128202ED48}" dt="2026-03-24T12:26:46.072" v="47086"/>
        <pc:sldMkLst>
          <pc:docMk/>
          <pc:sldMk cId="3738068588" sldId="2147480766"/>
        </pc:sldMkLst>
        <pc:spChg chg="mod">
          <ac:chgData name="Yoel Kortick" userId="167978f5-7f40-4909-85d5-d4149554ad4e" providerId="ADAL" clId="{D5FD8459-2B5C-48A5-9673-8D128202ED48}" dt="2026-03-24T12:26:46.072" v="47086"/>
          <ac:spMkLst>
            <pc:docMk/>
            <pc:sldMk cId="3738068588" sldId="2147480766"/>
            <ac:spMk id="7" creationId="{84C283E7-D8DE-AE45-F6ED-303B1D0A74E7}"/>
          </ac:spMkLst>
        </pc:spChg>
      </pc:sldChg>
      <pc:sldChg chg="add">
        <pc:chgData name="Yoel Kortick" userId="167978f5-7f40-4909-85d5-d4149554ad4e" providerId="ADAL" clId="{D5FD8459-2B5C-48A5-9673-8D128202ED48}" dt="2026-03-24T12:39:31.908" v="47092"/>
        <pc:sldMkLst>
          <pc:docMk/>
          <pc:sldMk cId="2865992544" sldId="2147480767"/>
        </pc:sldMkLst>
      </pc:sldChg>
      <pc:sldMasterChg chg="addSp delSp modSp mod delSldLayout modSldLayout">
        <pc:chgData name="Yoel Kortick" userId="167978f5-7f40-4909-85d5-d4149554ad4e" providerId="ADAL" clId="{D5FD8459-2B5C-48A5-9673-8D128202ED48}" dt="2026-03-24T12:39:34.793" v="47093" actId="47"/>
        <pc:sldMasterMkLst>
          <pc:docMk/>
          <pc:sldMasterMk cId="1691894521" sldId="2147483966"/>
        </pc:sldMasterMkLst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9" creationId="{D6499300-47C6-69A1-374C-0F6633E8E017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16" creationId="{AF90299C-1615-8D68-01FC-28FD2B0A52D2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38" creationId="{0040568F-EF5B-FEE3-528E-03F491E80D93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39" creationId="{AC75AF04-F013-D26B-F11B-8DD6CD51CF63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41" creationId="{5DBB4305-71E3-84FE-1DAF-90D94501CA7E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42" creationId="{6C62779F-EB92-4F54-EA30-A69C25483E54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50" creationId="{668D1E10-2075-645E-38AC-DF6947C193BB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53" creationId="{69B3CB15-6576-5B4B-188D-58D5C9F0C2DB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55" creationId="{202A97FA-E6C9-636E-290C-EC6435DBAD11}"/>
          </ac:spMkLst>
        </pc:spChg>
        <pc:spChg chg="mod">
          <ac:chgData name="Yoel Kortick" userId="167978f5-7f40-4909-85d5-d4149554ad4e" providerId="ADAL" clId="{D5FD8459-2B5C-48A5-9673-8D128202ED48}" dt="2026-03-24T12:27:43.282" v="47089"/>
          <ac:spMkLst>
            <pc:docMk/>
            <pc:sldMasterMk cId="1691894521" sldId="2147483966"/>
            <ac:spMk id="57" creationId="{79305EF8-516E-2D89-5EF4-1F97D46E512D}"/>
          </ac:spMkLst>
        </pc:spChg>
        <pc:picChg chg="add del mod">
          <ac:chgData name="Yoel Kortick" userId="167978f5-7f40-4909-85d5-d4149554ad4e" providerId="ADAL" clId="{D5FD8459-2B5C-48A5-9673-8D128202ED48}" dt="2026-03-24T12:27:42.578" v="47088" actId="478"/>
          <ac:picMkLst>
            <pc:docMk/>
            <pc:sldMasterMk cId="1691894521" sldId="2147483966"/>
            <ac:picMk id="3" creationId="{0F3B43D6-3A31-2B7A-CD20-9B6F1E2F1BCB}"/>
          </ac:picMkLst>
        </pc:picChg>
        <pc:sldLayoutChg chg="delSp mod">
          <pc:chgData name="Yoel Kortick" userId="167978f5-7f40-4909-85d5-d4149554ad4e" providerId="ADAL" clId="{D5FD8459-2B5C-48A5-9673-8D128202ED48}" dt="2026-02-26T06:56:14.121" v="42406" actId="478"/>
          <pc:sldLayoutMkLst>
            <pc:docMk/>
            <pc:sldMasterMk cId="1691894521" sldId="2147483966"/>
            <pc:sldLayoutMk cId="447397038" sldId="2147483919"/>
          </pc:sldLayoutMkLst>
        </pc:sldLayoutChg>
        <pc:sldLayoutChg chg="del">
          <pc:chgData name="Yoel Kortick" userId="167978f5-7f40-4909-85d5-d4149554ad4e" providerId="ADAL" clId="{D5FD8459-2B5C-48A5-9673-8D128202ED48}" dt="2026-03-24T12:26:07.407" v="47054" actId="47"/>
          <pc:sldLayoutMkLst>
            <pc:docMk/>
            <pc:sldMasterMk cId="1691894521" sldId="2147483966"/>
            <pc:sldLayoutMk cId="3807986186" sldId="2147484687"/>
          </pc:sldLayoutMkLst>
        </pc:sldLayoutChg>
        <pc:sldLayoutChg chg="del">
          <pc:chgData name="Yoel Kortick" userId="167978f5-7f40-4909-85d5-d4149554ad4e" providerId="ADAL" clId="{D5FD8459-2B5C-48A5-9673-8D128202ED48}" dt="2026-03-24T12:26:07.407" v="47054" actId="47"/>
          <pc:sldLayoutMkLst>
            <pc:docMk/>
            <pc:sldMasterMk cId="1691894521" sldId="2147483966"/>
            <pc:sldLayoutMk cId="2199703584" sldId="2147484690"/>
          </pc:sldLayoutMkLst>
        </pc:sldLayoutChg>
        <pc:sldLayoutChg chg="del">
          <pc:chgData name="Yoel Kortick" userId="167978f5-7f40-4909-85d5-d4149554ad4e" providerId="ADAL" clId="{D5FD8459-2B5C-48A5-9673-8D128202ED48}" dt="2026-03-24T12:39:34.793" v="47093" actId="47"/>
          <pc:sldLayoutMkLst>
            <pc:docMk/>
            <pc:sldMasterMk cId="1691894521" sldId="2147483966"/>
            <pc:sldLayoutMk cId="2508058586" sldId="214748469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23570604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90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9947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718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44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78873E9-63CB-697C-D9BE-18C21A7F7791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B7BD7F5A-BE2E-6484-4A48-E24117BC528E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74525E75-CC2A-FF5D-AF75-3BF5AF6633C8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B230FF96-93B1-EDB6-19A4-E945546EAB42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265A8BAF-461D-2D66-ED86-6406CE029935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BD3DE8CE-AB0F-E1AE-049C-AC00401BAFA0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668D1E10-2075-645E-38AC-DF6947C193BB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CC52F267-6A6F-3162-7DD1-0638FF72874D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FA458708-0650-757E-7ED6-5D16EBDE3CAC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69B3CB15-6576-5B4B-188D-58D5C9F0C2DB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DAECAE01-CA83-215C-BCC2-820F778ABFE3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202A97FA-E6C9-636E-290C-EC6435DBAD11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BB1FBF3B-66C9-77AD-3251-04EF356D37B3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79305EF8-516E-2D89-5EF4-1F97D46E512D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0158FDA9-FFA4-3DD7-E92E-D2105362204D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2F3E68F7-723F-9243-F3A3-47AA6507F01D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2CCE74B9-0917-23B8-4C30-1EE90359C663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D5BC573E-AE72-CFE0-DAD2-0D77DCE8AEDB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1CE13A5F-0A05-C7EA-1290-70D4874FD3F4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9905C6E8-82F3-6785-4823-363EA7FBC29C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0040568F-EF5B-FEE3-528E-03F491E80D93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AC75AF04-F013-D26B-F11B-8DD6CD51CF63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D749609F-21B5-9335-42AA-8B55E13E9F7F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5DBB4305-71E3-84FE-1DAF-90D94501CA7E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6C62779F-EB92-4F54-EA30-A69C25483E54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9CAAA6B2-739B-0759-C030-A6FC633AE3CF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D382A8FA-FC39-FCC1-799B-A7D854D8B803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46CAE978-81E6-1541-11A1-196A514C2E41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9EDB79ED-911C-22BF-45F7-2BE099E52CBA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290D106F-2CFB-96DC-14EF-C7185D197359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BC20AEE5-8ADC-4801-9EEC-049389DBB6D7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F92DAD5C-9C4B-C342-E4EA-1CBD6F2125CE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31003F51-A9A8-D6E8-5F29-2FAC901E4283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169EEEF6-47BE-2E28-53A3-633C063AF709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4FFBFE30-1CFC-A1F2-1053-BFED5013A83A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AF90299C-1615-8D68-01FC-28FD2B0A52D2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B1B049BE-9D83-7027-2448-A1D5D177FC51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FA87F1DD-DADD-4144-A29A-3CAF6FB8B3B7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67CCB086-CB92-46D3-D554-7DD64C92D632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36E57344-76EF-B745-7785-C8ADDDD5A8EE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9E490E7F-186B-41C6-DAE0-594653544C84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52AC0E84-44A6-76EF-E715-555DAC290979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499300-47C6-69A1-374C-0F6633E8E017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1" r:id="rId68"/>
    <p:sldLayoutId id="2147484693" r:id="rId69"/>
    <p:sldLayoutId id="2147484694" r:id="rId70"/>
    <p:sldLayoutId id="2147484695" r:id="rId71"/>
    <p:sldLayoutId id="2147484696" r:id="rId7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jlis.lis.ntu.edu.tw/files/journal/j53-1.pdf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lingual.mofa.gov.tw/web/WorkingHolidayen/Working_holidays_in_Taiwan.pdf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jlis.lis.ntu.edu.tw/files/journal/j53-1.pd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lingual.mofa.gov.tw/web/WorkingHolidayen/Working_holidays_in_Taiwan.pdf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exlibrisgroup.com/Primo/Release_Notes/002Primo_VE/2025/010Primo_VE_2025_Release_Notes?mon=202507BASE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Full Text Indexing for local records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1D5A3-66F5-1337-52B0-7C39F5A30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CD1592-71C7-E94F-593A-6C1E2C53A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8509"/>
            <a:ext cx="12192000" cy="22809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2AE7624-6C8B-9664-1000-225F5A71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17F1AC-40FC-3855-BE89-950AA7DEF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9C03DB8-EC97-A1C9-CABD-0C5074A5C4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76562"/>
          </a:xfrm>
        </p:spPr>
        <p:txBody>
          <a:bodyPr/>
          <a:lstStyle/>
          <a:p>
            <a:r>
              <a:rPr lang="en-US" sz="2000" dirty="0"/>
              <a:t>Select “Add field &gt; Add local field” to open the Define a Local Field page.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51742B-2E85-3EB3-ADE8-FA07AD01BA91}"/>
              </a:ext>
            </a:extLst>
          </p:cNvPr>
          <p:cNvSpPr/>
          <p:nvPr/>
        </p:nvSpPr>
        <p:spPr>
          <a:xfrm>
            <a:off x="9438640" y="2844800"/>
            <a:ext cx="924560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10091-F256-4B84-AEF6-86D903A07163}"/>
              </a:ext>
            </a:extLst>
          </p:cNvPr>
          <p:cNvSpPr/>
          <p:nvPr/>
        </p:nvSpPr>
        <p:spPr>
          <a:xfrm>
            <a:off x="9448800" y="3474720"/>
            <a:ext cx="924560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21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88574-6E95-CBB1-ECBA-03BA2129E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C44503-9C24-97E0-0384-286AB18A0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656"/>
            <a:ext cx="12192000" cy="2380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50B8AFE-2630-2300-FB11-081FADFA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97D3B9-498E-F4F3-CA0C-C33616391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1476FE4-3E71-900B-6A3A-482BD323EC5F}"/>
              </a:ext>
            </a:extLst>
          </p:cNvPr>
          <p:cNvCxnSpPr>
            <a:cxnSpLocks/>
          </p:cNvCxnSpPr>
          <p:nvPr/>
        </p:nvCxnSpPr>
        <p:spPr>
          <a:xfrm>
            <a:off x="1569684" y="1809705"/>
            <a:ext cx="248956" cy="9639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315E6F2-DE48-4E56-8A76-493ACE6D4CCB}"/>
              </a:ext>
            </a:extLst>
          </p:cNvPr>
          <p:cNvCxnSpPr>
            <a:cxnSpLocks/>
          </p:cNvCxnSpPr>
          <p:nvPr/>
        </p:nvCxnSpPr>
        <p:spPr>
          <a:xfrm flipH="1">
            <a:off x="8981440" y="1833376"/>
            <a:ext cx="355600" cy="9639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9A345F1-44A5-9554-356A-CB8E33A920F5}"/>
              </a:ext>
            </a:extLst>
          </p:cNvPr>
          <p:cNvSpPr txBox="1"/>
          <p:nvPr/>
        </p:nvSpPr>
        <p:spPr>
          <a:xfrm>
            <a:off x="8666480" y="1057865"/>
            <a:ext cx="2153848" cy="76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b="1" dirty="0"/>
              <a:t>Display label</a:t>
            </a:r>
            <a:r>
              <a:rPr lang="en-US" dirty="0"/>
              <a:t> – Specify the display label for this local field.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79BA91-F5DE-A053-5BEA-B1EB0EF6F0D4}"/>
              </a:ext>
            </a:extLst>
          </p:cNvPr>
          <p:cNvSpPr txBox="1"/>
          <p:nvPr/>
        </p:nvSpPr>
        <p:spPr>
          <a:xfrm>
            <a:off x="553792" y="826416"/>
            <a:ext cx="2153848" cy="96855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b="1" dirty="0"/>
              <a:t>Field to edit </a:t>
            </a:r>
            <a:r>
              <a:rPr lang="en-US" dirty="0"/>
              <a:t>– Specify which local field will be used for full-text indexing. </a:t>
            </a:r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3287DF-CF01-BA6A-AEA5-E63B89EA7F2D}"/>
              </a:ext>
            </a:extLst>
          </p:cNvPr>
          <p:cNvSpPr txBox="1"/>
          <p:nvPr/>
        </p:nvSpPr>
        <p:spPr>
          <a:xfrm>
            <a:off x="7680960" y="5116061"/>
            <a:ext cx="3454328" cy="14481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b="1" dirty="0"/>
              <a:t>Use full text links for indexing</a:t>
            </a:r>
            <a:r>
              <a:rPr lang="en-US" dirty="0"/>
              <a:t> – Select this check box to instruct the system to fetch and index externally held full text. This option can be assigned only to a single local field and cannot be selected if used for another local field.</a:t>
            </a:r>
          </a:p>
          <a:p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9E4DD81-07A1-9473-1488-F23A954A9BCE}"/>
              </a:ext>
            </a:extLst>
          </p:cNvPr>
          <p:cNvCxnSpPr>
            <a:cxnSpLocks/>
          </p:cNvCxnSpPr>
          <p:nvPr/>
        </p:nvCxnSpPr>
        <p:spPr>
          <a:xfrm flipV="1">
            <a:off x="10302240" y="4343902"/>
            <a:ext cx="340288" cy="7721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FB963FF-11A6-D33E-EFD1-0227FABC4727}"/>
              </a:ext>
            </a:extLst>
          </p:cNvPr>
          <p:cNvSpPr txBox="1"/>
          <p:nvPr/>
        </p:nvSpPr>
        <p:spPr>
          <a:xfrm>
            <a:off x="1305632" y="5118909"/>
            <a:ext cx="2153848" cy="5741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b="1" dirty="0"/>
              <a:t>Enable field for search </a:t>
            </a:r>
            <a:r>
              <a:rPr lang="en-US" dirty="0"/>
              <a:t>– Clear this option.</a:t>
            </a:r>
          </a:p>
          <a:p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D5FECF5-4FEC-DDD3-337D-9E13A307DFAC}"/>
              </a:ext>
            </a:extLst>
          </p:cNvPr>
          <p:cNvCxnSpPr>
            <a:cxnSpLocks/>
          </p:cNvCxnSpPr>
          <p:nvPr/>
        </p:nvCxnSpPr>
        <p:spPr>
          <a:xfrm flipH="1" flipV="1">
            <a:off x="1818640" y="3796992"/>
            <a:ext cx="889000" cy="13190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40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1D5A3-66F5-1337-52B0-7C39F5A30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B3C614-776B-F3E4-C54F-AC91CCD5F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2328"/>
            <a:ext cx="12192000" cy="39864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2AE7624-6C8B-9664-1000-225F5A71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17F1AC-40FC-3855-BE89-950AA7DEF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9C03DB8-EC97-A1C9-CABD-0C5074A5C4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76562"/>
          </a:xfrm>
        </p:spPr>
        <p:txBody>
          <a:bodyPr/>
          <a:lstStyle/>
          <a:p>
            <a:r>
              <a:rPr lang="en-US" sz="2000" dirty="0"/>
              <a:t>Define from which field the full-text link should be taken for indexing.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51742B-2E85-3EB3-ADE8-FA07AD01BA91}"/>
              </a:ext>
            </a:extLst>
          </p:cNvPr>
          <p:cNvSpPr/>
          <p:nvPr/>
        </p:nvSpPr>
        <p:spPr>
          <a:xfrm>
            <a:off x="9753600" y="4692315"/>
            <a:ext cx="1473200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10091-F256-4B84-AEF6-86D903A07163}"/>
              </a:ext>
            </a:extLst>
          </p:cNvPr>
          <p:cNvSpPr/>
          <p:nvPr/>
        </p:nvSpPr>
        <p:spPr>
          <a:xfrm>
            <a:off x="629920" y="5334000"/>
            <a:ext cx="924560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973D2B-268D-BD0F-5BDB-04D6E1D44C7A}"/>
              </a:ext>
            </a:extLst>
          </p:cNvPr>
          <p:cNvSpPr txBox="1"/>
          <p:nvPr/>
        </p:nvSpPr>
        <p:spPr>
          <a:xfrm>
            <a:off x="2418080" y="4512777"/>
            <a:ext cx="6543040" cy="5570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In this example, the link to the full text is mapped from the MARC 956 field to the local field using the MARC21 Bibliographic Field mapping method.</a:t>
            </a:r>
          </a:p>
        </p:txBody>
      </p:sp>
    </p:spTree>
    <p:extLst>
      <p:ext uri="{BB962C8B-B14F-4D97-AF65-F5344CB8AC3E}">
        <p14:creationId xmlns:p14="http://schemas.microsoft.com/office/powerpoint/2010/main" val="12068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Sample records with full text indexing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335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9995-5EDD-98F3-ED09-80EAD333F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9ED1B9-F921-A958-0C26-40C312E67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72" y="2117841"/>
            <a:ext cx="8992855" cy="2886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2E5F9EC-C68E-5AC2-8AC5-DD4A8D33C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Sample records with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B0E9DC-2A69-C7FD-0507-08A45CA86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F6C59D1-EEA7-AD3A-1D0D-6F2814CCA3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063209"/>
          </a:xfrm>
        </p:spPr>
        <p:txBody>
          <a:bodyPr/>
          <a:lstStyle/>
          <a:p>
            <a:r>
              <a:rPr lang="en-US" sz="2000" dirty="0"/>
              <a:t>Title “A Snapshot of Library and Information Sciences Studies in Taiwan” has a 956 field with </a:t>
            </a:r>
          </a:p>
          <a:p>
            <a:pPr marL="0" indent="0">
              <a:buNone/>
            </a:pPr>
            <a:r>
              <a:rPr lang="en-US" dirty="0"/>
              <a:t>956__ </a:t>
            </a:r>
            <a:r>
              <a:rPr lang="pt-BR" dirty="0"/>
              <a:t>$$a https://jlis.lis.ntu.edu.tw/files/journal/j53-1.pdf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8C1BD6-8617-CFDA-05C9-30835ED6654C}"/>
              </a:ext>
            </a:extLst>
          </p:cNvPr>
          <p:cNvSpPr/>
          <p:nvPr/>
        </p:nvSpPr>
        <p:spPr>
          <a:xfrm>
            <a:off x="1788160" y="4663441"/>
            <a:ext cx="3830320" cy="3408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36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95800-293A-5CCB-7A29-E1D810468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31AEEB-FB80-B498-F89D-69CBAE821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719" y="1988074"/>
            <a:ext cx="7353935" cy="42298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974B65B-90C6-FF39-18E5-E97A440B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Sample records with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8C6835-E696-F672-02C7-933CD608A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4E3F235-8694-0CF8-C795-C40FDBFE1B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632169"/>
          </a:xfrm>
        </p:spPr>
        <p:txBody>
          <a:bodyPr/>
          <a:lstStyle/>
          <a:p>
            <a:r>
              <a:rPr lang="en-US" sz="2000" dirty="0"/>
              <a:t>The URL </a:t>
            </a:r>
            <a:r>
              <a:rPr lang="pt-BR" dirty="0">
                <a:hlinkClick r:id="rId3"/>
              </a:rPr>
              <a:t>https://jlis.lis.ntu.edu.tw/files/journal/j53-1.pdf</a:t>
            </a:r>
            <a:r>
              <a:rPr lang="pt-BR" dirty="0"/>
              <a:t> contains the text:</a:t>
            </a:r>
          </a:p>
          <a:p>
            <a:pPr marL="0" indent="0">
              <a:buNone/>
            </a:pPr>
            <a:r>
              <a:rPr lang="en-US" dirty="0"/>
              <a:t>Bibliometrics and content analysis approaches were adopted in this study to review the papers</a:t>
            </a: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10408C-E120-D5D8-35AD-CA6F9E959F07}"/>
              </a:ext>
            </a:extLst>
          </p:cNvPr>
          <p:cNvSpPr/>
          <p:nvPr/>
        </p:nvSpPr>
        <p:spPr>
          <a:xfrm>
            <a:off x="3068320" y="4511040"/>
            <a:ext cx="6492240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2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3B44-D9DF-5179-377F-C40570BB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A5BA232-1259-DD0A-50AA-0AD3EF52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Sample records with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A349517-22CB-A16F-FAA5-9F610616D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C5D2F6B-8362-D19B-BA84-0E2AFF0291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063209"/>
          </a:xfrm>
        </p:spPr>
        <p:txBody>
          <a:bodyPr/>
          <a:lstStyle/>
          <a:p>
            <a:r>
              <a:rPr lang="en-US" sz="2000" dirty="0"/>
              <a:t>Title “Working holidays in Taiwan” has a 956 field with </a:t>
            </a:r>
          </a:p>
          <a:p>
            <a:pPr marL="0" indent="0">
              <a:buNone/>
            </a:pPr>
            <a:r>
              <a:rPr lang="en-US" dirty="0"/>
              <a:t>956__ </a:t>
            </a:r>
            <a:r>
              <a:rPr lang="pt-BR" dirty="0"/>
              <a:t>$$a https://multilingual.mofa.gov.tw/web/WorkingHolidayen/Working_holidays_in_Taiwan.pdf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8FB660-3E90-9DF0-A583-3CE863777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942" y="2242972"/>
            <a:ext cx="6916115" cy="23720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4B7874-A617-740B-4390-7045E3A7C6C8}"/>
              </a:ext>
            </a:extLst>
          </p:cNvPr>
          <p:cNvSpPr/>
          <p:nvPr/>
        </p:nvSpPr>
        <p:spPr>
          <a:xfrm>
            <a:off x="2905760" y="4318000"/>
            <a:ext cx="5963920" cy="2868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93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457FD-8C4E-F9FD-362E-BF3E6BC5B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C9FABB-1B7F-37F0-378D-E127283C9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85" y="2387600"/>
            <a:ext cx="11302175" cy="41382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62D81BB-12C8-81CE-C2B8-ED434362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Sample records with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328DF5D-EBDA-FC0E-2D99-A8E97A452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C44A840-6A4E-4FAA-C442-2390B3B58E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632169"/>
          </a:xfrm>
        </p:spPr>
        <p:txBody>
          <a:bodyPr/>
          <a:lstStyle/>
          <a:p>
            <a:r>
              <a:rPr lang="en-US" sz="2000" dirty="0"/>
              <a:t>The URL </a:t>
            </a:r>
            <a:r>
              <a:rPr lang="pt-BR" dirty="0">
                <a:hlinkClick r:id="rId3"/>
              </a:rPr>
              <a:t>https://multilingual.mofa.gov.tw/web/WorkingHolidayen/Working_holidays_in_Taiwan.pdf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Contains the text:</a:t>
            </a:r>
          </a:p>
          <a:p>
            <a:pPr marL="0" indent="0">
              <a:buNone/>
            </a:pPr>
            <a:r>
              <a:rPr lang="en-US" dirty="0"/>
              <a:t>Immerse yourself in traditional Chinese culture, preserved like nowhere else, with Taiwanese characteristics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F4F42C-6745-883A-7B4A-53A22D6D3532}"/>
              </a:ext>
            </a:extLst>
          </p:cNvPr>
          <p:cNvSpPr/>
          <p:nvPr/>
        </p:nvSpPr>
        <p:spPr>
          <a:xfrm>
            <a:off x="6400800" y="3226437"/>
            <a:ext cx="1717040" cy="481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125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9D2EB-E064-C31B-F68F-58E2F6833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28D40-3415-E2D5-8E3D-6E3E9DA50E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Using the full text indexing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AF64353-B778-1451-91B2-FD44A8DE7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16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3074-0FEC-C559-318E-8E8DA256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59F7C2-D774-3B1C-ECA8-A93091FD4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74" y="2604035"/>
            <a:ext cx="10424160" cy="34076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3D3DF0F-FD5D-3D01-BF1C-6B7EC7478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Using the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F8432A0-52D0-C528-F36A-7D815DD6D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E829FAB-BD1E-8E96-2923-8410215308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510249"/>
          </a:xfrm>
        </p:spPr>
        <p:txBody>
          <a:bodyPr/>
          <a:lstStyle/>
          <a:p>
            <a:r>
              <a:rPr lang="en-US" sz="2000" dirty="0"/>
              <a:t>We will now search for the full text “Bibliometrics and content analysis approaches were adopted in this study to review the papers” which is in the pdf file at </a:t>
            </a:r>
            <a:r>
              <a:rPr lang="en-US" sz="2000" dirty="0">
                <a:hlinkClick r:id="rId3"/>
              </a:rPr>
              <a:t>https://jlis.lis.ntu.edu.tw/files/journal/j53-1.pdf</a:t>
            </a:r>
            <a:r>
              <a:rPr lang="en-US" sz="2000" dirty="0"/>
              <a:t> which is in the bibliographic record with title “A Snapshot of Library and Information Sciences Studies in Taiwan”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C36186-2869-259C-7483-A05A3DAB7526}"/>
              </a:ext>
            </a:extLst>
          </p:cNvPr>
          <p:cNvSpPr/>
          <p:nvPr/>
        </p:nvSpPr>
        <p:spPr>
          <a:xfrm>
            <a:off x="2987040" y="4653280"/>
            <a:ext cx="5039360" cy="416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30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Creating a Local Field for Full Text Indexing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Sample records with full text indexing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Using the full text indexing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Configurations in the Primo VE NDE View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E9482-3712-6738-0DEA-9CDFAF62B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641E3D-F856-5995-391F-34F0141AA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1175"/>
            <a:ext cx="12192000" cy="38030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1A13BDF-28F8-D5EC-F3AD-B71C0652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Using the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53A20F-974A-081E-8885-4E5E8A6BC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235708E-AA72-EE6E-B74B-7658264A1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55209"/>
          </a:xfrm>
        </p:spPr>
        <p:txBody>
          <a:bodyPr/>
          <a:lstStyle/>
          <a:p>
            <a:r>
              <a:rPr lang="en-US" sz="2000" dirty="0"/>
              <a:t>The record is retrieved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2CB345-40E0-797B-6B88-9F399E0827DA}"/>
              </a:ext>
            </a:extLst>
          </p:cNvPr>
          <p:cNvSpPr/>
          <p:nvPr/>
        </p:nvSpPr>
        <p:spPr>
          <a:xfrm>
            <a:off x="2489200" y="2393221"/>
            <a:ext cx="5791200" cy="3759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352CBF-A488-965A-430C-282A825A615A}"/>
              </a:ext>
            </a:extLst>
          </p:cNvPr>
          <p:cNvSpPr/>
          <p:nvPr/>
        </p:nvSpPr>
        <p:spPr>
          <a:xfrm>
            <a:off x="955040" y="3978702"/>
            <a:ext cx="7924800" cy="5526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703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8C963-1A00-5363-CF0B-0FC57D734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1A3116-1A83-DC91-8ADD-151836948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10" y="2589036"/>
            <a:ext cx="10424160" cy="33648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F5BBB1E-8673-136F-274E-86A39444A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Using the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7334B8-EDAC-4D91-BE5D-CEF6A18C6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BC873A2-0EA3-0A79-1522-8CCA9EE688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510249"/>
          </a:xfrm>
        </p:spPr>
        <p:txBody>
          <a:bodyPr/>
          <a:lstStyle/>
          <a:p>
            <a:r>
              <a:rPr lang="en-US" sz="2000" dirty="0"/>
              <a:t>We will now search for the full text “Immerse yourself in traditional Chinese culture, preserved like nowhere else, with Taiwanese characteristics” which is in the pdf file at </a:t>
            </a:r>
            <a:r>
              <a:rPr lang="pt-BR" sz="2000" dirty="0">
                <a:hlinkClick r:id="rId3"/>
              </a:rPr>
              <a:t>https://multilingual.mofa.gov.tw/web/WorkingHolidayen/Working_holidays_in_Taiwan.pdf</a:t>
            </a:r>
            <a:r>
              <a:rPr lang="en-US" sz="2000" dirty="0"/>
              <a:t> which is in the bibliographic record with title “Working holidays in Taiwan”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25A80-7FB6-A638-EDB8-CBBB431C4BF4}"/>
              </a:ext>
            </a:extLst>
          </p:cNvPr>
          <p:cNvSpPr/>
          <p:nvPr/>
        </p:nvSpPr>
        <p:spPr>
          <a:xfrm>
            <a:off x="2987040" y="4653280"/>
            <a:ext cx="5953760" cy="39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80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29549-7E0F-3D18-3E6B-9EDB8057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35EABC-0957-A7A5-95C2-24658D98E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500"/>
            <a:ext cx="12192000" cy="3667159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A88416D-C483-D62A-7AA5-8D921C310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Using the full text indexing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4DBDDB-4FAF-17F3-D30C-7B25391E6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EFF008B-5307-5EC1-9CE0-FF8271F39F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55209"/>
          </a:xfrm>
        </p:spPr>
        <p:txBody>
          <a:bodyPr/>
          <a:lstStyle/>
          <a:p>
            <a:r>
              <a:rPr lang="en-US" sz="2000" dirty="0"/>
              <a:t>The record is retrieved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9AEF86-D6A0-CF7F-5822-B0ED10D7B1A7}"/>
              </a:ext>
            </a:extLst>
          </p:cNvPr>
          <p:cNvSpPr/>
          <p:nvPr/>
        </p:nvSpPr>
        <p:spPr>
          <a:xfrm>
            <a:off x="2489200" y="2393221"/>
            <a:ext cx="7284720" cy="3422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338101-961C-D615-7490-DE95BF09C004}"/>
              </a:ext>
            </a:extLst>
          </p:cNvPr>
          <p:cNvSpPr/>
          <p:nvPr/>
        </p:nvSpPr>
        <p:spPr>
          <a:xfrm>
            <a:off x="955040" y="3978702"/>
            <a:ext cx="7924800" cy="4713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573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F2CF6-3CA3-1FFA-925F-49E51A947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C283E7-D8DE-AE45-F6ED-303B1D0A74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Configurations in the Primo VE NDE View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6C225FC-9180-F21C-DB57-89C03709E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68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89000-09FE-80DA-259E-E2A4C7EE1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D85BD47-F918-C390-32C8-DE070F71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Configurations in the Primo VE NDE View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38378E-1B06-5010-7797-EA88B829A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8B8F421-84D8-2CF0-7029-A63EF15CE5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sz="2000" dirty="0"/>
              <a:t>The fact that local records were searched for full text is not “by default”, and when it is enabled end users have the option to disable it. </a:t>
            </a:r>
          </a:p>
          <a:p>
            <a:r>
              <a:rPr lang="en-US" sz="2000" dirty="0"/>
              <a:t>Thus, the institution can configure whether users can search local records for full text, and if enabled,  whether it is searched by default for local search scopes. </a:t>
            </a:r>
          </a:p>
          <a:p>
            <a:r>
              <a:rPr lang="en-US" sz="2000" dirty="0"/>
              <a:t>Once enabled, users can enable/disable the search for local full text by toggling the “Search in Full Text” option.</a:t>
            </a:r>
          </a:p>
          <a:p>
            <a:r>
              <a:rPr lang="en-US" sz="2000" dirty="0"/>
              <a:t>Note: Before this development in Primo VE NDE, local records were searched for full text by default, and users had no option to disable it. </a:t>
            </a:r>
          </a:p>
          <a:p>
            <a:pPr lvl="1"/>
            <a:r>
              <a:rPr lang="en-US" sz="2000" dirty="0"/>
              <a:t>See “NDE UI - Control Search of Local Full Text” in the </a:t>
            </a:r>
            <a:r>
              <a:rPr lang="en-US" sz="2000" dirty="0">
                <a:hlinkClick r:id="rId2"/>
              </a:rPr>
              <a:t>July 2025 Primo VE Release Notes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2302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6AF03-2892-65A6-73B2-388CA8CB2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C7E7203-C83D-B02B-8BA0-311C0811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Configurations in the Primo VE NDE View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97BAD3-5E7E-3379-7020-51C7554AF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4D0169-828B-34D5-D8CE-1594842ACDB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247743"/>
          </a:xfrm>
        </p:spPr>
        <p:txBody>
          <a:bodyPr/>
          <a:lstStyle/>
          <a:p>
            <a:r>
              <a:rPr lang="en-US" sz="2000" dirty="0"/>
              <a:t>In the “Brief Results” tab of Primo VE NDE view we have the following defined.</a:t>
            </a:r>
          </a:p>
          <a:p>
            <a:r>
              <a:rPr lang="en-US" sz="2000" dirty="0"/>
              <a:t>We have defined to have the ability to search in Local Full Text, and we have defined that it will be the default value for the toggle.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55AF97-F29B-5058-51F2-FB90363DC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5128"/>
            <a:ext cx="12192000" cy="12477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307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62597-1C31-0BD8-D90F-9C2C69522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C3BF68-5EEC-5A38-4EA6-4809B9553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Configurations in the Primo VE NDE View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B3DBDA7-4C98-78C4-DEFD-C12D3B4BC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9143991-0872-073F-8F40-9BF436444C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247743"/>
          </a:xfrm>
        </p:spPr>
        <p:txBody>
          <a:bodyPr/>
          <a:lstStyle/>
          <a:p>
            <a:r>
              <a:rPr lang="en-US" sz="2000" dirty="0"/>
              <a:t>Therefore, if an end user searches Primo and clicks to view the filters he or she will see this: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33200B-3AFB-9FDC-1322-CF4D06590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1755222"/>
            <a:ext cx="9093200" cy="45142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12E2A2-EB01-E96F-202A-5FE9746860F9}"/>
              </a:ext>
            </a:extLst>
          </p:cNvPr>
          <p:cNvSpPr/>
          <p:nvPr/>
        </p:nvSpPr>
        <p:spPr>
          <a:xfrm>
            <a:off x="1666240" y="3789680"/>
            <a:ext cx="192024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577C7-9BA3-04FB-7267-63D5978BDBC5}"/>
              </a:ext>
            </a:extLst>
          </p:cNvPr>
          <p:cNvSpPr txBox="1"/>
          <p:nvPr/>
        </p:nvSpPr>
        <p:spPr>
          <a:xfrm>
            <a:off x="365688" y="4541519"/>
            <a:ext cx="1920240" cy="118512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“Search in Full Text” appears and is by default checked.  User can change this if desired.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0E79EA-267F-7D48-AE0E-FC6D74932EE6}"/>
              </a:ext>
            </a:extLst>
          </p:cNvPr>
          <p:cNvCxnSpPr>
            <a:cxnSpLocks/>
          </p:cNvCxnSpPr>
          <p:nvPr/>
        </p:nvCxnSpPr>
        <p:spPr>
          <a:xfrm flipH="1">
            <a:off x="883920" y="3942080"/>
            <a:ext cx="782320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A2EAB83-C067-B890-4067-9B9852D9626A}"/>
              </a:ext>
            </a:extLst>
          </p:cNvPr>
          <p:cNvCxnSpPr>
            <a:cxnSpLocks/>
          </p:cNvCxnSpPr>
          <p:nvPr/>
        </p:nvCxnSpPr>
        <p:spPr>
          <a:xfrm flipH="1">
            <a:off x="883920" y="3942080"/>
            <a:ext cx="10160" cy="56896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310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F5B3A-5225-5193-143C-8C086BF61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6B99A01-1267-17D2-F2DD-1388EC8B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Configurations in the Primo VE NDE View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C83B54-AEA2-FF72-54A9-BCB013815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19EF429-B4D0-68D0-CD73-5FB0708047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561049"/>
          </a:xfrm>
        </p:spPr>
        <p:txBody>
          <a:bodyPr/>
          <a:lstStyle/>
          <a:p>
            <a:r>
              <a:rPr lang="en-US" sz="2000" dirty="0"/>
              <a:t>Now we make a change and make the default value for toggle be “No”.</a:t>
            </a:r>
          </a:p>
          <a:p>
            <a:r>
              <a:rPr lang="en-US" sz="2000" dirty="0"/>
              <a:t>In the “Brief Results” tab of Primo VE NDE view we have the following defined.</a:t>
            </a:r>
          </a:p>
          <a:p>
            <a:r>
              <a:rPr lang="en-US" sz="2000" dirty="0"/>
              <a:t>We have defined to have the ability to search in Local Full Text, and we have defined that it will </a:t>
            </a:r>
            <a:r>
              <a:rPr lang="en-US" sz="2000" b="1" dirty="0"/>
              <a:t>not</a:t>
            </a:r>
            <a:r>
              <a:rPr lang="en-US" sz="2000" dirty="0"/>
              <a:t> be the default value for the toggle.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2C103B-1FC3-FA72-0210-C2C57588E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9064"/>
            <a:ext cx="12192000" cy="117987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CE7696-1398-1315-CDF7-9907F7444088}"/>
              </a:ext>
            </a:extLst>
          </p:cNvPr>
          <p:cNvCxnSpPr/>
          <p:nvPr/>
        </p:nvCxnSpPr>
        <p:spPr>
          <a:xfrm flipH="1" flipV="1">
            <a:off x="2346960" y="3870960"/>
            <a:ext cx="294640" cy="7518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760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B1C64-3DB7-17B2-F803-C3827EFE6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13457F-BF56-0647-089A-9A79C8BDB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263" y="1687407"/>
            <a:ext cx="9406594" cy="46109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E777B21-EED1-C15D-EA2A-CC37C18B3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Configurations in the Primo VE NDE View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AC1F128-D9F4-7311-875F-8FD885DC2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4081C4E-05F4-E875-E3D2-ED3C40D9BE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247743"/>
          </a:xfrm>
        </p:spPr>
        <p:txBody>
          <a:bodyPr/>
          <a:lstStyle/>
          <a:p>
            <a:r>
              <a:rPr lang="en-US" sz="2000" dirty="0"/>
              <a:t>Therefore, if an end user searches Primo and clicks to view the filters he or she will see this: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30C86B-E0B3-BCE4-BD6C-5A2668BF42E3}"/>
              </a:ext>
            </a:extLst>
          </p:cNvPr>
          <p:cNvSpPr/>
          <p:nvPr/>
        </p:nvSpPr>
        <p:spPr>
          <a:xfrm>
            <a:off x="1666240" y="3789680"/>
            <a:ext cx="192024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F8DD4D-81B1-9F66-B283-2B2A201D6C65}"/>
              </a:ext>
            </a:extLst>
          </p:cNvPr>
          <p:cNvSpPr txBox="1"/>
          <p:nvPr/>
        </p:nvSpPr>
        <p:spPr>
          <a:xfrm>
            <a:off x="365688" y="4541519"/>
            <a:ext cx="1920240" cy="118512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“Search in Full Text” appears and is </a:t>
            </a:r>
            <a:r>
              <a:rPr lang="en-US" sz="1400" b="1" dirty="0"/>
              <a:t>not</a:t>
            </a:r>
            <a:r>
              <a:rPr lang="en-US" sz="1400" dirty="0"/>
              <a:t> by default checked. User can change this if desired.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39390B-9426-AFC7-0FA0-1165793D28FE}"/>
              </a:ext>
            </a:extLst>
          </p:cNvPr>
          <p:cNvCxnSpPr>
            <a:cxnSpLocks/>
          </p:cNvCxnSpPr>
          <p:nvPr/>
        </p:nvCxnSpPr>
        <p:spPr>
          <a:xfrm flipH="1">
            <a:off x="883920" y="3942080"/>
            <a:ext cx="782320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088A9F5-C4DF-3D2F-7736-D06C7FE7D87A}"/>
              </a:ext>
            </a:extLst>
          </p:cNvPr>
          <p:cNvCxnSpPr>
            <a:cxnSpLocks/>
          </p:cNvCxnSpPr>
          <p:nvPr/>
        </p:nvCxnSpPr>
        <p:spPr>
          <a:xfrm flipH="1">
            <a:off x="883920" y="3942080"/>
            <a:ext cx="10160" cy="56896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31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Introduction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sz="2000" dirty="0"/>
              <a:t>In Primo VE NDE is it possible to index full text externally held in a file of type PDF, TXT, or HTML for discovery. </a:t>
            </a:r>
          </a:p>
          <a:p>
            <a:r>
              <a:rPr lang="en-US" sz="2000" dirty="0"/>
              <a:t>In order for this functionality to be used, the link to the externally-held full text must be stored in a local search field. </a:t>
            </a:r>
          </a:p>
          <a:p>
            <a:r>
              <a:rPr lang="en-US" sz="2000" dirty="0"/>
              <a:t>During the indexing of a local field, Primo VE will perform the following actions on each of the full-text records:</a:t>
            </a:r>
          </a:p>
          <a:p>
            <a:pPr lvl="1"/>
            <a:r>
              <a:rPr lang="en-US" sz="2000" dirty="0"/>
              <a:t>Remove stop words based on language.</a:t>
            </a:r>
          </a:p>
          <a:p>
            <a:pPr lvl="1"/>
            <a:r>
              <a:rPr lang="en-US" sz="2000" dirty="0"/>
              <a:t>Remove HTML tags.</a:t>
            </a:r>
          </a:p>
          <a:p>
            <a:pPr lvl="1"/>
            <a:r>
              <a:rPr lang="en-US" sz="2000" dirty="0"/>
              <a:t>Index up to 10,000 terms.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673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177A-6D82-7B15-657E-6C26C1AA1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3B2425B-02B0-B4F8-D91D-8FE152AA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Introduction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75BD83F-8785-A3D3-1E38-6168D8D54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77BE7E0-B091-6D41-6EFB-F324679B6D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sz="2000" dirty="0"/>
              <a:t>External full-text indexing occurs when a URL in the metadata leads to a full-text target, which may be a file of type PDF, TXT, or HTML. </a:t>
            </a:r>
          </a:p>
          <a:p>
            <a:r>
              <a:rPr lang="en-US" sz="2000" dirty="0"/>
              <a:t>If the URL leads to a PDF file containing searchable text within the file, Primo will index that full-text target for searching. </a:t>
            </a:r>
          </a:p>
          <a:p>
            <a:r>
              <a:rPr lang="en-US" sz="2000" dirty="0"/>
              <a:t>Full-text indexing is configured by mapping the full text's URL in the source to a local field.</a:t>
            </a:r>
          </a:p>
        </p:txBody>
      </p:sp>
    </p:spTree>
    <p:extLst>
      <p:ext uri="{BB962C8B-B14F-4D97-AF65-F5344CB8AC3E}">
        <p14:creationId xmlns:p14="http://schemas.microsoft.com/office/powerpoint/2010/main" val="130629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Creating a Local Field for Full Text Indexing 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28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086569"/>
          </a:xfrm>
        </p:spPr>
        <p:txBody>
          <a:bodyPr/>
          <a:lstStyle/>
          <a:p>
            <a:r>
              <a:rPr lang="en-US" sz="2000" dirty="0"/>
              <a:t>The Define a Local Field page allows for the creation of local fields to enhance discovery via additional display fields, facets, and search indexes. </a:t>
            </a:r>
          </a:p>
          <a:p>
            <a:r>
              <a:rPr lang="en-US" sz="2000" dirty="0"/>
              <a:t>For this specific case, Primo maps the full-text link in a source record to a local field, where the full-text file is indexed for search.</a:t>
            </a:r>
          </a:p>
          <a:p>
            <a:r>
              <a:rPr lang="en-US" sz="2000" dirty="0"/>
              <a:t>Note that it is not possible (not is it necessary) to configure multiple local fields to handle full-text indexing.</a:t>
            </a:r>
          </a:p>
        </p:txBody>
      </p:sp>
    </p:spTree>
    <p:extLst>
      <p:ext uri="{BB962C8B-B14F-4D97-AF65-F5344CB8AC3E}">
        <p14:creationId xmlns:p14="http://schemas.microsoft.com/office/powerpoint/2010/main" val="246514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5B554-D716-E0CB-C66A-78117D5BD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34DAA3F-94AC-5B56-88F4-A7AB7F47B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F43BF3-C3CA-88F2-5977-CA3037A8E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4C73E-9D2B-D3D7-1E0D-67D8B4172A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791929"/>
          </a:xfrm>
        </p:spPr>
        <p:txBody>
          <a:bodyPr/>
          <a:lstStyle/>
          <a:p>
            <a:r>
              <a:rPr lang="en-US" sz="2000" dirty="0"/>
              <a:t>The steps to create a local field to handle full-text indexing are as follows: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Access the Manage Display and Local Fields page at “Configuration Menu &gt; Discovery &gt; Display Configuration &gt; Manage Display and Local Fields”.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</a:t>
            </a:r>
            <a:r>
              <a:rPr lang="en-US" sz="2000" b="1" dirty="0"/>
              <a:t>Add field &gt; Add local field</a:t>
            </a:r>
            <a:r>
              <a:rPr lang="en-US" sz="2000" dirty="0"/>
              <a:t> to open the Define a Local Field page.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Specify the following fields:</a:t>
            </a:r>
          </a:p>
          <a:p>
            <a:pPr marL="637200" lvl="1" indent="-457200">
              <a:buFont typeface="+mj-lt"/>
              <a:buAutoNum type="arabicPeriod"/>
            </a:pPr>
            <a:r>
              <a:rPr lang="en-US" sz="2000" b="1" dirty="0"/>
              <a:t>Field to edit</a:t>
            </a:r>
            <a:r>
              <a:rPr lang="en-US" sz="2000" dirty="0"/>
              <a:t> – Specify which local field will be used for full-text indexing. </a:t>
            </a:r>
          </a:p>
          <a:p>
            <a:pPr marL="637200" lvl="1" indent="-457200">
              <a:buFont typeface="+mj-lt"/>
              <a:buAutoNum type="arabicPeriod"/>
            </a:pPr>
            <a:r>
              <a:rPr lang="en-US" sz="2000" b="1" dirty="0"/>
              <a:t>Display label</a:t>
            </a:r>
            <a:r>
              <a:rPr lang="en-US" sz="2000" dirty="0"/>
              <a:t> – Specify the display label for this local field.</a:t>
            </a:r>
          </a:p>
          <a:p>
            <a:pPr marL="637200" lvl="1" indent="-457200">
              <a:buFont typeface="+mj-lt"/>
              <a:buAutoNum type="arabicPeriod"/>
            </a:pPr>
            <a:r>
              <a:rPr lang="en-US" sz="2000" b="1" dirty="0"/>
              <a:t>Enable field for search</a:t>
            </a:r>
            <a:r>
              <a:rPr lang="en-US" sz="2000" dirty="0"/>
              <a:t> – Clear this option.</a:t>
            </a:r>
          </a:p>
          <a:p>
            <a:pPr marL="637200" lvl="1" indent="-457200">
              <a:buFont typeface="+mj-lt"/>
              <a:buAutoNum type="arabicPeriod"/>
            </a:pPr>
            <a:r>
              <a:rPr lang="en-US" sz="2000" b="1" dirty="0"/>
              <a:t>Use full text links for indexing</a:t>
            </a:r>
            <a:r>
              <a:rPr lang="en-US" sz="2000" dirty="0"/>
              <a:t> – Select this check box to instruct the system to fetch and index externally held full text. This option can be assigned only to a single local field and cannot be selected if used for another local field.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Define from which field the full-text link should be taken for indexing.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0185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D88EE-B7BB-3D82-3933-D7CD1610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821C11-5F99-22DD-499F-0EA0C361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Creating a Local Field for Full Text Indexing 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11319D-2D28-0BED-FA40-47CE720AD2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309A092-C8DB-6BAF-8E86-42FFEF9F7C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687289"/>
          </a:xfrm>
        </p:spPr>
        <p:txBody>
          <a:bodyPr/>
          <a:lstStyle/>
          <a:p>
            <a:r>
              <a:rPr lang="en-US" sz="2000" dirty="0"/>
              <a:t>Access the Manage Display and Local Fields page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F4E486-C0E2-5A6F-6DF6-F69BF7F8E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299" y="2001993"/>
            <a:ext cx="3915321" cy="41630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ADBE580-D90A-BC53-969F-5EC23D78D407}"/>
              </a:ext>
            </a:extLst>
          </p:cNvPr>
          <p:cNvSpPr/>
          <p:nvPr/>
        </p:nvSpPr>
        <p:spPr>
          <a:xfrm>
            <a:off x="5618480" y="3322320"/>
            <a:ext cx="2103120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91047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8274</TotalTime>
  <Words>1425</Words>
  <Application>Microsoft Office PowerPoint</Application>
  <PresentationFormat>Widescreen</PresentationFormat>
  <Paragraphs>118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Introduction</vt:lpstr>
      <vt:lpstr>PowerPoint Presentation</vt:lpstr>
      <vt:lpstr>Creating a Local Field for Full Text Indexing </vt:lpstr>
      <vt:lpstr>Creating a Local Field for Full Text Indexing </vt:lpstr>
      <vt:lpstr>Creating a Local Field for Full Text Indexing </vt:lpstr>
      <vt:lpstr>Creating a Local Field for Full Text Indexing </vt:lpstr>
      <vt:lpstr>Creating a Local Field for Full Text Indexing </vt:lpstr>
      <vt:lpstr>Creating a Local Field for Full Text Indexing </vt:lpstr>
      <vt:lpstr>PowerPoint Presentation</vt:lpstr>
      <vt:lpstr>Sample records with full text indexing</vt:lpstr>
      <vt:lpstr>Sample records with full text indexing</vt:lpstr>
      <vt:lpstr>Sample records with full text indexing</vt:lpstr>
      <vt:lpstr>Sample records with full text indexing</vt:lpstr>
      <vt:lpstr>PowerPoint Presentation</vt:lpstr>
      <vt:lpstr>Using the full text indexing</vt:lpstr>
      <vt:lpstr>Using the full text indexing</vt:lpstr>
      <vt:lpstr>Using the full text indexing</vt:lpstr>
      <vt:lpstr>Using the full text indexing</vt:lpstr>
      <vt:lpstr>PowerPoint Presentation</vt:lpstr>
      <vt:lpstr>Configurations in the Primo VE NDE View</vt:lpstr>
      <vt:lpstr>Configurations in the Primo VE NDE View</vt:lpstr>
      <vt:lpstr>Configurations in the Primo VE NDE View</vt:lpstr>
      <vt:lpstr>Configurations in the Primo VE NDE View</vt:lpstr>
      <vt:lpstr>Configurations in the Primo VE NDE 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4</cp:revision>
  <dcterms:created xsi:type="dcterms:W3CDTF">2023-07-24T19:21:55Z</dcterms:created>
  <dcterms:modified xsi:type="dcterms:W3CDTF">2026-03-24T12:39:36Z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