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30"/>
  </p:notesMasterIdLst>
  <p:handoutMasterIdLst>
    <p:handoutMasterId r:id="rId31"/>
  </p:handoutMasterIdLst>
  <p:sldIdLst>
    <p:sldId id="2147480734" r:id="rId5"/>
    <p:sldId id="2147480740" r:id="rId6"/>
    <p:sldId id="2147480764" r:id="rId7"/>
    <p:sldId id="1771" r:id="rId8"/>
    <p:sldId id="2147480765" r:id="rId9"/>
    <p:sldId id="2147480434" r:id="rId10"/>
    <p:sldId id="2147480784" r:id="rId11"/>
    <p:sldId id="2147480785" r:id="rId12"/>
    <p:sldId id="2147480786" r:id="rId13"/>
    <p:sldId id="2147480766" r:id="rId14"/>
    <p:sldId id="2147480437" r:id="rId15"/>
    <p:sldId id="2147480438" r:id="rId16"/>
    <p:sldId id="2147480787" r:id="rId17"/>
    <p:sldId id="2147480788" r:id="rId18"/>
    <p:sldId id="2147480767" r:id="rId19"/>
    <p:sldId id="2147480440" r:id="rId20"/>
    <p:sldId id="2147480441" r:id="rId21"/>
    <p:sldId id="2147480442" r:id="rId22"/>
    <p:sldId id="2147480789" r:id="rId23"/>
    <p:sldId id="2147480768" r:id="rId24"/>
    <p:sldId id="2147480445" r:id="rId25"/>
    <p:sldId id="2147480444" r:id="rId26"/>
    <p:sldId id="2147480790" r:id="rId27"/>
    <p:sldId id="2147480791" r:id="rId28"/>
    <p:sldId id="214748077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1771"/>
            <p14:sldId id="2147480765"/>
            <p14:sldId id="2147480434"/>
            <p14:sldId id="2147480784"/>
            <p14:sldId id="2147480785"/>
            <p14:sldId id="2147480786"/>
            <p14:sldId id="2147480766"/>
            <p14:sldId id="2147480437"/>
            <p14:sldId id="2147480438"/>
            <p14:sldId id="2147480787"/>
            <p14:sldId id="2147480788"/>
            <p14:sldId id="2147480767"/>
            <p14:sldId id="2147480440"/>
            <p14:sldId id="2147480441"/>
            <p14:sldId id="2147480442"/>
            <p14:sldId id="2147480789"/>
            <p14:sldId id="2147480768"/>
            <p14:sldId id="2147480445"/>
            <p14:sldId id="2147480444"/>
            <p14:sldId id="2147480790"/>
            <p14:sldId id="2147480791"/>
            <p14:sldId id="21474807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EA0FA1-4522-4CAA-A1EA-9B9E62B092CA}" v="45" dt="2026-03-27T09:43:57.235"/>
    <p1510:client id="{E79A59A8-7C12-4302-9407-EA02C229FA0C}" v="17" dt="2026-03-26T12:56:36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62" autoAdjust="0"/>
    <p:restoredTop sz="88945" autoAdjust="0"/>
  </p:normalViewPr>
  <p:slideViewPr>
    <p:cSldViewPr snapToGrid="0">
      <p:cViewPr varScale="1">
        <p:scale>
          <a:sx n="56" d="100"/>
          <a:sy n="56" d="100"/>
        </p:scale>
        <p:origin x="552" y="48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outlineViewPr>
    <p:cViewPr>
      <p:scale>
        <a:sx n="33" d="100"/>
        <a:sy n="33" d="100"/>
      </p:scale>
      <p:origin x="0" y="-11395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83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sldOrd modSection">
      <pc:chgData name="Yoel Kortick" userId="167978f5-7f40-4909-85d5-d4149554ad4e" providerId="ADAL" clId="{D5FD8459-2B5C-48A5-9673-8D128202ED48}" dt="2026-03-27T09:45:24.027" v="2668" actId="113"/>
      <pc:docMkLst>
        <pc:docMk/>
      </pc:docMkLst>
      <pc:sldChg chg="modSp mod">
        <pc:chgData name="Yoel Kortick" userId="167978f5-7f40-4909-85d5-d4149554ad4e" providerId="ADAL" clId="{D5FD8459-2B5C-48A5-9673-8D128202ED48}" dt="2026-03-27T08:55:01.203" v="1533"/>
        <pc:sldMkLst>
          <pc:docMk/>
          <pc:sldMk cId="4064847042" sldId="1771"/>
        </pc:sldMkLst>
        <pc:spChg chg="mod">
          <ac:chgData name="Yoel Kortick" userId="167978f5-7f40-4909-85d5-d4149554ad4e" providerId="ADAL" clId="{D5FD8459-2B5C-48A5-9673-8D128202ED48}" dt="2026-03-27T08:55:01.203" v="1533"/>
          <ac:spMkLst>
            <pc:docMk/>
            <pc:sldMk cId="4064847042" sldId="1771"/>
            <ac:spMk id="6" creationId="{A71215A1-7835-4033-9657-BEA33A271663}"/>
          </ac:spMkLst>
        </pc:spChg>
      </pc:sldChg>
      <pc:sldChg chg="del">
        <pc:chgData name="Yoel Kortick" userId="167978f5-7f40-4909-85d5-d4149554ad4e" providerId="ADAL" clId="{D5FD8459-2B5C-48A5-9673-8D128202ED48}" dt="2026-03-27T08:55:07.813" v="1534" actId="47"/>
        <pc:sldMkLst>
          <pc:docMk/>
          <pc:sldMk cId="1255831792" sldId="2147480431"/>
        </pc:sldMkLst>
      </pc:sldChg>
      <pc:sldChg chg="del">
        <pc:chgData name="Yoel Kortick" userId="167978f5-7f40-4909-85d5-d4149554ad4e" providerId="ADAL" clId="{D5FD8459-2B5C-48A5-9673-8D128202ED48}" dt="2026-03-27T08:55:08.895" v="1535" actId="47"/>
        <pc:sldMkLst>
          <pc:docMk/>
          <pc:sldMk cId="3920454581" sldId="2147480432"/>
        </pc:sldMkLst>
      </pc:sldChg>
      <pc:sldChg chg="del">
        <pc:chgData name="Yoel Kortick" userId="167978f5-7f40-4909-85d5-d4149554ad4e" providerId="ADAL" clId="{D5FD8459-2B5C-48A5-9673-8D128202ED48}" dt="2026-03-27T08:55:10.672" v="1536" actId="47"/>
        <pc:sldMkLst>
          <pc:docMk/>
          <pc:sldMk cId="21565934" sldId="2147480433"/>
        </pc:sldMkLst>
      </pc:sldChg>
      <pc:sldChg chg="modSp mod">
        <pc:chgData name="Yoel Kortick" userId="167978f5-7f40-4909-85d5-d4149554ad4e" providerId="ADAL" clId="{D5FD8459-2B5C-48A5-9673-8D128202ED48}" dt="2026-03-27T08:58:35.211" v="1577" actId="20577"/>
        <pc:sldMkLst>
          <pc:docMk/>
          <pc:sldMk cId="3056568835" sldId="2147480434"/>
        </pc:sldMkLst>
        <pc:spChg chg="mod">
          <ac:chgData name="Yoel Kortick" userId="167978f5-7f40-4909-85d5-d4149554ad4e" providerId="ADAL" clId="{D5FD8459-2B5C-48A5-9673-8D128202ED48}" dt="2026-03-27T08:55:46.193" v="1537"/>
          <ac:spMkLst>
            <pc:docMk/>
            <pc:sldMk cId="3056568835" sldId="2147480434"/>
            <ac:spMk id="5" creationId="{203C6F89-7CC6-8B4A-978E-0DB0B74E0DC4}"/>
          </ac:spMkLst>
        </pc:spChg>
        <pc:spChg chg="mod">
          <ac:chgData name="Yoel Kortick" userId="167978f5-7f40-4909-85d5-d4149554ad4e" providerId="ADAL" clId="{D5FD8459-2B5C-48A5-9673-8D128202ED48}" dt="2026-03-27T08:58:35.211" v="1577" actId="20577"/>
          <ac:spMkLst>
            <pc:docMk/>
            <pc:sldMk cId="3056568835" sldId="2147480434"/>
            <ac:spMk id="6" creationId="{2EB6EFAA-88F6-2211-04C8-5D332EC19915}"/>
          </ac:spMkLst>
        </pc:spChg>
      </pc:sldChg>
      <pc:sldChg chg="modSp mod">
        <pc:chgData name="Yoel Kortick" userId="167978f5-7f40-4909-85d5-d4149554ad4e" providerId="ADAL" clId="{D5FD8459-2B5C-48A5-9673-8D128202ED48}" dt="2026-03-27T09:13:40.981" v="1780" actId="20577"/>
        <pc:sldMkLst>
          <pc:docMk/>
          <pc:sldMk cId="1094264747" sldId="2147480437"/>
        </pc:sldMkLst>
        <pc:spChg chg="mod">
          <ac:chgData name="Yoel Kortick" userId="167978f5-7f40-4909-85d5-d4149554ad4e" providerId="ADAL" clId="{D5FD8459-2B5C-48A5-9673-8D128202ED48}" dt="2026-03-27T09:01:36.271" v="1595" actId="255"/>
          <ac:spMkLst>
            <pc:docMk/>
            <pc:sldMk cId="1094264747" sldId="2147480437"/>
            <ac:spMk id="5" creationId="{BB73737E-17A9-A2FE-A8DF-2D34EB6BC661}"/>
          </ac:spMkLst>
        </pc:spChg>
        <pc:spChg chg="mod">
          <ac:chgData name="Yoel Kortick" userId="167978f5-7f40-4909-85d5-d4149554ad4e" providerId="ADAL" clId="{D5FD8459-2B5C-48A5-9673-8D128202ED48}" dt="2026-03-27T09:13:40.981" v="1780" actId="20577"/>
          <ac:spMkLst>
            <pc:docMk/>
            <pc:sldMk cId="1094264747" sldId="2147480437"/>
            <ac:spMk id="6" creationId="{95B146ED-CEC8-3B41-87F9-FD0A15879DB8}"/>
          </ac:spMkLst>
        </pc:spChg>
      </pc:sldChg>
      <pc:sldChg chg="addSp delSp modSp mod">
        <pc:chgData name="Yoel Kortick" userId="167978f5-7f40-4909-85d5-d4149554ad4e" providerId="ADAL" clId="{D5FD8459-2B5C-48A5-9673-8D128202ED48}" dt="2026-03-27T09:14:09.161" v="1787" actId="208"/>
        <pc:sldMkLst>
          <pc:docMk/>
          <pc:sldMk cId="1403821028" sldId="2147480438"/>
        </pc:sldMkLst>
        <pc:spChg chg="add del mod">
          <ac:chgData name="Yoel Kortick" userId="167978f5-7f40-4909-85d5-d4149554ad4e" providerId="ADAL" clId="{D5FD8459-2B5C-48A5-9673-8D128202ED48}" dt="2026-03-27T09:13:14.033" v="1753" actId="478"/>
          <ac:spMkLst>
            <pc:docMk/>
            <pc:sldMk cId="1403821028" sldId="2147480438"/>
            <ac:spMk id="4" creationId="{C8081A93-6E63-F612-2B3D-B3C472E12266}"/>
          </ac:spMkLst>
        </pc:spChg>
        <pc:spChg chg="mod">
          <ac:chgData name="Yoel Kortick" userId="167978f5-7f40-4909-85d5-d4149554ad4e" providerId="ADAL" clId="{D5FD8459-2B5C-48A5-9673-8D128202ED48}" dt="2026-03-27T09:01:46.264" v="1597" actId="255"/>
          <ac:spMkLst>
            <pc:docMk/>
            <pc:sldMk cId="1403821028" sldId="2147480438"/>
            <ac:spMk id="5" creationId="{EB511BFA-833A-75FB-2819-7521A8B1AD8B}"/>
          </ac:spMkLst>
        </pc:spChg>
        <pc:spChg chg="del">
          <ac:chgData name="Yoel Kortick" userId="167978f5-7f40-4909-85d5-d4149554ad4e" providerId="ADAL" clId="{D5FD8459-2B5C-48A5-9673-8D128202ED48}" dt="2026-03-27T09:13:13.207" v="1752" actId="478"/>
          <ac:spMkLst>
            <pc:docMk/>
            <pc:sldMk cId="1403821028" sldId="2147480438"/>
            <ac:spMk id="6" creationId="{40A8C3E9-7E96-8F92-E79D-48B31D25D8EC}"/>
          </ac:spMkLst>
        </pc:spChg>
        <pc:spChg chg="add">
          <ac:chgData name="Yoel Kortick" userId="167978f5-7f40-4909-85d5-d4149554ad4e" providerId="ADAL" clId="{D5FD8459-2B5C-48A5-9673-8D128202ED48}" dt="2026-03-27T09:13:57.311" v="1784" actId="11529"/>
          <ac:spMkLst>
            <pc:docMk/>
            <pc:sldMk cId="1403821028" sldId="2147480438"/>
            <ac:spMk id="9" creationId="{A496B1B9-F2B8-A2A6-B337-0E1B7937C80C}"/>
          </ac:spMkLst>
        </pc:spChg>
        <pc:spChg chg="add">
          <ac:chgData name="Yoel Kortick" userId="167978f5-7f40-4909-85d5-d4149554ad4e" providerId="ADAL" clId="{D5FD8459-2B5C-48A5-9673-8D128202ED48}" dt="2026-03-27T09:14:02.676" v="1785" actId="11529"/>
          <ac:spMkLst>
            <pc:docMk/>
            <pc:sldMk cId="1403821028" sldId="2147480438"/>
            <ac:spMk id="10" creationId="{F61005AD-5937-C844-6FEC-3C609A9D6316}"/>
          </ac:spMkLst>
        </pc:spChg>
        <pc:spChg chg="add">
          <ac:chgData name="Yoel Kortick" userId="167978f5-7f40-4909-85d5-d4149554ad4e" providerId="ADAL" clId="{D5FD8459-2B5C-48A5-9673-8D128202ED48}" dt="2026-03-27T09:14:06.695" v="1786" actId="11529"/>
          <ac:spMkLst>
            <pc:docMk/>
            <pc:sldMk cId="1403821028" sldId="2147480438"/>
            <ac:spMk id="11" creationId="{5492ED44-1B53-253A-D9B4-8F634B84553D}"/>
          </ac:spMkLst>
        </pc:spChg>
        <pc:picChg chg="add mod ord">
          <ac:chgData name="Yoel Kortick" userId="167978f5-7f40-4909-85d5-d4149554ad4e" providerId="ADAL" clId="{D5FD8459-2B5C-48A5-9673-8D128202ED48}" dt="2026-03-27T09:14:09.161" v="1787" actId="208"/>
          <ac:picMkLst>
            <pc:docMk/>
            <pc:sldMk cId="1403821028" sldId="2147480438"/>
            <ac:picMk id="8" creationId="{D9FC6648-2222-E6E2-9EB3-2A75311CA87E}"/>
          </ac:picMkLst>
        </pc:picChg>
      </pc:sldChg>
      <pc:sldChg chg="modSp mod">
        <pc:chgData name="Yoel Kortick" userId="167978f5-7f40-4909-85d5-d4149554ad4e" providerId="ADAL" clId="{D5FD8459-2B5C-48A5-9673-8D128202ED48}" dt="2026-03-27T09:44:05.895" v="2660" actId="20577"/>
        <pc:sldMkLst>
          <pc:docMk/>
          <pc:sldMk cId="1020038428" sldId="2147480440"/>
        </pc:sldMkLst>
        <pc:spChg chg="mod">
          <ac:chgData name="Yoel Kortick" userId="167978f5-7f40-4909-85d5-d4149554ad4e" providerId="ADAL" clId="{D5FD8459-2B5C-48A5-9673-8D128202ED48}" dt="2026-03-27T09:19:31.868" v="1826"/>
          <ac:spMkLst>
            <pc:docMk/>
            <pc:sldMk cId="1020038428" sldId="2147480440"/>
            <ac:spMk id="5" creationId="{0EDA4E7A-400B-CCD1-EADA-9B69EC86C408}"/>
          </ac:spMkLst>
        </pc:spChg>
        <pc:spChg chg="mod">
          <ac:chgData name="Yoel Kortick" userId="167978f5-7f40-4909-85d5-d4149554ad4e" providerId="ADAL" clId="{D5FD8459-2B5C-48A5-9673-8D128202ED48}" dt="2026-03-27T09:44:05.895" v="2660" actId="20577"/>
          <ac:spMkLst>
            <pc:docMk/>
            <pc:sldMk cId="1020038428" sldId="2147480440"/>
            <ac:spMk id="6" creationId="{818E2B23-6C78-D442-C70F-66FC443EBFB0}"/>
          </ac:spMkLst>
        </pc:spChg>
      </pc:sldChg>
      <pc:sldChg chg="addSp delSp modSp mod">
        <pc:chgData name="Yoel Kortick" userId="167978f5-7f40-4909-85d5-d4149554ad4e" providerId="ADAL" clId="{D5FD8459-2B5C-48A5-9673-8D128202ED48}" dt="2026-03-27T09:21:20.923" v="1869" actId="208"/>
        <pc:sldMkLst>
          <pc:docMk/>
          <pc:sldMk cId="631084662" sldId="2147480441"/>
        </pc:sldMkLst>
        <pc:spChg chg="mod">
          <ac:chgData name="Yoel Kortick" userId="167978f5-7f40-4909-85d5-d4149554ad4e" providerId="ADAL" clId="{D5FD8459-2B5C-48A5-9673-8D128202ED48}" dt="2026-03-27T09:21:08.071" v="1865" actId="14100"/>
          <ac:spMkLst>
            <pc:docMk/>
            <pc:sldMk cId="631084662" sldId="2147480441"/>
            <ac:spMk id="4" creationId="{51AF5446-352F-80C5-AE4F-6FDDA6B33798}"/>
          </ac:spMkLst>
        </pc:spChg>
        <pc:spChg chg="mod">
          <ac:chgData name="Yoel Kortick" userId="167978f5-7f40-4909-85d5-d4149554ad4e" providerId="ADAL" clId="{D5FD8459-2B5C-48A5-9673-8D128202ED48}" dt="2026-03-27T09:19:31.868" v="1826"/>
          <ac:spMkLst>
            <pc:docMk/>
            <pc:sldMk cId="631084662" sldId="2147480441"/>
            <ac:spMk id="5" creationId="{33B25D96-7565-1F16-0DD9-1487DE10396E}"/>
          </ac:spMkLst>
        </pc:spChg>
        <pc:spChg chg="del mod">
          <ac:chgData name="Yoel Kortick" userId="167978f5-7f40-4909-85d5-d4149554ad4e" providerId="ADAL" clId="{D5FD8459-2B5C-48A5-9673-8D128202ED48}" dt="2026-03-27T09:20:56.563" v="1859" actId="478"/>
          <ac:spMkLst>
            <pc:docMk/>
            <pc:sldMk cId="631084662" sldId="2147480441"/>
            <ac:spMk id="6" creationId="{A8BB1018-8706-2DC8-3B89-54C13F6324DB}"/>
          </ac:spMkLst>
        </pc:spChg>
        <pc:spChg chg="del mod">
          <ac:chgData name="Yoel Kortick" userId="167978f5-7f40-4909-85d5-d4149554ad4e" providerId="ADAL" clId="{D5FD8459-2B5C-48A5-9673-8D128202ED48}" dt="2026-03-27T09:21:18.947" v="1868" actId="478"/>
          <ac:spMkLst>
            <pc:docMk/>
            <pc:sldMk cId="631084662" sldId="2147480441"/>
            <ac:spMk id="7" creationId="{1CC0490C-E0ED-5C64-D41D-407537D1E2FE}"/>
          </ac:spMkLst>
        </pc:spChg>
        <pc:spChg chg="mod">
          <ac:chgData name="Yoel Kortick" userId="167978f5-7f40-4909-85d5-d4149554ad4e" providerId="ADAL" clId="{D5FD8459-2B5C-48A5-9673-8D128202ED48}" dt="2026-03-27T09:21:13.606" v="1867" actId="14100"/>
          <ac:spMkLst>
            <pc:docMk/>
            <pc:sldMk cId="631084662" sldId="2147480441"/>
            <ac:spMk id="8" creationId="{77D727C0-E747-1F32-9C6C-2877E45DE010}"/>
          </ac:spMkLst>
        </pc:spChg>
        <pc:spChg chg="add del mod">
          <ac:chgData name="Yoel Kortick" userId="167978f5-7f40-4909-85d5-d4149554ad4e" providerId="ADAL" clId="{D5FD8459-2B5C-48A5-9673-8D128202ED48}" dt="2026-03-27T09:20:57.268" v="1860" actId="478"/>
          <ac:spMkLst>
            <pc:docMk/>
            <pc:sldMk cId="631084662" sldId="2147480441"/>
            <ac:spMk id="9" creationId="{ADE57DB8-1C2C-84D8-A3CD-2D9E70CEB86F}"/>
          </ac:spMkLst>
        </pc:spChg>
        <pc:picChg chg="add del mod ord">
          <ac:chgData name="Yoel Kortick" userId="167978f5-7f40-4909-85d5-d4149554ad4e" providerId="ADAL" clId="{D5FD8459-2B5C-48A5-9673-8D128202ED48}" dt="2026-03-26T12:00:32.028" v="176" actId="478"/>
          <ac:picMkLst>
            <pc:docMk/>
            <pc:sldMk cId="631084662" sldId="2147480441"/>
            <ac:picMk id="9" creationId="{6FFD868C-20C1-5A97-0E13-0366A997D035}"/>
          </ac:picMkLst>
        </pc:picChg>
        <pc:picChg chg="del">
          <ac:chgData name="Yoel Kortick" userId="167978f5-7f40-4909-85d5-d4149554ad4e" providerId="ADAL" clId="{D5FD8459-2B5C-48A5-9673-8D128202ED48}" dt="2026-03-26T11:58:06.361" v="9" actId="478"/>
          <ac:picMkLst>
            <pc:docMk/>
            <pc:sldMk cId="631084662" sldId="2147480441"/>
            <ac:picMk id="11" creationId="{AA177905-F0F9-78F2-4453-E37863B78F14}"/>
          </ac:picMkLst>
        </pc:picChg>
        <pc:picChg chg="add mod ord">
          <ac:chgData name="Yoel Kortick" userId="167978f5-7f40-4909-85d5-d4149554ad4e" providerId="ADAL" clId="{D5FD8459-2B5C-48A5-9673-8D128202ED48}" dt="2026-03-27T09:21:20.923" v="1869" actId="208"/>
          <ac:picMkLst>
            <pc:docMk/>
            <pc:sldMk cId="631084662" sldId="2147480441"/>
            <ac:picMk id="11" creationId="{B2FD865B-E0E7-CAE5-5CBD-3B67432656CE}"/>
          </ac:picMkLst>
        </pc:picChg>
        <pc:picChg chg="add del mod ord">
          <ac:chgData name="Yoel Kortick" userId="167978f5-7f40-4909-85d5-d4149554ad4e" providerId="ADAL" clId="{D5FD8459-2B5C-48A5-9673-8D128202ED48}" dt="2026-03-27T09:20:58.747" v="1861" actId="478"/>
          <ac:picMkLst>
            <pc:docMk/>
            <pc:sldMk cId="631084662" sldId="2147480441"/>
            <ac:picMk id="12" creationId="{20463996-1565-8E93-68C4-B0EE3A139248}"/>
          </ac:picMkLst>
        </pc:picChg>
      </pc:sldChg>
      <pc:sldChg chg="addSp delSp modSp mod">
        <pc:chgData name="Yoel Kortick" userId="167978f5-7f40-4909-85d5-d4149554ad4e" providerId="ADAL" clId="{D5FD8459-2B5C-48A5-9673-8D128202ED48}" dt="2026-03-27T09:25:27.206" v="1902" actId="1076"/>
        <pc:sldMkLst>
          <pc:docMk/>
          <pc:sldMk cId="3444942007" sldId="2147480442"/>
        </pc:sldMkLst>
        <pc:spChg chg="del mod">
          <ac:chgData name="Yoel Kortick" userId="167978f5-7f40-4909-85d5-d4149554ad4e" providerId="ADAL" clId="{D5FD8459-2B5C-48A5-9673-8D128202ED48}" dt="2026-03-27T09:23:44.322" v="1873" actId="478"/>
          <ac:spMkLst>
            <pc:docMk/>
            <pc:sldMk cId="3444942007" sldId="2147480442"/>
            <ac:spMk id="4" creationId="{9628798C-6ED8-BDEB-C36E-9436003B0237}"/>
          </ac:spMkLst>
        </pc:spChg>
        <pc:spChg chg="mod">
          <ac:chgData name="Yoel Kortick" userId="167978f5-7f40-4909-85d5-d4149554ad4e" providerId="ADAL" clId="{D5FD8459-2B5C-48A5-9673-8D128202ED48}" dt="2026-03-27T09:19:31.868" v="1826"/>
          <ac:spMkLst>
            <pc:docMk/>
            <pc:sldMk cId="3444942007" sldId="2147480442"/>
            <ac:spMk id="5" creationId="{6C0EB20F-4393-CDF0-37FD-01124DCD4318}"/>
          </ac:spMkLst>
        </pc:spChg>
        <pc:spChg chg="del">
          <ac:chgData name="Yoel Kortick" userId="167978f5-7f40-4909-85d5-d4149554ad4e" providerId="ADAL" clId="{D5FD8459-2B5C-48A5-9673-8D128202ED48}" dt="2026-03-27T09:23:45.810" v="1874" actId="478"/>
          <ac:spMkLst>
            <pc:docMk/>
            <pc:sldMk cId="3444942007" sldId="2147480442"/>
            <ac:spMk id="6" creationId="{3B444C03-9B7A-09D5-1CB9-B492456FA3D6}"/>
          </ac:spMkLst>
        </pc:spChg>
        <pc:spChg chg="del mod">
          <ac:chgData name="Yoel Kortick" userId="167978f5-7f40-4909-85d5-d4149554ad4e" providerId="ADAL" clId="{D5FD8459-2B5C-48A5-9673-8D128202ED48}" dt="2026-03-26T11:59:37.163" v="109" actId="478"/>
          <ac:spMkLst>
            <pc:docMk/>
            <pc:sldMk cId="3444942007" sldId="2147480442"/>
            <ac:spMk id="7" creationId="{7892842A-00FE-8D77-54B6-A38EA6A5C4AF}"/>
          </ac:spMkLst>
        </pc:spChg>
        <pc:spChg chg="add del mod">
          <ac:chgData name="Yoel Kortick" userId="167978f5-7f40-4909-85d5-d4149554ad4e" providerId="ADAL" clId="{D5FD8459-2B5C-48A5-9673-8D128202ED48}" dt="2026-03-27T09:23:46.662" v="1875" actId="478"/>
          <ac:spMkLst>
            <pc:docMk/>
            <pc:sldMk cId="3444942007" sldId="2147480442"/>
            <ac:spMk id="7" creationId="{C103743B-33AF-7BF4-4DE1-B99B38B26040}"/>
          </ac:spMkLst>
        </pc:spChg>
        <pc:spChg chg="del mod">
          <ac:chgData name="Yoel Kortick" userId="167978f5-7f40-4909-85d5-d4149554ad4e" providerId="ADAL" clId="{D5FD8459-2B5C-48A5-9673-8D128202ED48}" dt="2026-03-26T11:59:39.052" v="110" actId="478"/>
          <ac:spMkLst>
            <pc:docMk/>
            <pc:sldMk cId="3444942007" sldId="2147480442"/>
            <ac:spMk id="8" creationId="{472FD4D1-249A-C69F-319D-5BA46AFC3993}"/>
          </ac:spMkLst>
        </pc:spChg>
        <pc:spChg chg="add del mod">
          <ac:chgData name="Yoel Kortick" userId="167978f5-7f40-4909-85d5-d4149554ad4e" providerId="ADAL" clId="{D5FD8459-2B5C-48A5-9673-8D128202ED48}" dt="2026-03-27T09:23:43.643" v="1872" actId="478"/>
          <ac:spMkLst>
            <pc:docMk/>
            <pc:sldMk cId="3444942007" sldId="2147480442"/>
            <ac:spMk id="11" creationId="{2393133D-53F8-42B9-44A8-A56DA3F9F7C4}"/>
          </ac:spMkLst>
        </pc:spChg>
        <pc:spChg chg="add del mod">
          <ac:chgData name="Yoel Kortick" userId="167978f5-7f40-4909-85d5-d4149554ad4e" providerId="ADAL" clId="{D5FD8459-2B5C-48A5-9673-8D128202ED48}" dt="2026-03-27T09:23:42.794" v="1871" actId="478"/>
          <ac:spMkLst>
            <pc:docMk/>
            <pc:sldMk cId="3444942007" sldId="2147480442"/>
            <ac:spMk id="12" creationId="{EC4C7DD7-4C67-6046-859B-3573408C3261}"/>
          </ac:spMkLst>
        </pc:spChg>
        <pc:spChg chg="add mod">
          <ac:chgData name="Yoel Kortick" userId="167978f5-7f40-4909-85d5-d4149554ad4e" providerId="ADAL" clId="{D5FD8459-2B5C-48A5-9673-8D128202ED48}" dt="2026-03-27T09:25:27.206" v="1902" actId="1076"/>
          <ac:spMkLst>
            <pc:docMk/>
            <pc:sldMk cId="3444942007" sldId="2147480442"/>
            <ac:spMk id="13" creationId="{F59ED87A-3521-EBEE-B75A-1B504A44D4AB}"/>
          </ac:spMkLst>
        </pc:spChg>
        <pc:picChg chg="del">
          <ac:chgData name="Yoel Kortick" userId="167978f5-7f40-4909-85d5-d4149554ad4e" providerId="ADAL" clId="{D5FD8459-2B5C-48A5-9673-8D128202ED48}" dt="2026-03-26T11:59:02.573" v="98" actId="478"/>
          <ac:picMkLst>
            <pc:docMk/>
            <pc:sldMk cId="3444942007" sldId="2147480442"/>
            <ac:picMk id="9" creationId="{2C3492F7-F647-98DF-ED1A-C57DFC10E788}"/>
          </ac:picMkLst>
        </pc:picChg>
        <pc:picChg chg="add mod">
          <ac:chgData name="Yoel Kortick" userId="167978f5-7f40-4909-85d5-d4149554ad4e" providerId="ADAL" clId="{D5FD8459-2B5C-48A5-9673-8D128202ED48}" dt="2026-03-27T09:24:54.586" v="1881" actId="208"/>
          <ac:picMkLst>
            <pc:docMk/>
            <pc:sldMk cId="3444942007" sldId="2147480442"/>
            <ac:picMk id="9" creationId="{5F957E94-9525-3C25-9B9E-3ED647A26890}"/>
          </ac:picMkLst>
        </pc:picChg>
        <pc:picChg chg="add del mod ord">
          <ac:chgData name="Yoel Kortick" userId="167978f5-7f40-4909-85d5-d4149554ad4e" providerId="ADAL" clId="{D5FD8459-2B5C-48A5-9673-8D128202ED48}" dt="2026-03-27T09:23:41.704" v="1870" actId="478"/>
          <ac:picMkLst>
            <pc:docMk/>
            <pc:sldMk cId="3444942007" sldId="2147480442"/>
            <ac:picMk id="10" creationId="{F4A45449-C73D-1A6C-27AF-6FDE1342C026}"/>
          </ac:picMkLst>
        </pc:picChg>
        <pc:cxnChg chg="add mod">
          <ac:chgData name="Yoel Kortick" userId="167978f5-7f40-4909-85d5-d4149554ad4e" providerId="ADAL" clId="{D5FD8459-2B5C-48A5-9673-8D128202ED48}" dt="2026-03-27T09:25:24.423" v="1901" actId="14100"/>
          <ac:cxnSpMkLst>
            <pc:docMk/>
            <pc:sldMk cId="3444942007" sldId="2147480442"/>
            <ac:cxnSpMk id="15" creationId="{EA3572EC-0A03-7FD1-9639-FA42C913385D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7T09:33:59.568" v="2167" actId="11529"/>
        <pc:sldMkLst>
          <pc:docMk/>
          <pc:sldMk cId="853726990" sldId="2147480444"/>
        </pc:sldMkLst>
        <pc:spChg chg="del">
          <ac:chgData name="Yoel Kortick" userId="167978f5-7f40-4909-85d5-d4149554ad4e" providerId="ADAL" clId="{D5FD8459-2B5C-48A5-9673-8D128202ED48}" dt="2026-03-27T09:30:40.784" v="2142" actId="478"/>
          <ac:spMkLst>
            <pc:docMk/>
            <pc:sldMk cId="853726990" sldId="2147480444"/>
            <ac:spMk id="4" creationId="{AC866C39-B5FF-540B-2B9F-9F39AD2BB52D}"/>
          </ac:spMkLst>
        </pc:spChg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853726990" sldId="2147480444"/>
            <ac:spMk id="5" creationId="{98680D99-44C4-2B8D-8C8C-CEC5770DF270}"/>
          </ac:spMkLst>
        </pc:spChg>
        <pc:spChg chg="mod">
          <ac:chgData name="Yoel Kortick" userId="167978f5-7f40-4909-85d5-d4149554ad4e" providerId="ADAL" clId="{D5FD8459-2B5C-48A5-9673-8D128202ED48}" dt="2026-03-27T09:33:26.702" v="2162" actId="1076"/>
          <ac:spMkLst>
            <pc:docMk/>
            <pc:sldMk cId="853726990" sldId="2147480444"/>
            <ac:spMk id="6" creationId="{98384EC0-8965-3E05-5019-D4134468E217}"/>
          </ac:spMkLst>
        </pc:spChg>
        <pc:spChg chg="del">
          <ac:chgData name="Yoel Kortick" userId="167978f5-7f40-4909-85d5-d4149554ad4e" providerId="ADAL" clId="{D5FD8459-2B5C-48A5-9673-8D128202ED48}" dt="2026-03-27T09:30:40.784" v="2142" actId="478"/>
          <ac:spMkLst>
            <pc:docMk/>
            <pc:sldMk cId="853726990" sldId="2147480444"/>
            <ac:spMk id="7" creationId="{6AFAA8CD-1914-3A2A-7F55-A74979AC0D00}"/>
          </ac:spMkLst>
        </pc:spChg>
        <pc:spChg chg="add">
          <ac:chgData name="Yoel Kortick" userId="167978f5-7f40-4909-85d5-d4149554ad4e" providerId="ADAL" clId="{D5FD8459-2B5C-48A5-9673-8D128202ED48}" dt="2026-03-27T09:33:45.452" v="2164" actId="11529"/>
          <ac:spMkLst>
            <pc:docMk/>
            <pc:sldMk cId="853726990" sldId="2147480444"/>
            <ac:spMk id="12" creationId="{CBB42977-D306-525F-F9CF-4A05554AA489}"/>
          </ac:spMkLst>
        </pc:spChg>
        <pc:spChg chg="add">
          <ac:chgData name="Yoel Kortick" userId="167978f5-7f40-4909-85d5-d4149554ad4e" providerId="ADAL" clId="{D5FD8459-2B5C-48A5-9673-8D128202ED48}" dt="2026-03-27T09:33:50.715" v="2165" actId="11529"/>
          <ac:spMkLst>
            <pc:docMk/>
            <pc:sldMk cId="853726990" sldId="2147480444"/>
            <ac:spMk id="13" creationId="{23931FA0-046D-4FDF-9645-D013E8EA5C9B}"/>
          </ac:spMkLst>
        </pc:spChg>
        <pc:spChg chg="add">
          <ac:chgData name="Yoel Kortick" userId="167978f5-7f40-4909-85d5-d4149554ad4e" providerId="ADAL" clId="{D5FD8459-2B5C-48A5-9673-8D128202ED48}" dt="2026-03-27T09:33:55.347" v="2166" actId="11529"/>
          <ac:spMkLst>
            <pc:docMk/>
            <pc:sldMk cId="853726990" sldId="2147480444"/>
            <ac:spMk id="14" creationId="{E482588C-7E2B-87B5-AD0F-477F08D58B7A}"/>
          </ac:spMkLst>
        </pc:spChg>
        <pc:spChg chg="add">
          <ac:chgData name="Yoel Kortick" userId="167978f5-7f40-4909-85d5-d4149554ad4e" providerId="ADAL" clId="{D5FD8459-2B5C-48A5-9673-8D128202ED48}" dt="2026-03-27T09:33:59.568" v="2167" actId="11529"/>
          <ac:spMkLst>
            <pc:docMk/>
            <pc:sldMk cId="853726990" sldId="2147480444"/>
            <ac:spMk id="15" creationId="{6F1F43AD-7A15-1EA3-B9C9-65BCC9E49C01}"/>
          </ac:spMkLst>
        </pc:spChg>
        <pc:picChg chg="del">
          <ac:chgData name="Yoel Kortick" userId="167978f5-7f40-4909-85d5-d4149554ad4e" providerId="ADAL" clId="{D5FD8459-2B5C-48A5-9673-8D128202ED48}" dt="2026-03-27T09:30:40.784" v="2142" actId="478"/>
          <ac:picMkLst>
            <pc:docMk/>
            <pc:sldMk cId="853726990" sldId="2147480444"/>
            <ac:picMk id="3" creationId="{317E4AC3-9647-D277-9766-BB3762D82EF0}"/>
          </ac:picMkLst>
        </pc:picChg>
        <pc:picChg chg="add del">
          <ac:chgData name="Yoel Kortick" userId="167978f5-7f40-4909-85d5-d4149554ad4e" providerId="ADAL" clId="{D5FD8459-2B5C-48A5-9673-8D128202ED48}" dt="2026-03-27T09:32:40.401" v="2151" actId="22"/>
          <ac:picMkLst>
            <pc:docMk/>
            <pc:sldMk cId="853726990" sldId="2147480444"/>
            <ac:picMk id="9" creationId="{54C5BB33-2D2E-1D81-D703-A260F64BAAC5}"/>
          </ac:picMkLst>
        </pc:picChg>
        <pc:picChg chg="add mod ord">
          <ac:chgData name="Yoel Kortick" userId="167978f5-7f40-4909-85d5-d4149554ad4e" providerId="ADAL" clId="{D5FD8459-2B5C-48A5-9673-8D128202ED48}" dt="2026-03-27T09:33:28.999" v="2163" actId="208"/>
          <ac:picMkLst>
            <pc:docMk/>
            <pc:sldMk cId="853726990" sldId="2147480444"/>
            <ac:picMk id="11" creationId="{A2AA7148-D727-4A62-B908-17C674DE71CB}"/>
          </ac:picMkLst>
        </pc:picChg>
      </pc:sldChg>
      <pc:sldChg chg="addSp delSp modSp mod ord">
        <pc:chgData name="Yoel Kortick" userId="167978f5-7f40-4909-85d5-d4149554ad4e" providerId="ADAL" clId="{D5FD8459-2B5C-48A5-9673-8D128202ED48}" dt="2026-03-27T09:35:30.376" v="2265" actId="313"/>
        <pc:sldMkLst>
          <pc:docMk/>
          <pc:sldMk cId="3602037601" sldId="2147480445"/>
        </pc:sldMkLst>
        <pc:spChg chg="del mod">
          <ac:chgData name="Yoel Kortick" userId="167978f5-7f40-4909-85d5-d4149554ad4e" providerId="ADAL" clId="{D5FD8459-2B5C-48A5-9673-8D128202ED48}" dt="2026-03-27T09:34:18.537" v="2171" actId="478"/>
          <ac:spMkLst>
            <pc:docMk/>
            <pc:sldMk cId="3602037601" sldId="2147480445"/>
            <ac:spMk id="4" creationId="{9692059F-73FA-0143-5FB6-729BAD2AED4B}"/>
          </ac:spMkLst>
        </pc:spChg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3602037601" sldId="2147480445"/>
            <ac:spMk id="5" creationId="{4ED870E5-A6AB-5FE5-A751-3741A7A0FE41}"/>
          </ac:spMkLst>
        </pc:spChg>
        <pc:spChg chg="mod">
          <ac:chgData name="Yoel Kortick" userId="167978f5-7f40-4909-85d5-d4149554ad4e" providerId="ADAL" clId="{D5FD8459-2B5C-48A5-9673-8D128202ED48}" dt="2026-03-27T09:35:30.376" v="2265" actId="313"/>
          <ac:spMkLst>
            <pc:docMk/>
            <pc:sldMk cId="3602037601" sldId="2147480445"/>
            <ac:spMk id="6" creationId="{C910964A-C2AE-CD1E-A321-06FF32B6AF3A}"/>
          </ac:spMkLst>
        </pc:spChg>
        <pc:spChg chg="del">
          <ac:chgData name="Yoel Kortick" userId="167978f5-7f40-4909-85d5-d4149554ad4e" providerId="ADAL" clId="{D5FD8459-2B5C-48A5-9673-8D128202ED48}" dt="2026-03-27T09:34:18.537" v="2171" actId="478"/>
          <ac:spMkLst>
            <pc:docMk/>
            <pc:sldMk cId="3602037601" sldId="2147480445"/>
            <ac:spMk id="7" creationId="{78E9A11A-0733-DBE2-346F-5F84AC2AFF8B}"/>
          </ac:spMkLst>
        </pc:spChg>
        <pc:picChg chg="del">
          <ac:chgData name="Yoel Kortick" userId="167978f5-7f40-4909-85d5-d4149554ad4e" providerId="ADAL" clId="{D5FD8459-2B5C-48A5-9673-8D128202ED48}" dt="2026-03-26T12:02:05.616" v="217" actId="478"/>
          <ac:picMkLst>
            <pc:docMk/>
            <pc:sldMk cId="3602037601" sldId="2147480445"/>
            <ac:picMk id="8" creationId="{35F5432E-2F36-039E-31C5-A98AA761F0A5}"/>
          </ac:picMkLst>
        </pc:picChg>
        <pc:picChg chg="add del mod ord">
          <ac:chgData name="Yoel Kortick" userId="167978f5-7f40-4909-85d5-d4149554ad4e" providerId="ADAL" clId="{D5FD8459-2B5C-48A5-9673-8D128202ED48}" dt="2026-03-27T09:34:16.858" v="2170" actId="478"/>
          <ac:picMkLst>
            <pc:docMk/>
            <pc:sldMk cId="3602037601" sldId="2147480445"/>
            <ac:picMk id="9" creationId="{7FAFC08A-D16A-6E8E-6F34-3911FF27EDE2}"/>
          </ac:picMkLst>
        </pc:picChg>
      </pc:sldChg>
      <pc:sldChg chg="modSp del">
        <pc:chgData name="Yoel Kortick" userId="167978f5-7f40-4909-85d5-d4149554ad4e" providerId="ADAL" clId="{D5FD8459-2B5C-48A5-9673-8D128202ED48}" dt="2026-03-27T09:35:47.407" v="2266" actId="47"/>
        <pc:sldMkLst>
          <pc:docMk/>
          <pc:sldMk cId="4097671605" sldId="2147480446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4097671605" sldId="2147480446"/>
            <ac:spMk id="5" creationId="{5EEF5547-8C8C-3437-A279-A9C53AAE5355}"/>
          </ac:spMkLst>
        </pc:spChg>
      </pc:sldChg>
      <pc:sldChg chg="modSp del">
        <pc:chgData name="Yoel Kortick" userId="167978f5-7f40-4909-85d5-d4149554ad4e" providerId="ADAL" clId="{D5FD8459-2B5C-48A5-9673-8D128202ED48}" dt="2026-03-27T09:35:47.694" v="2267" actId="47"/>
        <pc:sldMkLst>
          <pc:docMk/>
          <pc:sldMk cId="695854868" sldId="2147480447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695854868" sldId="2147480447"/>
            <ac:spMk id="5" creationId="{E6CA9D41-ADA4-2173-B7B1-23E41D818313}"/>
          </ac:spMkLst>
        </pc:spChg>
      </pc:sldChg>
      <pc:sldChg chg="modSp del">
        <pc:chgData name="Yoel Kortick" userId="167978f5-7f40-4909-85d5-d4149554ad4e" providerId="ADAL" clId="{D5FD8459-2B5C-48A5-9673-8D128202ED48}" dt="2026-03-27T09:35:47.958" v="2268" actId="47"/>
        <pc:sldMkLst>
          <pc:docMk/>
          <pc:sldMk cId="439593344" sldId="2147480448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439593344" sldId="2147480448"/>
            <ac:spMk id="5" creationId="{11250D5E-B620-1E3B-7C73-548C1C40AB1F}"/>
          </ac:spMkLst>
        </pc:spChg>
      </pc:sldChg>
      <pc:sldChg chg="addSp delSp modSp del mod">
        <pc:chgData name="Yoel Kortick" userId="167978f5-7f40-4909-85d5-d4149554ad4e" providerId="ADAL" clId="{D5FD8459-2B5C-48A5-9673-8D128202ED48}" dt="2026-03-27T09:35:48.556" v="2269" actId="47"/>
        <pc:sldMkLst>
          <pc:docMk/>
          <pc:sldMk cId="1179181613" sldId="2147480449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1179181613" sldId="2147480449"/>
            <ac:spMk id="5" creationId="{571E7A74-16AB-15F1-0BE6-E7C7FF17CDA2}"/>
          </ac:spMkLst>
        </pc:spChg>
        <pc:spChg chg="mod">
          <ac:chgData name="Yoel Kortick" userId="167978f5-7f40-4909-85d5-d4149554ad4e" providerId="ADAL" clId="{D5FD8459-2B5C-48A5-9673-8D128202ED48}" dt="2026-03-26T12:10:30.782" v="372" actId="1035"/>
          <ac:spMkLst>
            <pc:docMk/>
            <pc:sldMk cId="1179181613" sldId="2147480449"/>
            <ac:spMk id="7" creationId="{FEA0153B-572A-1330-7B2F-FE70F8825C2F}"/>
          </ac:spMkLst>
        </pc:spChg>
        <pc:spChg chg="mod">
          <ac:chgData name="Yoel Kortick" userId="167978f5-7f40-4909-85d5-d4149554ad4e" providerId="ADAL" clId="{D5FD8459-2B5C-48A5-9673-8D128202ED48}" dt="2026-03-26T12:04:05.024" v="308" actId="1038"/>
          <ac:spMkLst>
            <pc:docMk/>
            <pc:sldMk cId="1179181613" sldId="2147480449"/>
            <ac:spMk id="8" creationId="{4E2378C9-B9CB-CBEC-1DA8-B8710B906672}"/>
          </ac:spMkLst>
        </pc:spChg>
        <pc:picChg chg="del">
          <ac:chgData name="Yoel Kortick" userId="167978f5-7f40-4909-85d5-d4149554ad4e" providerId="ADAL" clId="{D5FD8459-2B5C-48A5-9673-8D128202ED48}" dt="2026-03-26T12:03:42.052" v="269" actId="478"/>
          <ac:picMkLst>
            <pc:docMk/>
            <pc:sldMk cId="1179181613" sldId="2147480449"/>
            <ac:picMk id="4" creationId="{9ED56E0B-5AD6-1DBB-7F95-AC7E510E96D1}"/>
          </ac:picMkLst>
        </pc:picChg>
        <pc:picChg chg="add del mod ord">
          <ac:chgData name="Yoel Kortick" userId="167978f5-7f40-4909-85d5-d4149554ad4e" providerId="ADAL" clId="{D5FD8459-2B5C-48A5-9673-8D128202ED48}" dt="2026-03-26T12:10:18.696" v="345" actId="478"/>
          <ac:picMkLst>
            <pc:docMk/>
            <pc:sldMk cId="1179181613" sldId="2147480449"/>
            <ac:picMk id="9" creationId="{DD6E2C1E-00CD-14BB-EE87-28267E9EDC2E}"/>
          </ac:picMkLst>
        </pc:picChg>
        <pc:picChg chg="add mod ord">
          <ac:chgData name="Yoel Kortick" userId="167978f5-7f40-4909-85d5-d4149554ad4e" providerId="ADAL" clId="{D5FD8459-2B5C-48A5-9673-8D128202ED48}" dt="2026-03-26T12:10:33.432" v="373" actId="208"/>
          <ac:picMkLst>
            <pc:docMk/>
            <pc:sldMk cId="1179181613" sldId="2147480449"/>
            <ac:picMk id="11" creationId="{CF738A83-27AB-2120-5637-F8C87C6DCB5A}"/>
          </ac:picMkLst>
        </pc:picChg>
      </pc:sldChg>
      <pc:sldChg chg="modSp del">
        <pc:chgData name="Yoel Kortick" userId="167978f5-7f40-4909-85d5-d4149554ad4e" providerId="ADAL" clId="{D5FD8459-2B5C-48A5-9673-8D128202ED48}" dt="2026-03-27T09:35:48.830" v="2270" actId="47"/>
        <pc:sldMkLst>
          <pc:docMk/>
          <pc:sldMk cId="1555289893" sldId="2147480450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1555289893" sldId="2147480450"/>
            <ac:spMk id="5" creationId="{246DE2CE-FCE9-9AB2-48A2-05F360C275A1}"/>
          </ac:spMkLst>
        </pc:spChg>
      </pc:sldChg>
      <pc:sldChg chg="modSp del">
        <pc:chgData name="Yoel Kortick" userId="167978f5-7f40-4909-85d5-d4149554ad4e" providerId="ADAL" clId="{D5FD8459-2B5C-48A5-9673-8D128202ED48}" dt="2026-03-27T09:35:49.174" v="2271" actId="47"/>
        <pc:sldMkLst>
          <pc:docMk/>
          <pc:sldMk cId="2098378270" sldId="2147480451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2098378270" sldId="2147480451"/>
            <ac:spMk id="5" creationId="{4897AFBD-1C09-408E-A426-8B676778334B}"/>
          </ac:spMkLst>
        </pc:spChg>
      </pc:sldChg>
      <pc:sldChg chg="modSp del">
        <pc:chgData name="Yoel Kortick" userId="167978f5-7f40-4909-85d5-d4149554ad4e" providerId="ADAL" clId="{D5FD8459-2B5C-48A5-9673-8D128202ED48}" dt="2026-03-27T09:35:49.448" v="2272" actId="47"/>
        <pc:sldMkLst>
          <pc:docMk/>
          <pc:sldMk cId="2334705245" sldId="2147480452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2334705245" sldId="2147480452"/>
            <ac:spMk id="5" creationId="{AF083C8C-2E38-7FF5-D96C-8417E593AD2F}"/>
          </ac:spMkLst>
        </pc:spChg>
      </pc:sldChg>
      <pc:sldChg chg="modSp del">
        <pc:chgData name="Yoel Kortick" userId="167978f5-7f40-4909-85d5-d4149554ad4e" providerId="ADAL" clId="{D5FD8459-2B5C-48A5-9673-8D128202ED48}" dt="2026-03-27T09:35:49.945" v="2273" actId="47"/>
        <pc:sldMkLst>
          <pc:docMk/>
          <pc:sldMk cId="781171487" sldId="2147480453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781171487" sldId="2147480453"/>
            <ac:spMk id="5" creationId="{FBCF0BB3-DF20-D964-8FC6-5EA63703DD45}"/>
          </ac:spMkLst>
        </pc:spChg>
      </pc:sldChg>
      <pc:sldChg chg="modSp del">
        <pc:chgData name="Yoel Kortick" userId="167978f5-7f40-4909-85d5-d4149554ad4e" providerId="ADAL" clId="{D5FD8459-2B5C-48A5-9673-8D128202ED48}" dt="2026-03-27T09:35:52.385" v="2274" actId="47"/>
        <pc:sldMkLst>
          <pc:docMk/>
          <pc:sldMk cId="4291154435" sldId="2147480454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4291154435" sldId="2147480454"/>
            <ac:spMk id="5" creationId="{CA39D59A-0813-BD5C-F72F-25E47A8E50A2}"/>
          </ac:spMkLst>
        </pc:spChg>
      </pc:sldChg>
      <pc:sldChg chg="addSp delSp modSp del mod">
        <pc:chgData name="Yoel Kortick" userId="167978f5-7f40-4909-85d5-d4149554ad4e" providerId="ADAL" clId="{D5FD8459-2B5C-48A5-9673-8D128202ED48}" dt="2026-03-27T09:35:55.016" v="2275" actId="47"/>
        <pc:sldMkLst>
          <pc:docMk/>
          <pc:sldMk cId="4125475030" sldId="2147480455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4125475030" sldId="2147480455"/>
            <ac:spMk id="5" creationId="{C3279A1D-38D1-307B-B25E-30389AE7D69D}"/>
          </ac:spMkLst>
        </pc:spChg>
        <pc:spChg chg="mod">
          <ac:chgData name="Yoel Kortick" userId="167978f5-7f40-4909-85d5-d4149554ad4e" providerId="ADAL" clId="{D5FD8459-2B5C-48A5-9673-8D128202ED48}" dt="2026-03-26T12:07:55.152" v="342" actId="1038"/>
          <ac:spMkLst>
            <pc:docMk/>
            <pc:sldMk cId="4125475030" sldId="2147480455"/>
            <ac:spMk id="8" creationId="{389EC7DD-F26F-09E4-ABCB-730815E2B9D5}"/>
          </ac:spMkLst>
        </pc:spChg>
        <pc:picChg chg="add mod ord">
          <ac:chgData name="Yoel Kortick" userId="167978f5-7f40-4909-85d5-d4149554ad4e" providerId="ADAL" clId="{D5FD8459-2B5C-48A5-9673-8D128202ED48}" dt="2026-03-26T12:07:46.944" v="331" actId="167"/>
          <ac:picMkLst>
            <pc:docMk/>
            <pc:sldMk cId="4125475030" sldId="2147480455"/>
            <ac:picMk id="4" creationId="{4C4D880C-4AE4-27B9-D85F-8607A235EFD5}"/>
          </ac:picMkLst>
        </pc:picChg>
        <pc:picChg chg="del">
          <ac:chgData name="Yoel Kortick" userId="167978f5-7f40-4909-85d5-d4149554ad4e" providerId="ADAL" clId="{D5FD8459-2B5C-48A5-9673-8D128202ED48}" dt="2026-03-26T12:07:27.052" v="310" actId="478"/>
          <ac:picMkLst>
            <pc:docMk/>
            <pc:sldMk cId="4125475030" sldId="2147480455"/>
            <ac:picMk id="7" creationId="{8ED8BD2C-FE39-7242-99D2-A2F01E83C102}"/>
          </ac:picMkLst>
        </pc:picChg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1826639613" sldId="2147480457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973615826" sldId="2147480458"/>
        </pc:sldMkLst>
        <pc:spChg chg="del">
          <ac:chgData name="Yoel Kortick" userId="167978f5-7f40-4909-85d5-d4149554ad4e" providerId="ADAL" clId="{D5FD8459-2B5C-48A5-9673-8D128202ED48}" dt="2026-03-26T12:08:58.398" v="343" actId="478"/>
          <ac:spMkLst>
            <pc:docMk/>
            <pc:sldMk cId="973615826" sldId="2147480458"/>
            <ac:spMk id="4" creationId="{8A31765F-F4EE-3804-83EB-E6FE39C4C398}"/>
          </ac:spMkLst>
        </pc:spChg>
        <pc:spChg chg="del">
          <ac:chgData name="Yoel Kortick" userId="167978f5-7f40-4909-85d5-d4149554ad4e" providerId="ADAL" clId="{D5FD8459-2B5C-48A5-9673-8D128202ED48}" dt="2026-03-26T12:08:58.398" v="343" actId="478"/>
          <ac:spMkLst>
            <pc:docMk/>
            <pc:sldMk cId="973615826" sldId="2147480458"/>
            <ac:spMk id="7" creationId="{1F10051A-AD7E-2552-9A54-F1204F407A4E}"/>
          </ac:spMkLst>
        </pc:spChg>
        <pc:spChg chg="add mod">
          <ac:chgData name="Yoel Kortick" userId="167978f5-7f40-4909-85d5-d4149554ad4e" providerId="ADAL" clId="{D5FD8459-2B5C-48A5-9673-8D128202ED48}" dt="2026-03-26T12:08:59.286" v="344"/>
          <ac:spMkLst>
            <pc:docMk/>
            <pc:sldMk cId="973615826" sldId="2147480458"/>
            <ac:spMk id="9" creationId="{110335A5-F514-E749-21D3-C503596364DD}"/>
          </ac:spMkLst>
        </pc:spChg>
        <pc:spChg chg="add mod">
          <ac:chgData name="Yoel Kortick" userId="167978f5-7f40-4909-85d5-d4149554ad4e" providerId="ADAL" clId="{D5FD8459-2B5C-48A5-9673-8D128202ED48}" dt="2026-03-26T12:08:59.286" v="344"/>
          <ac:spMkLst>
            <pc:docMk/>
            <pc:sldMk cId="973615826" sldId="2147480458"/>
            <ac:spMk id="10" creationId="{EC3D24D2-C4F7-7A9F-789C-F117363A8596}"/>
          </ac:spMkLst>
        </pc:spChg>
        <pc:picChg chg="add mod">
          <ac:chgData name="Yoel Kortick" userId="167978f5-7f40-4909-85d5-d4149554ad4e" providerId="ADAL" clId="{D5FD8459-2B5C-48A5-9673-8D128202ED48}" dt="2026-03-26T12:08:59.286" v="344"/>
          <ac:picMkLst>
            <pc:docMk/>
            <pc:sldMk cId="973615826" sldId="2147480458"/>
            <ac:picMk id="3" creationId="{D4494859-04AF-FBA5-F36C-6EDD99DBA8C0}"/>
          </ac:picMkLst>
        </pc:picChg>
        <pc:picChg chg="del">
          <ac:chgData name="Yoel Kortick" userId="167978f5-7f40-4909-85d5-d4149554ad4e" providerId="ADAL" clId="{D5FD8459-2B5C-48A5-9673-8D128202ED48}" dt="2026-03-26T12:08:58.398" v="343" actId="478"/>
          <ac:picMkLst>
            <pc:docMk/>
            <pc:sldMk cId="973615826" sldId="2147480458"/>
            <ac:picMk id="8" creationId="{62A85CB2-8C0F-51E8-5348-3036F9357496}"/>
          </ac:picMkLst>
        </pc:picChg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572081684" sldId="2147480459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1558930624" sldId="2147480460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095332301" sldId="2147480461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720266913" sldId="2147480462"/>
        </pc:sldMkLst>
        <pc:spChg chg="mod">
          <ac:chgData name="Yoel Kortick" userId="167978f5-7f40-4909-85d5-d4149554ad4e" providerId="ADAL" clId="{D5FD8459-2B5C-48A5-9673-8D128202ED48}" dt="2026-03-26T12:12:04.042" v="390" actId="1038"/>
          <ac:spMkLst>
            <pc:docMk/>
            <pc:sldMk cId="1720266913" sldId="2147480462"/>
            <ac:spMk id="7" creationId="{69C3A2F0-B978-A9DC-6333-6BC6CAB9C6B4}"/>
          </ac:spMkLst>
        </pc:spChg>
        <pc:spChg chg="mod">
          <ac:chgData name="Yoel Kortick" userId="167978f5-7f40-4909-85d5-d4149554ad4e" providerId="ADAL" clId="{D5FD8459-2B5C-48A5-9673-8D128202ED48}" dt="2026-03-26T12:11:57.672" v="377" actId="1076"/>
          <ac:spMkLst>
            <pc:docMk/>
            <pc:sldMk cId="1720266913" sldId="2147480462"/>
            <ac:spMk id="8" creationId="{52183EE9-8975-A1CE-0403-500D5FC9FE37}"/>
          </ac:spMkLst>
        </pc:spChg>
        <pc:picChg chg="del">
          <ac:chgData name="Yoel Kortick" userId="167978f5-7f40-4909-85d5-d4149554ad4e" providerId="ADAL" clId="{D5FD8459-2B5C-48A5-9673-8D128202ED48}" dt="2026-03-26T12:11:50.522" v="374" actId="478"/>
          <ac:picMkLst>
            <pc:docMk/>
            <pc:sldMk cId="1720266913" sldId="2147480462"/>
            <ac:picMk id="3" creationId="{05AE8818-FF56-5A2B-5883-E61AD8C1DE23}"/>
          </ac:picMkLst>
        </pc:picChg>
        <pc:picChg chg="add mod ord">
          <ac:chgData name="Yoel Kortick" userId="167978f5-7f40-4909-85d5-d4149554ad4e" providerId="ADAL" clId="{D5FD8459-2B5C-48A5-9673-8D128202ED48}" dt="2026-03-26T12:12:07.218" v="391" actId="208"/>
          <ac:picMkLst>
            <pc:docMk/>
            <pc:sldMk cId="1720266913" sldId="2147480462"/>
            <ac:picMk id="9" creationId="{221EE8BC-911B-53A2-4995-3D36B7CF443C}"/>
          </ac:picMkLst>
        </pc:picChg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1124302475" sldId="2147480463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922690001" sldId="2147480464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3154855442" sldId="2147480465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638918827" sldId="2147480466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068179525" sldId="2147480467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2663841875" sldId="2147480468"/>
        </pc:sldMkLst>
        <pc:spChg chg="mod">
          <ac:chgData name="Yoel Kortick" userId="167978f5-7f40-4909-85d5-d4149554ad4e" providerId="ADAL" clId="{D5FD8459-2B5C-48A5-9673-8D128202ED48}" dt="2026-03-26T12:14:46.042" v="412" actId="1038"/>
          <ac:spMkLst>
            <pc:docMk/>
            <pc:sldMk cId="2663841875" sldId="2147480468"/>
            <ac:spMk id="8" creationId="{CE3C50DE-86A5-3ED8-4C74-5EF1ABD96787}"/>
          </ac:spMkLst>
        </pc:spChg>
        <pc:picChg chg="del">
          <ac:chgData name="Yoel Kortick" userId="167978f5-7f40-4909-85d5-d4149554ad4e" providerId="ADAL" clId="{D5FD8459-2B5C-48A5-9673-8D128202ED48}" dt="2026-03-26T12:14:27.189" v="392" actId="478"/>
          <ac:picMkLst>
            <pc:docMk/>
            <pc:sldMk cId="2663841875" sldId="2147480468"/>
            <ac:picMk id="3" creationId="{4638C3BB-4C11-8C96-F8BF-B448745309F1}"/>
          </ac:picMkLst>
        </pc:picChg>
        <pc:picChg chg="add mod ord">
          <ac:chgData name="Yoel Kortick" userId="167978f5-7f40-4909-85d5-d4149554ad4e" providerId="ADAL" clId="{D5FD8459-2B5C-48A5-9673-8D128202ED48}" dt="2026-03-26T12:14:38.442" v="400" actId="167"/>
          <ac:picMkLst>
            <pc:docMk/>
            <pc:sldMk cId="2663841875" sldId="2147480468"/>
            <ac:picMk id="7" creationId="{B836819E-8FA5-CC68-8DF5-D8C144F7DEEC}"/>
          </ac:picMkLst>
        </pc:picChg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432105949" sldId="2147480470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3333469423" sldId="2147480471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824687020" sldId="2147480472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3189353740" sldId="2147480473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3780438437" sldId="2147480474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472387091" sldId="2147480475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2020490076" sldId="2147480476"/>
        </pc:sldMkLst>
        <pc:spChg chg="mod">
          <ac:chgData name="Yoel Kortick" userId="167978f5-7f40-4909-85d5-d4149554ad4e" providerId="ADAL" clId="{D5FD8459-2B5C-48A5-9673-8D128202ED48}" dt="2026-03-26T12:18:45.982" v="563" actId="1038"/>
          <ac:spMkLst>
            <pc:docMk/>
            <pc:sldMk cId="2020490076" sldId="2147480476"/>
            <ac:spMk id="10" creationId="{3032FF0C-0B24-637C-C19C-4775018F086B}"/>
          </ac:spMkLst>
        </pc:spChg>
        <pc:picChg chg="del">
          <ac:chgData name="Yoel Kortick" userId="167978f5-7f40-4909-85d5-d4149554ad4e" providerId="ADAL" clId="{D5FD8459-2B5C-48A5-9673-8D128202ED48}" dt="2026-03-26T12:17:07.873" v="413" actId="478"/>
          <ac:picMkLst>
            <pc:docMk/>
            <pc:sldMk cId="2020490076" sldId="2147480476"/>
            <ac:picMk id="4" creationId="{D08F58E0-C794-9F83-D215-E2268934254E}"/>
          </ac:picMkLst>
        </pc:picChg>
        <pc:picChg chg="add del mod ord">
          <ac:chgData name="Yoel Kortick" userId="167978f5-7f40-4909-85d5-d4149554ad4e" providerId="ADAL" clId="{D5FD8459-2B5C-48A5-9673-8D128202ED48}" dt="2026-03-26T12:18:04.485" v="422" actId="478"/>
          <ac:picMkLst>
            <pc:docMk/>
            <pc:sldMk cId="2020490076" sldId="2147480476"/>
            <ac:picMk id="7" creationId="{B85D89B4-5747-A37D-F34E-3AE87C7CC86B}"/>
          </ac:picMkLst>
        </pc:picChg>
        <pc:picChg chg="add mod ord">
          <ac:chgData name="Yoel Kortick" userId="167978f5-7f40-4909-85d5-d4149554ad4e" providerId="ADAL" clId="{D5FD8459-2B5C-48A5-9673-8D128202ED48}" dt="2026-03-26T12:18:45.982" v="563" actId="1038"/>
          <ac:picMkLst>
            <pc:docMk/>
            <pc:sldMk cId="2020490076" sldId="2147480476"/>
            <ac:picMk id="9" creationId="{88AC923C-74A5-E771-F71C-D69BBC1E39BA}"/>
          </ac:picMkLst>
        </pc:picChg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760708834" sldId="2147480478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039076634" sldId="2147480480"/>
        </pc:sldMkLst>
        <pc:spChg chg="mod">
          <ac:chgData name="Yoel Kortick" userId="167978f5-7f40-4909-85d5-d4149554ad4e" providerId="ADAL" clId="{D5FD8459-2B5C-48A5-9673-8D128202ED48}" dt="2026-03-26T12:22:34.990" v="577" actId="1035"/>
          <ac:spMkLst>
            <pc:docMk/>
            <pc:sldMk cId="1039076634" sldId="2147480480"/>
            <ac:spMk id="4" creationId="{EBED623F-D9D1-A3D7-E2D4-95CCFD758944}"/>
          </ac:spMkLst>
        </pc:spChg>
        <pc:spChg chg="mod">
          <ac:chgData name="Yoel Kortick" userId="167978f5-7f40-4909-85d5-d4149554ad4e" providerId="ADAL" clId="{D5FD8459-2B5C-48A5-9673-8D128202ED48}" dt="2026-03-26T12:22:19.674" v="569" actId="14100"/>
          <ac:spMkLst>
            <pc:docMk/>
            <pc:sldMk cId="1039076634" sldId="2147480480"/>
            <ac:spMk id="6" creationId="{2FAF27F9-B4DB-D3F5-EF2D-46E7C53D2F0C}"/>
          </ac:spMkLst>
        </pc:spChg>
        <pc:spChg chg="add">
          <ac:chgData name="Yoel Kortick" userId="167978f5-7f40-4909-85d5-d4149554ad4e" providerId="ADAL" clId="{D5FD8459-2B5C-48A5-9673-8D128202ED48}" dt="2026-03-26T12:22:41.173" v="578" actId="11529"/>
          <ac:spMkLst>
            <pc:docMk/>
            <pc:sldMk cId="1039076634" sldId="2147480480"/>
            <ac:spMk id="9" creationId="{8DDDC892-D9AA-0F2A-E396-A48CC7FE9249}"/>
          </ac:spMkLst>
        </pc:spChg>
        <pc:picChg chg="add mod ord">
          <ac:chgData name="Yoel Kortick" userId="167978f5-7f40-4909-85d5-d4149554ad4e" providerId="ADAL" clId="{D5FD8459-2B5C-48A5-9673-8D128202ED48}" dt="2026-03-26T12:22:27.402" v="572" actId="167"/>
          <ac:picMkLst>
            <pc:docMk/>
            <pc:sldMk cId="1039076634" sldId="2147480480"/>
            <ac:picMk id="7" creationId="{B6E01226-1D80-31D7-4689-41B10AF8B43D}"/>
          </ac:picMkLst>
        </pc:picChg>
        <pc:picChg chg="del">
          <ac:chgData name="Yoel Kortick" userId="167978f5-7f40-4909-85d5-d4149554ad4e" providerId="ADAL" clId="{D5FD8459-2B5C-48A5-9673-8D128202ED48}" dt="2026-03-26T12:21:54.544" v="564" actId="478"/>
          <ac:picMkLst>
            <pc:docMk/>
            <pc:sldMk cId="1039076634" sldId="2147480480"/>
            <ac:picMk id="8" creationId="{8BDD4A19-5A85-02FC-44D6-F0B9519BCD05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025009526" sldId="2147480481"/>
        </pc:sldMkLst>
        <pc:spChg chg="mod">
          <ac:chgData name="Yoel Kortick" userId="167978f5-7f40-4909-85d5-d4149554ad4e" providerId="ADAL" clId="{D5FD8459-2B5C-48A5-9673-8D128202ED48}" dt="2026-03-26T12:23:47.310" v="605" actId="1037"/>
          <ac:spMkLst>
            <pc:docMk/>
            <pc:sldMk cId="1025009526" sldId="2147480481"/>
            <ac:spMk id="4" creationId="{04CF702F-1B2B-E477-DC9F-0437ABF7FD73}"/>
          </ac:spMkLst>
        </pc:spChg>
        <pc:picChg chg="del">
          <ac:chgData name="Yoel Kortick" userId="167978f5-7f40-4909-85d5-d4149554ad4e" providerId="ADAL" clId="{D5FD8459-2B5C-48A5-9673-8D128202ED48}" dt="2026-03-26T12:23:38.004" v="589" actId="478"/>
          <ac:picMkLst>
            <pc:docMk/>
            <pc:sldMk cId="1025009526" sldId="2147480481"/>
            <ac:picMk id="7" creationId="{82552C78-6CAA-F882-CB92-E4F17B0CEF38}"/>
          </ac:picMkLst>
        </pc:picChg>
        <pc:picChg chg="add mod ord">
          <ac:chgData name="Yoel Kortick" userId="167978f5-7f40-4909-85d5-d4149554ad4e" providerId="ADAL" clId="{D5FD8459-2B5C-48A5-9673-8D128202ED48}" dt="2026-03-26T12:23:49.696" v="606" actId="208"/>
          <ac:picMkLst>
            <pc:docMk/>
            <pc:sldMk cId="1025009526" sldId="2147480481"/>
            <ac:picMk id="8" creationId="{0FA586E2-67B8-FC73-F07B-5BF62FFB8FD8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3496738410" sldId="2147480482"/>
        </pc:sldMkLst>
        <pc:spChg chg="mod">
          <ac:chgData name="Yoel Kortick" userId="167978f5-7f40-4909-85d5-d4149554ad4e" providerId="ADAL" clId="{D5FD8459-2B5C-48A5-9673-8D128202ED48}" dt="2026-03-26T12:23:19.400" v="587" actId="1036"/>
          <ac:spMkLst>
            <pc:docMk/>
            <pc:sldMk cId="3496738410" sldId="2147480482"/>
            <ac:spMk id="4" creationId="{46961B6A-B015-7A25-D193-97DF43F03F63}"/>
          </ac:spMkLst>
        </pc:spChg>
        <pc:picChg chg="del">
          <ac:chgData name="Yoel Kortick" userId="167978f5-7f40-4909-85d5-d4149554ad4e" providerId="ADAL" clId="{D5FD8459-2B5C-48A5-9673-8D128202ED48}" dt="2026-03-26T12:23:11.470" v="579" actId="478"/>
          <ac:picMkLst>
            <pc:docMk/>
            <pc:sldMk cId="3496738410" sldId="2147480482"/>
            <ac:picMk id="7" creationId="{34F09043-1B4B-AA80-7941-00DB2650FD83}"/>
          </ac:picMkLst>
        </pc:picChg>
        <pc:picChg chg="add mod ord">
          <ac:chgData name="Yoel Kortick" userId="167978f5-7f40-4909-85d5-d4149554ad4e" providerId="ADAL" clId="{D5FD8459-2B5C-48A5-9673-8D128202ED48}" dt="2026-03-26T12:23:21.852" v="588" actId="208"/>
          <ac:picMkLst>
            <pc:docMk/>
            <pc:sldMk cId="3496738410" sldId="2147480482"/>
            <ac:picMk id="8" creationId="{C076E1A0-2DD4-94E0-1114-47E093ABCA2D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2117221385" sldId="2147480483"/>
        </pc:sldMkLst>
        <pc:spChg chg="mod">
          <ac:chgData name="Yoel Kortick" userId="167978f5-7f40-4909-85d5-d4149554ad4e" providerId="ADAL" clId="{D5FD8459-2B5C-48A5-9673-8D128202ED48}" dt="2026-03-26T12:25:36.613" v="646" actId="1037"/>
          <ac:spMkLst>
            <pc:docMk/>
            <pc:sldMk cId="2117221385" sldId="2147480483"/>
            <ac:spMk id="4" creationId="{B7EF3481-DC94-FF1E-DAFF-72E0DE4B5B3B}"/>
          </ac:spMkLst>
        </pc:spChg>
        <pc:picChg chg="del">
          <ac:chgData name="Yoel Kortick" userId="167978f5-7f40-4909-85d5-d4149554ad4e" providerId="ADAL" clId="{D5FD8459-2B5C-48A5-9673-8D128202ED48}" dt="2026-03-26T12:25:23.021" v="607" actId="478"/>
          <ac:picMkLst>
            <pc:docMk/>
            <pc:sldMk cId="2117221385" sldId="2147480483"/>
            <ac:picMk id="3" creationId="{9216A89A-C2E3-9DFD-FC6D-F240DD7EE6F4}"/>
          </ac:picMkLst>
        </pc:picChg>
        <pc:picChg chg="add mod ord">
          <ac:chgData name="Yoel Kortick" userId="167978f5-7f40-4909-85d5-d4149554ad4e" providerId="ADAL" clId="{D5FD8459-2B5C-48A5-9673-8D128202ED48}" dt="2026-03-26T12:25:40.414" v="647" actId="208"/>
          <ac:picMkLst>
            <pc:docMk/>
            <pc:sldMk cId="2117221385" sldId="2147480483"/>
            <ac:picMk id="16" creationId="{F292CECC-BB3C-F365-8FA6-B160067D1104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2930310081" sldId="2147480484"/>
        </pc:sldMkLst>
        <pc:spChg chg="mod">
          <ac:chgData name="Yoel Kortick" userId="167978f5-7f40-4909-85d5-d4149554ad4e" providerId="ADAL" clId="{D5FD8459-2B5C-48A5-9673-8D128202ED48}" dt="2026-03-26T12:27:09.522" v="698" actId="1035"/>
          <ac:spMkLst>
            <pc:docMk/>
            <pc:sldMk cId="2930310081" sldId="2147480484"/>
            <ac:spMk id="4" creationId="{C25076B1-1425-7A72-65A7-D972CFB4E23F}"/>
          </ac:spMkLst>
        </pc:spChg>
        <pc:spChg chg="mod">
          <ac:chgData name="Yoel Kortick" userId="167978f5-7f40-4909-85d5-d4149554ad4e" providerId="ADAL" clId="{D5FD8459-2B5C-48A5-9673-8D128202ED48}" dt="2026-03-26T12:27:00.918" v="690" actId="14100"/>
          <ac:spMkLst>
            <pc:docMk/>
            <pc:sldMk cId="2930310081" sldId="2147480484"/>
            <ac:spMk id="12" creationId="{75706DD2-9DEC-27DE-B030-6F3C6D92DED3}"/>
          </ac:spMkLst>
        </pc:spChg>
        <pc:spChg chg="mod">
          <ac:chgData name="Yoel Kortick" userId="167978f5-7f40-4909-85d5-d4149554ad4e" providerId="ADAL" clId="{D5FD8459-2B5C-48A5-9673-8D128202ED48}" dt="2026-03-26T12:26:37.188" v="685" actId="1076"/>
          <ac:spMkLst>
            <pc:docMk/>
            <pc:sldMk cId="2930310081" sldId="2147480484"/>
            <ac:spMk id="18" creationId="{1E5EE425-7294-0DF8-8822-30047CCEC24F}"/>
          </ac:spMkLst>
        </pc:spChg>
        <pc:picChg chg="add mod ord">
          <ac:chgData name="Yoel Kortick" userId="167978f5-7f40-4909-85d5-d4149554ad4e" providerId="ADAL" clId="{D5FD8459-2B5C-48A5-9673-8D128202ED48}" dt="2026-03-26T12:27:04.521" v="691" actId="208"/>
          <ac:picMkLst>
            <pc:docMk/>
            <pc:sldMk cId="2930310081" sldId="2147480484"/>
            <ac:picMk id="7" creationId="{3AFF292D-9E64-6DA0-6F1A-C7A0A50F78DD}"/>
          </ac:picMkLst>
        </pc:picChg>
        <pc:picChg chg="del">
          <ac:chgData name="Yoel Kortick" userId="167978f5-7f40-4909-85d5-d4149554ad4e" providerId="ADAL" clId="{D5FD8459-2B5C-48A5-9673-8D128202ED48}" dt="2026-03-26T12:26:19.492" v="648" actId="478"/>
          <ac:picMkLst>
            <pc:docMk/>
            <pc:sldMk cId="2930310081" sldId="2147480484"/>
            <ac:picMk id="16" creationId="{E0A9867A-9371-11E5-644F-FF384100312E}"/>
          </ac:picMkLst>
        </pc:picChg>
        <pc:cxnChg chg="mod">
          <ac:chgData name="Yoel Kortick" userId="167978f5-7f40-4909-85d5-d4149554ad4e" providerId="ADAL" clId="{D5FD8459-2B5C-48A5-9673-8D128202ED48}" dt="2026-03-26T12:26:49.732" v="688" actId="14100"/>
          <ac:cxnSpMkLst>
            <pc:docMk/>
            <pc:sldMk cId="2930310081" sldId="2147480484"/>
            <ac:cxnSpMk id="13" creationId="{6DEC9E71-7DF4-580D-870C-9AE93342C254}"/>
          </ac:cxnSpMkLst>
        </pc:cxn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3105948186" sldId="2147480485"/>
        </pc:sldMkLst>
        <pc:spChg chg="mod">
          <ac:chgData name="Yoel Kortick" userId="167978f5-7f40-4909-85d5-d4149554ad4e" providerId="ADAL" clId="{D5FD8459-2B5C-48A5-9673-8D128202ED48}" dt="2026-03-26T12:27:38.788" v="702" actId="1076"/>
          <ac:spMkLst>
            <pc:docMk/>
            <pc:sldMk cId="3105948186" sldId="2147480485"/>
            <ac:spMk id="18" creationId="{FF8C8D91-5893-6609-7369-440BBE6C2037}"/>
          </ac:spMkLst>
        </pc:spChg>
        <pc:picChg chg="del">
          <ac:chgData name="Yoel Kortick" userId="167978f5-7f40-4909-85d5-d4149554ad4e" providerId="ADAL" clId="{D5FD8459-2B5C-48A5-9673-8D128202ED48}" dt="2026-03-26T12:27:31.853" v="699" actId="478"/>
          <ac:picMkLst>
            <pc:docMk/>
            <pc:sldMk cId="3105948186" sldId="2147480485"/>
            <ac:picMk id="3" creationId="{89C86F6E-5084-BF7B-00CA-705FC5D45071}"/>
          </ac:picMkLst>
        </pc:picChg>
        <pc:picChg chg="add mod ord">
          <ac:chgData name="Yoel Kortick" userId="167978f5-7f40-4909-85d5-d4149554ad4e" providerId="ADAL" clId="{D5FD8459-2B5C-48A5-9673-8D128202ED48}" dt="2026-03-26T12:27:40.835" v="703" actId="208"/>
          <ac:picMkLst>
            <pc:docMk/>
            <pc:sldMk cId="3105948186" sldId="2147480485"/>
            <ac:picMk id="4" creationId="{B92F50E7-961B-700A-FFCB-EA93F6CEDA2C}"/>
          </ac:picMkLst>
        </pc:picChg>
      </pc:sldChg>
      <pc:sldChg chg="del">
        <pc:chgData name="Yoel Kortick" userId="167978f5-7f40-4909-85d5-d4149554ad4e" providerId="ADAL" clId="{D5FD8459-2B5C-48A5-9673-8D128202ED48}" dt="2026-03-26T12:28:16.053" v="706" actId="47"/>
        <pc:sldMkLst>
          <pc:docMk/>
          <pc:sldMk cId="3416788932" sldId="2147480487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566138820" sldId="2147480488"/>
        </pc:sldMkLst>
        <pc:spChg chg="mod">
          <ac:chgData name="Yoel Kortick" userId="167978f5-7f40-4909-85d5-d4149554ad4e" providerId="ADAL" clId="{D5FD8459-2B5C-48A5-9673-8D128202ED48}" dt="2026-03-26T12:29:12.367" v="712" actId="1076"/>
          <ac:spMkLst>
            <pc:docMk/>
            <pc:sldMk cId="566138820" sldId="2147480488"/>
            <ac:spMk id="4" creationId="{5507A922-9133-CD90-B895-48A28AD862E8}"/>
          </ac:spMkLst>
        </pc:spChg>
        <pc:picChg chg="del">
          <ac:chgData name="Yoel Kortick" userId="167978f5-7f40-4909-85d5-d4149554ad4e" providerId="ADAL" clId="{D5FD8459-2B5C-48A5-9673-8D128202ED48}" dt="2026-03-26T12:29:05.220" v="709" actId="478"/>
          <ac:picMkLst>
            <pc:docMk/>
            <pc:sldMk cId="566138820" sldId="2147480488"/>
            <ac:picMk id="7" creationId="{69F95E7C-1CEE-E622-04D8-02B2310D0688}"/>
          </ac:picMkLst>
        </pc:picChg>
        <pc:picChg chg="add mod ord">
          <ac:chgData name="Yoel Kortick" userId="167978f5-7f40-4909-85d5-d4149554ad4e" providerId="ADAL" clId="{D5FD8459-2B5C-48A5-9673-8D128202ED48}" dt="2026-03-26T12:29:13.852" v="713" actId="208"/>
          <ac:picMkLst>
            <pc:docMk/>
            <pc:sldMk cId="566138820" sldId="2147480488"/>
            <ac:picMk id="8" creationId="{31CBFDE4-7801-5F7E-AD39-069BCC0B9509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531243229" sldId="2147480489"/>
        </pc:sldMkLst>
        <pc:spChg chg="mod">
          <ac:chgData name="Yoel Kortick" userId="167978f5-7f40-4909-85d5-d4149554ad4e" providerId="ADAL" clId="{D5FD8459-2B5C-48A5-9673-8D128202ED48}" dt="2026-03-26T12:29:26.855" v="717" actId="1076"/>
          <ac:spMkLst>
            <pc:docMk/>
            <pc:sldMk cId="531243229" sldId="2147480489"/>
            <ac:spMk id="4" creationId="{326ED16F-7B6F-AD73-843D-B92F4BFA17FC}"/>
          </ac:spMkLst>
        </pc:spChg>
        <pc:picChg chg="del">
          <ac:chgData name="Yoel Kortick" userId="167978f5-7f40-4909-85d5-d4149554ad4e" providerId="ADAL" clId="{D5FD8459-2B5C-48A5-9673-8D128202ED48}" dt="2026-03-26T12:29:18.758" v="714" actId="478"/>
          <ac:picMkLst>
            <pc:docMk/>
            <pc:sldMk cId="531243229" sldId="2147480489"/>
            <ac:picMk id="7" creationId="{F03A833B-A131-1DCB-3799-AAE26B4803A7}"/>
          </ac:picMkLst>
        </pc:picChg>
        <pc:picChg chg="add mod ord">
          <ac:chgData name="Yoel Kortick" userId="167978f5-7f40-4909-85d5-d4149554ad4e" providerId="ADAL" clId="{D5FD8459-2B5C-48A5-9673-8D128202ED48}" dt="2026-03-26T12:29:28.777" v="718" actId="208"/>
          <ac:picMkLst>
            <pc:docMk/>
            <pc:sldMk cId="531243229" sldId="2147480489"/>
            <ac:picMk id="8" creationId="{964A2D46-501B-3574-03C5-A165E25B8EB3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3237886564" sldId="2147480490"/>
        </pc:sldMkLst>
        <pc:spChg chg="mod">
          <ac:chgData name="Yoel Kortick" userId="167978f5-7f40-4909-85d5-d4149554ad4e" providerId="ADAL" clId="{D5FD8459-2B5C-48A5-9673-8D128202ED48}" dt="2026-03-26T12:31:41.811" v="762" actId="1037"/>
          <ac:spMkLst>
            <pc:docMk/>
            <pc:sldMk cId="3237886564" sldId="2147480490"/>
            <ac:spMk id="4" creationId="{6295344C-4175-28B6-9A39-693BDDFDC8CC}"/>
          </ac:spMkLst>
        </pc:spChg>
        <pc:picChg chg="del">
          <ac:chgData name="Yoel Kortick" userId="167978f5-7f40-4909-85d5-d4149554ad4e" providerId="ADAL" clId="{D5FD8459-2B5C-48A5-9673-8D128202ED48}" dt="2026-03-26T12:31:29.433" v="719" actId="478"/>
          <ac:picMkLst>
            <pc:docMk/>
            <pc:sldMk cId="3237886564" sldId="2147480490"/>
            <ac:picMk id="7" creationId="{F5E72D0F-E988-725F-BA20-F1FD126712FB}"/>
          </ac:picMkLst>
        </pc:picChg>
        <pc:picChg chg="add mod ord">
          <ac:chgData name="Yoel Kortick" userId="167978f5-7f40-4909-85d5-d4149554ad4e" providerId="ADAL" clId="{D5FD8459-2B5C-48A5-9673-8D128202ED48}" dt="2026-03-26T12:31:44.392" v="763" actId="208"/>
          <ac:picMkLst>
            <pc:docMk/>
            <pc:sldMk cId="3237886564" sldId="2147480490"/>
            <ac:picMk id="16" creationId="{562AC2BB-2723-6497-E01C-615BF69174FD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011801609" sldId="2147480491"/>
        </pc:sldMkLst>
        <pc:spChg chg="mod">
          <ac:chgData name="Yoel Kortick" userId="167978f5-7f40-4909-85d5-d4149554ad4e" providerId="ADAL" clId="{D5FD8459-2B5C-48A5-9673-8D128202ED48}" dt="2026-03-26T12:32:58.600" v="822" actId="1035"/>
          <ac:spMkLst>
            <pc:docMk/>
            <pc:sldMk cId="1011801609" sldId="2147480491"/>
            <ac:spMk id="4" creationId="{3606468E-3E07-2C77-8F7B-F290D90EFB75}"/>
          </ac:spMkLst>
        </pc:spChg>
        <pc:spChg chg="mod">
          <ac:chgData name="Yoel Kortick" userId="167978f5-7f40-4909-85d5-d4149554ad4e" providerId="ADAL" clId="{D5FD8459-2B5C-48A5-9673-8D128202ED48}" dt="2026-03-26T12:33:12.862" v="830" actId="1038"/>
          <ac:spMkLst>
            <pc:docMk/>
            <pc:sldMk cId="1011801609" sldId="2147480491"/>
            <ac:spMk id="12" creationId="{339E5A1E-CFDE-5692-0293-C7FD7EB16A93}"/>
          </ac:spMkLst>
        </pc:spChg>
        <pc:spChg chg="mod">
          <ac:chgData name="Yoel Kortick" userId="167978f5-7f40-4909-85d5-d4149554ad4e" providerId="ADAL" clId="{D5FD8459-2B5C-48A5-9673-8D128202ED48}" dt="2026-03-26T12:32:58.600" v="822" actId="1035"/>
          <ac:spMkLst>
            <pc:docMk/>
            <pc:sldMk cId="1011801609" sldId="2147480491"/>
            <ac:spMk id="18" creationId="{116B08A5-CE16-D17C-C717-E9227E80995B}"/>
          </ac:spMkLst>
        </pc:spChg>
        <pc:picChg chg="del">
          <ac:chgData name="Yoel Kortick" userId="167978f5-7f40-4909-85d5-d4149554ad4e" providerId="ADAL" clId="{D5FD8459-2B5C-48A5-9673-8D128202ED48}" dt="2026-03-26T12:32:13.676" v="764" actId="478"/>
          <ac:picMkLst>
            <pc:docMk/>
            <pc:sldMk cId="1011801609" sldId="2147480491"/>
            <ac:picMk id="3" creationId="{FB31F969-B0CF-CA92-A186-7224DA034939}"/>
          </ac:picMkLst>
        </pc:picChg>
        <pc:picChg chg="add mod ord">
          <ac:chgData name="Yoel Kortick" userId="167978f5-7f40-4909-85d5-d4149554ad4e" providerId="ADAL" clId="{D5FD8459-2B5C-48A5-9673-8D128202ED48}" dt="2026-03-26T12:33:01.842" v="823" actId="208"/>
          <ac:picMkLst>
            <pc:docMk/>
            <pc:sldMk cId="1011801609" sldId="2147480491"/>
            <ac:picMk id="8" creationId="{775CAE4E-C562-B772-F124-1A24702D45DD}"/>
          </ac:picMkLst>
        </pc:picChg>
        <pc:cxnChg chg="mod">
          <ac:chgData name="Yoel Kortick" userId="167978f5-7f40-4909-85d5-d4149554ad4e" providerId="ADAL" clId="{D5FD8459-2B5C-48A5-9673-8D128202ED48}" dt="2026-03-26T12:33:12.862" v="830" actId="1038"/>
          <ac:cxnSpMkLst>
            <pc:docMk/>
            <pc:sldMk cId="1011801609" sldId="2147480491"/>
            <ac:cxnSpMk id="13" creationId="{4A9FE03E-D275-9CCA-CB4C-75EDA3EB7DAE}"/>
          </ac:cxnSpMkLst>
        </pc:cxn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844438994" sldId="2147480492"/>
        </pc:sldMkLst>
        <pc:spChg chg="mod">
          <ac:chgData name="Yoel Kortick" userId="167978f5-7f40-4909-85d5-d4149554ad4e" providerId="ADAL" clId="{D5FD8459-2B5C-48A5-9673-8D128202ED48}" dt="2026-03-26T12:33:56.692" v="834" actId="1076"/>
          <ac:spMkLst>
            <pc:docMk/>
            <pc:sldMk cId="844438994" sldId="2147480492"/>
            <ac:spMk id="18" creationId="{F21268CE-79D1-BD39-A175-269E1B87722C}"/>
          </ac:spMkLst>
        </pc:spChg>
        <pc:picChg chg="add mod ord">
          <ac:chgData name="Yoel Kortick" userId="167978f5-7f40-4909-85d5-d4149554ad4e" providerId="ADAL" clId="{D5FD8459-2B5C-48A5-9673-8D128202ED48}" dt="2026-03-26T12:33:53.721" v="833" actId="167"/>
          <ac:picMkLst>
            <pc:docMk/>
            <pc:sldMk cId="844438994" sldId="2147480492"/>
            <ac:picMk id="3" creationId="{9EC0CDAE-ACD0-0D3B-F7A7-441F35A3E527}"/>
          </ac:picMkLst>
        </pc:picChg>
        <pc:picChg chg="del">
          <ac:chgData name="Yoel Kortick" userId="167978f5-7f40-4909-85d5-d4149554ad4e" providerId="ADAL" clId="{D5FD8459-2B5C-48A5-9673-8D128202ED48}" dt="2026-03-26T12:33:50.077" v="831" actId="478"/>
          <ac:picMkLst>
            <pc:docMk/>
            <pc:sldMk cId="844438994" sldId="2147480492"/>
            <ac:picMk id="4" creationId="{06E6139D-D6BE-72DA-F138-7DD886773CB9}"/>
          </ac:picMkLst>
        </pc:picChg>
      </pc:sldChg>
      <pc:sldChg chg="del">
        <pc:chgData name="Yoel Kortick" userId="167978f5-7f40-4909-85d5-d4149554ad4e" providerId="ADAL" clId="{D5FD8459-2B5C-48A5-9673-8D128202ED48}" dt="2026-03-26T12:28:27.750" v="707" actId="47"/>
        <pc:sldMkLst>
          <pc:docMk/>
          <pc:sldMk cId="137672441" sldId="2147480494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108400439" sldId="2147480495"/>
        </pc:sldMkLst>
        <pc:spChg chg="mod">
          <ac:chgData name="Yoel Kortick" userId="167978f5-7f40-4909-85d5-d4149554ad4e" providerId="ADAL" clId="{D5FD8459-2B5C-48A5-9673-8D128202ED48}" dt="2026-03-26T12:35:36.757" v="852" actId="1076"/>
          <ac:spMkLst>
            <pc:docMk/>
            <pc:sldMk cId="1108400439" sldId="2147480495"/>
            <ac:spMk id="4" creationId="{03D3DACF-A334-2D60-26EF-2EBEF812044A}"/>
          </ac:spMkLst>
        </pc:spChg>
        <pc:picChg chg="del">
          <ac:chgData name="Yoel Kortick" userId="167978f5-7f40-4909-85d5-d4149554ad4e" providerId="ADAL" clId="{D5FD8459-2B5C-48A5-9673-8D128202ED48}" dt="2026-03-26T12:35:27.644" v="839" actId="478"/>
          <ac:picMkLst>
            <pc:docMk/>
            <pc:sldMk cId="1108400439" sldId="2147480495"/>
            <ac:picMk id="7" creationId="{1E72DBA6-1A38-91C4-D72E-2D0F0F9E5B8C}"/>
          </ac:picMkLst>
        </pc:picChg>
        <pc:picChg chg="add mod ord">
          <ac:chgData name="Yoel Kortick" userId="167978f5-7f40-4909-85d5-d4149554ad4e" providerId="ADAL" clId="{D5FD8459-2B5C-48A5-9673-8D128202ED48}" dt="2026-03-26T12:35:38.562" v="853" actId="208"/>
          <ac:picMkLst>
            <pc:docMk/>
            <pc:sldMk cId="1108400439" sldId="2147480495"/>
            <ac:picMk id="8" creationId="{FB54C886-58B6-8DD0-B444-76CF09AEFBB3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3068426576" sldId="2147480496"/>
        </pc:sldMkLst>
        <pc:spChg chg="mod">
          <ac:chgData name="Yoel Kortick" userId="167978f5-7f40-4909-85d5-d4149554ad4e" providerId="ADAL" clId="{D5FD8459-2B5C-48A5-9673-8D128202ED48}" dt="2026-03-26T12:37:04.179" v="862" actId="1038"/>
          <ac:spMkLst>
            <pc:docMk/>
            <pc:sldMk cId="3068426576" sldId="2147480496"/>
            <ac:spMk id="4" creationId="{FB6C46A8-9E44-2DB1-FD51-178AFFF56013}"/>
          </ac:spMkLst>
        </pc:spChg>
        <pc:picChg chg="add mod ord">
          <ac:chgData name="Yoel Kortick" userId="167978f5-7f40-4909-85d5-d4149554ad4e" providerId="ADAL" clId="{D5FD8459-2B5C-48A5-9673-8D128202ED48}" dt="2026-03-26T12:36:06.106" v="856" actId="167"/>
          <ac:picMkLst>
            <pc:docMk/>
            <pc:sldMk cId="3068426576" sldId="2147480496"/>
            <ac:picMk id="3" creationId="{7449DBB6-050D-60F1-9914-095230DD016C}"/>
          </ac:picMkLst>
        </pc:picChg>
        <pc:picChg chg="del">
          <ac:chgData name="Yoel Kortick" userId="167978f5-7f40-4909-85d5-d4149554ad4e" providerId="ADAL" clId="{D5FD8459-2B5C-48A5-9673-8D128202ED48}" dt="2026-03-26T12:36:02.631" v="854" actId="478"/>
          <ac:picMkLst>
            <pc:docMk/>
            <pc:sldMk cId="3068426576" sldId="2147480496"/>
            <ac:picMk id="7" creationId="{130CF212-37AD-4C75-0F46-07BAEB10847E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3309495810" sldId="2147480497"/>
        </pc:sldMkLst>
        <pc:spChg chg="mod">
          <ac:chgData name="Yoel Kortick" userId="167978f5-7f40-4909-85d5-d4149554ad4e" providerId="ADAL" clId="{D5FD8459-2B5C-48A5-9673-8D128202ED48}" dt="2026-03-26T12:38:50.692" v="899" actId="1037"/>
          <ac:spMkLst>
            <pc:docMk/>
            <pc:sldMk cId="3309495810" sldId="2147480497"/>
            <ac:spMk id="4" creationId="{9D314B5D-B1F9-5CF1-A337-4688CFF0FE21}"/>
          </ac:spMkLst>
        </pc:spChg>
        <pc:picChg chg="del">
          <ac:chgData name="Yoel Kortick" userId="167978f5-7f40-4909-85d5-d4149554ad4e" providerId="ADAL" clId="{D5FD8459-2B5C-48A5-9673-8D128202ED48}" dt="2026-03-26T12:38:39.506" v="863" actId="478"/>
          <ac:picMkLst>
            <pc:docMk/>
            <pc:sldMk cId="3309495810" sldId="2147480497"/>
            <ac:picMk id="3" creationId="{2DDC973C-764E-B8CB-0761-434CE6027A36}"/>
          </ac:picMkLst>
        </pc:picChg>
        <pc:picChg chg="add mod ord">
          <ac:chgData name="Yoel Kortick" userId="167978f5-7f40-4909-85d5-d4149554ad4e" providerId="ADAL" clId="{D5FD8459-2B5C-48A5-9673-8D128202ED48}" dt="2026-03-26T12:38:53.266" v="900" actId="208"/>
          <ac:picMkLst>
            <pc:docMk/>
            <pc:sldMk cId="3309495810" sldId="2147480497"/>
            <ac:picMk id="16" creationId="{67962EF8-791F-3BF4-74E3-DE7A8B9275A8}"/>
          </ac:picMkLst>
        </pc:picChg>
      </pc:sldChg>
      <pc:sldChg chg="del">
        <pc:chgData name="Yoel Kortick" userId="167978f5-7f40-4909-85d5-d4149554ad4e" providerId="ADAL" clId="{D5FD8459-2B5C-48A5-9673-8D128202ED48}" dt="2026-03-26T12:40:39.564" v="928" actId="47"/>
        <pc:sldMkLst>
          <pc:docMk/>
          <pc:sldMk cId="1326824788" sldId="2147480498"/>
        </pc:sldMkLst>
      </pc:sldChg>
      <pc:sldChg chg="del">
        <pc:chgData name="Yoel Kortick" userId="167978f5-7f40-4909-85d5-d4149554ad4e" providerId="ADAL" clId="{D5FD8459-2B5C-48A5-9673-8D128202ED48}" dt="2026-03-26T12:39:41.868" v="902" actId="47"/>
        <pc:sldMkLst>
          <pc:docMk/>
          <pc:sldMk cId="2912266279" sldId="2147480499"/>
        </pc:sldMkLst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2957520970" sldId="2147480501"/>
        </pc:sldMkLst>
        <pc:spChg chg="mod">
          <ac:chgData name="Yoel Kortick" userId="167978f5-7f40-4909-85d5-d4149554ad4e" providerId="ADAL" clId="{D5FD8459-2B5C-48A5-9673-8D128202ED48}" dt="2026-03-26T12:43:54.628" v="969" actId="14100"/>
          <ac:spMkLst>
            <pc:docMk/>
            <pc:sldMk cId="2957520970" sldId="2147480501"/>
            <ac:spMk id="7" creationId="{3C29E98F-26D8-D5AE-A036-790CBCC574E0}"/>
          </ac:spMkLst>
        </pc:spChg>
        <pc:spChg chg="add mod">
          <ac:chgData name="Yoel Kortick" userId="167978f5-7f40-4909-85d5-d4149554ad4e" providerId="ADAL" clId="{D5FD8459-2B5C-48A5-9673-8D128202ED48}" dt="2026-03-26T12:44:02.507" v="976" actId="1036"/>
          <ac:spMkLst>
            <pc:docMk/>
            <pc:sldMk cId="2957520970" sldId="2147480501"/>
            <ac:spMk id="9" creationId="{8AD99BBC-CA64-A73C-7CD3-2C11DF31646A}"/>
          </ac:spMkLst>
        </pc:spChg>
        <pc:spChg chg="mod">
          <ac:chgData name="Yoel Kortick" userId="167978f5-7f40-4909-85d5-d4149554ad4e" providerId="ADAL" clId="{D5FD8459-2B5C-48A5-9673-8D128202ED48}" dt="2026-03-26T12:43:37.402" v="954" actId="1036"/>
          <ac:spMkLst>
            <pc:docMk/>
            <pc:sldMk cId="2957520970" sldId="2147480501"/>
            <ac:spMk id="11" creationId="{12E0A7D0-98A5-01AD-D27F-047FF1FA5F7E}"/>
          </ac:spMkLst>
        </pc:spChg>
        <pc:spChg chg="mod">
          <ac:chgData name="Yoel Kortick" userId="167978f5-7f40-4909-85d5-d4149554ad4e" providerId="ADAL" clId="{D5FD8459-2B5C-48A5-9673-8D128202ED48}" dt="2026-03-26T12:43:44.154" v="959" actId="1035"/>
          <ac:spMkLst>
            <pc:docMk/>
            <pc:sldMk cId="2957520970" sldId="2147480501"/>
            <ac:spMk id="12" creationId="{4CEB72FC-AE4E-4F46-0BF8-E73D9112B1F7}"/>
          </ac:spMkLst>
        </pc:spChg>
        <pc:spChg chg="mod">
          <ac:chgData name="Yoel Kortick" userId="167978f5-7f40-4909-85d5-d4149554ad4e" providerId="ADAL" clId="{D5FD8459-2B5C-48A5-9673-8D128202ED48}" dt="2026-03-26T12:43:48.552" v="967" actId="1036"/>
          <ac:spMkLst>
            <pc:docMk/>
            <pc:sldMk cId="2957520970" sldId="2147480501"/>
            <ac:spMk id="13" creationId="{0E3C2500-362A-2B46-BFAB-0BD898B0049A}"/>
          </ac:spMkLst>
        </pc:spChg>
        <pc:picChg chg="del">
          <ac:chgData name="Yoel Kortick" userId="167978f5-7f40-4909-85d5-d4149554ad4e" providerId="ADAL" clId="{D5FD8459-2B5C-48A5-9673-8D128202ED48}" dt="2026-03-26T12:43:25.773" v="929" actId="478"/>
          <ac:picMkLst>
            <pc:docMk/>
            <pc:sldMk cId="2957520970" sldId="2147480501"/>
            <ac:picMk id="3" creationId="{968E9F50-CB6B-69C0-F17D-2F77A70093D7}"/>
          </ac:picMkLst>
        </pc:picChg>
        <pc:picChg chg="add mod ord">
          <ac:chgData name="Yoel Kortick" userId="167978f5-7f40-4909-85d5-d4149554ad4e" providerId="ADAL" clId="{D5FD8459-2B5C-48A5-9673-8D128202ED48}" dt="2026-03-26T12:44:04.679" v="977" actId="208"/>
          <ac:picMkLst>
            <pc:docMk/>
            <pc:sldMk cId="2957520970" sldId="2147480501"/>
            <ac:picMk id="8" creationId="{6BFC9DF9-B169-07AB-2F86-AD3BFFAE2DF1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896536248" sldId="2147480502"/>
        </pc:sldMkLst>
        <pc:spChg chg="mod">
          <ac:chgData name="Yoel Kortick" userId="167978f5-7f40-4909-85d5-d4149554ad4e" providerId="ADAL" clId="{D5FD8459-2B5C-48A5-9673-8D128202ED48}" dt="2026-03-26T12:47:26.471" v="1160" actId="1037"/>
          <ac:spMkLst>
            <pc:docMk/>
            <pc:sldMk cId="896536248" sldId="2147480502"/>
            <ac:spMk id="11" creationId="{986ED622-1967-9F7A-1C39-EB5C59EB1FB1}"/>
          </ac:spMkLst>
        </pc:spChg>
        <pc:spChg chg="mod">
          <ac:chgData name="Yoel Kortick" userId="167978f5-7f40-4909-85d5-d4149554ad4e" providerId="ADAL" clId="{D5FD8459-2B5C-48A5-9673-8D128202ED48}" dt="2026-03-26T12:47:26.471" v="1160" actId="1037"/>
          <ac:spMkLst>
            <pc:docMk/>
            <pc:sldMk cId="896536248" sldId="2147480502"/>
            <ac:spMk id="12" creationId="{3247E666-0928-14F6-80BD-CAC9C9D2B8C8}"/>
          </ac:spMkLst>
        </pc:spChg>
        <pc:spChg chg="mod">
          <ac:chgData name="Yoel Kortick" userId="167978f5-7f40-4909-85d5-d4149554ad4e" providerId="ADAL" clId="{D5FD8459-2B5C-48A5-9673-8D128202ED48}" dt="2026-03-26T12:47:26.471" v="1160" actId="1037"/>
          <ac:spMkLst>
            <pc:docMk/>
            <pc:sldMk cId="896536248" sldId="2147480502"/>
            <ac:spMk id="13" creationId="{8FF3712A-E304-E4C1-5643-8C105DDADF2F}"/>
          </ac:spMkLst>
        </pc:spChg>
        <pc:picChg chg="add mod ord">
          <ac:chgData name="Yoel Kortick" userId="167978f5-7f40-4909-85d5-d4149554ad4e" providerId="ADAL" clId="{D5FD8459-2B5C-48A5-9673-8D128202ED48}" dt="2026-03-26T12:47:29.332" v="1161" actId="208"/>
          <ac:picMkLst>
            <pc:docMk/>
            <pc:sldMk cId="896536248" sldId="2147480502"/>
            <ac:picMk id="4" creationId="{A71567E2-6DBF-6961-F07E-C09A8035B9C7}"/>
          </ac:picMkLst>
        </pc:picChg>
        <pc:picChg chg="del">
          <ac:chgData name="Yoel Kortick" userId="167978f5-7f40-4909-85d5-d4149554ad4e" providerId="ADAL" clId="{D5FD8459-2B5C-48A5-9673-8D128202ED48}" dt="2026-03-26T12:46:20.484" v="978" actId="478"/>
          <ac:picMkLst>
            <pc:docMk/>
            <pc:sldMk cId="896536248" sldId="2147480502"/>
            <ac:picMk id="8" creationId="{581CBABA-AF04-ECFB-4382-9672D8372E77}"/>
          </ac:picMkLst>
        </pc:pic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834446931" sldId="2147480503"/>
        </pc:sldMkLst>
        <pc:spChg chg="mod">
          <ac:chgData name="Yoel Kortick" userId="167978f5-7f40-4909-85d5-d4149554ad4e" providerId="ADAL" clId="{D5FD8459-2B5C-48A5-9673-8D128202ED48}" dt="2026-03-26T12:55:40.834" v="1433" actId="1038"/>
          <ac:spMkLst>
            <pc:docMk/>
            <pc:sldMk cId="834446931" sldId="2147480503"/>
            <ac:spMk id="7" creationId="{247712CB-E92D-6E51-5E6B-913FEE8184A0}"/>
          </ac:spMkLst>
        </pc:spChg>
        <pc:spChg chg="del">
          <ac:chgData name="Yoel Kortick" userId="167978f5-7f40-4909-85d5-d4149554ad4e" providerId="ADAL" clId="{D5FD8459-2B5C-48A5-9673-8D128202ED48}" dt="2026-03-26T12:49:44.512" v="1175" actId="478"/>
          <ac:spMkLst>
            <pc:docMk/>
            <pc:sldMk cId="834446931" sldId="2147480503"/>
            <ac:spMk id="11" creationId="{9C35B874-119E-E5FD-6E8E-C91826D3E4B0}"/>
          </ac:spMkLst>
        </pc:spChg>
        <pc:spChg chg="del">
          <ac:chgData name="Yoel Kortick" userId="167978f5-7f40-4909-85d5-d4149554ad4e" providerId="ADAL" clId="{D5FD8459-2B5C-48A5-9673-8D128202ED48}" dt="2026-03-26T12:49:42.896" v="1174" actId="478"/>
          <ac:spMkLst>
            <pc:docMk/>
            <pc:sldMk cId="834446931" sldId="2147480503"/>
            <ac:spMk id="12" creationId="{4EF83E1F-9D99-760D-CC15-151AAE3AC3C5}"/>
          </ac:spMkLst>
        </pc:spChg>
        <pc:spChg chg="del mod">
          <ac:chgData name="Yoel Kortick" userId="167978f5-7f40-4909-85d5-d4149554ad4e" providerId="ADAL" clId="{D5FD8459-2B5C-48A5-9673-8D128202ED48}" dt="2026-03-26T12:49:39.602" v="1173" actId="478"/>
          <ac:spMkLst>
            <pc:docMk/>
            <pc:sldMk cId="834446931" sldId="2147480503"/>
            <ac:spMk id="13" creationId="{299E92F8-139C-1964-61AC-A627BADF09AA}"/>
          </ac:spMkLst>
        </pc:spChg>
        <pc:picChg chg="del">
          <ac:chgData name="Yoel Kortick" userId="167978f5-7f40-4909-85d5-d4149554ad4e" providerId="ADAL" clId="{D5FD8459-2B5C-48A5-9673-8D128202ED48}" dt="2026-03-26T12:49:11.089" v="1162" actId="478"/>
          <ac:picMkLst>
            <pc:docMk/>
            <pc:sldMk cId="834446931" sldId="2147480503"/>
            <ac:picMk id="4" creationId="{588DB976-CD03-AB8A-DD01-FCBAE3C79FFE}"/>
          </ac:picMkLst>
        </pc:picChg>
        <pc:picChg chg="add del mod ord">
          <ac:chgData name="Yoel Kortick" userId="167978f5-7f40-4909-85d5-d4149554ad4e" providerId="ADAL" clId="{D5FD8459-2B5C-48A5-9673-8D128202ED48}" dt="2026-03-26T12:55:06.716" v="1366" actId="478"/>
          <ac:picMkLst>
            <pc:docMk/>
            <pc:sldMk cId="834446931" sldId="2147480503"/>
            <ac:picMk id="8" creationId="{4E8481B9-BEC6-2FE5-8817-FB8EFC4A44B2}"/>
          </ac:picMkLst>
        </pc:picChg>
        <pc:picChg chg="add mod ord">
          <ac:chgData name="Yoel Kortick" userId="167978f5-7f40-4909-85d5-d4149554ad4e" providerId="ADAL" clId="{D5FD8459-2B5C-48A5-9673-8D128202ED48}" dt="2026-03-26T12:55:24.702" v="1424" actId="208"/>
          <ac:picMkLst>
            <pc:docMk/>
            <pc:sldMk cId="834446931" sldId="2147480503"/>
            <ac:picMk id="18" creationId="{C24C3ED5-B1F9-66A3-94C5-08B257D84141}"/>
          </ac:picMkLst>
        </pc:picChg>
        <pc:cxnChg chg="add mod">
          <ac:chgData name="Yoel Kortick" userId="167978f5-7f40-4909-85d5-d4149554ad4e" providerId="ADAL" clId="{D5FD8459-2B5C-48A5-9673-8D128202ED48}" dt="2026-03-26T12:55:30.776" v="1427" actId="1076"/>
          <ac:cxnSpMkLst>
            <pc:docMk/>
            <pc:sldMk cId="834446931" sldId="2147480503"/>
            <ac:cxnSpMk id="14" creationId="{FEAA82BD-DE0A-43BC-A001-771770BCC170}"/>
          </ac:cxnSpMkLst>
        </pc:cxnChg>
        <pc:cxnChg chg="add mod">
          <ac:chgData name="Yoel Kortick" userId="167978f5-7f40-4909-85d5-d4149554ad4e" providerId="ADAL" clId="{D5FD8459-2B5C-48A5-9673-8D128202ED48}" dt="2026-03-26T12:55:35.770" v="1428" actId="1076"/>
          <ac:cxnSpMkLst>
            <pc:docMk/>
            <pc:sldMk cId="834446931" sldId="2147480503"/>
            <ac:cxnSpMk id="15" creationId="{6D066283-9C3A-9E1E-6476-FE2487C5CCC0}"/>
          </ac:cxnSpMkLst>
        </pc:cxnChg>
        <pc:cxnChg chg="add del mod">
          <ac:chgData name="Yoel Kortick" userId="167978f5-7f40-4909-85d5-d4149554ad4e" providerId="ADAL" clId="{D5FD8459-2B5C-48A5-9673-8D128202ED48}" dt="2026-03-26T12:55:09.013" v="1367" actId="478"/>
          <ac:cxnSpMkLst>
            <pc:docMk/>
            <pc:sldMk cId="834446931" sldId="2147480503"/>
            <ac:cxnSpMk id="16" creationId="{93ACB353-ECBB-C4CC-354F-0D1A01B4D236}"/>
          </ac:cxnSpMkLst>
        </pc:cxn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618032849" sldId="2147480504"/>
        </pc:sldMkLst>
        <pc:spChg chg="mod">
          <ac:chgData name="Yoel Kortick" userId="167978f5-7f40-4909-85d5-d4149554ad4e" providerId="ADAL" clId="{D5FD8459-2B5C-48A5-9673-8D128202ED48}" dt="2026-03-26T12:51:34.082" v="1332" actId="6549"/>
          <ac:spMkLst>
            <pc:docMk/>
            <pc:sldMk cId="1618032849" sldId="2147480504"/>
            <ac:spMk id="6" creationId="{CD06737C-9619-38F7-9BCE-B53EF8EE77A1}"/>
          </ac:spMkLst>
        </pc:spChg>
        <pc:spChg chg="mod">
          <ac:chgData name="Yoel Kortick" userId="167978f5-7f40-4909-85d5-d4149554ad4e" providerId="ADAL" clId="{D5FD8459-2B5C-48A5-9673-8D128202ED48}" dt="2026-03-26T12:53:28.552" v="1344" actId="14100"/>
          <ac:spMkLst>
            <pc:docMk/>
            <pc:sldMk cId="1618032849" sldId="2147480504"/>
            <ac:spMk id="7" creationId="{27D41DCE-93D7-09F1-85CC-53CFD7910439}"/>
          </ac:spMkLst>
        </pc:spChg>
        <pc:spChg chg="mod">
          <ac:chgData name="Yoel Kortick" userId="167978f5-7f40-4909-85d5-d4149554ad4e" providerId="ADAL" clId="{D5FD8459-2B5C-48A5-9673-8D128202ED48}" dt="2026-03-26T12:54:39.442" v="1364" actId="1036"/>
          <ac:spMkLst>
            <pc:docMk/>
            <pc:sldMk cId="1618032849" sldId="2147480504"/>
            <ac:spMk id="15" creationId="{41148DF7-7A47-BB29-2152-754F643F1034}"/>
          </ac:spMkLst>
        </pc:spChg>
        <pc:spChg chg="del">
          <ac:chgData name="Yoel Kortick" userId="167978f5-7f40-4909-85d5-d4149554ad4e" providerId="ADAL" clId="{D5FD8459-2B5C-48A5-9673-8D128202ED48}" dt="2026-03-26T12:53:22.554" v="1342" actId="478"/>
          <ac:spMkLst>
            <pc:docMk/>
            <pc:sldMk cId="1618032849" sldId="2147480504"/>
            <ac:spMk id="18" creationId="{2B9289A6-08CC-A84E-A65D-AD1854ED5462}"/>
          </ac:spMkLst>
        </pc:spChg>
        <pc:spChg chg="add mod">
          <ac:chgData name="Yoel Kortick" userId="167978f5-7f40-4909-85d5-d4149554ad4e" providerId="ADAL" clId="{D5FD8459-2B5C-48A5-9673-8D128202ED48}" dt="2026-03-26T12:56:00.536" v="1435" actId="14100"/>
          <ac:spMkLst>
            <pc:docMk/>
            <pc:sldMk cId="1618032849" sldId="2147480504"/>
            <ac:spMk id="21" creationId="{BFD67E0E-ACD0-1DD9-6EA3-E6612CF8A612}"/>
          </ac:spMkLst>
        </pc:spChg>
        <pc:picChg chg="add del mod ord">
          <ac:chgData name="Yoel Kortick" userId="167978f5-7f40-4909-85d5-d4149554ad4e" providerId="ADAL" clId="{D5FD8459-2B5C-48A5-9673-8D128202ED48}" dt="2026-03-26T12:53:05.148" v="1336" actId="478"/>
          <ac:picMkLst>
            <pc:docMk/>
            <pc:sldMk cId="1618032849" sldId="2147480504"/>
            <ac:picMk id="4" creationId="{DA8E6053-AED5-36B5-EE59-F9C8B2A29493}"/>
          </ac:picMkLst>
        </pc:picChg>
        <pc:picChg chg="del">
          <ac:chgData name="Yoel Kortick" userId="167978f5-7f40-4909-85d5-d4149554ad4e" providerId="ADAL" clId="{D5FD8459-2B5C-48A5-9673-8D128202ED48}" dt="2026-03-26T12:51:07.152" v="1275" actId="478"/>
          <ac:picMkLst>
            <pc:docMk/>
            <pc:sldMk cId="1618032849" sldId="2147480504"/>
            <ac:picMk id="8" creationId="{B91CC33C-EF40-2F40-7205-F1CB9A426983}"/>
          </ac:picMkLst>
        </pc:picChg>
        <pc:picChg chg="add del">
          <ac:chgData name="Yoel Kortick" userId="167978f5-7f40-4909-85d5-d4149554ad4e" providerId="ADAL" clId="{D5FD8459-2B5C-48A5-9673-8D128202ED48}" dt="2026-03-26T12:53:17.203" v="1341" actId="478"/>
          <ac:picMkLst>
            <pc:docMk/>
            <pc:sldMk cId="1618032849" sldId="2147480504"/>
            <ac:picMk id="11" creationId="{228EA0FB-C369-8CED-AB0F-5CD806771DD0}"/>
          </ac:picMkLst>
        </pc:picChg>
        <pc:picChg chg="add mod ord">
          <ac:chgData name="Yoel Kortick" userId="167978f5-7f40-4909-85d5-d4149554ad4e" providerId="ADAL" clId="{D5FD8459-2B5C-48A5-9673-8D128202ED48}" dt="2026-03-26T12:54:42.104" v="1365" actId="208"/>
          <ac:picMkLst>
            <pc:docMk/>
            <pc:sldMk cId="1618032849" sldId="2147480504"/>
            <ac:picMk id="13" creationId="{D92104B9-D0C5-510A-88A3-7A2CE6611461}"/>
          </ac:picMkLst>
        </pc:picChg>
        <pc:picChg chg="del">
          <ac:chgData name="Yoel Kortick" userId="167978f5-7f40-4909-85d5-d4149554ad4e" providerId="ADAL" clId="{D5FD8459-2B5C-48A5-9673-8D128202ED48}" dt="2026-03-26T12:52:35.605" v="1334" actId="478"/>
          <ac:picMkLst>
            <pc:docMk/>
            <pc:sldMk cId="1618032849" sldId="2147480504"/>
            <ac:picMk id="14" creationId="{B91239C4-0810-865B-CAFA-C59B969AF8A9}"/>
          </ac:picMkLst>
        </pc:picChg>
        <pc:picChg chg="add mod ord">
          <ac:chgData name="Yoel Kortick" userId="167978f5-7f40-4909-85d5-d4149554ad4e" providerId="ADAL" clId="{D5FD8459-2B5C-48A5-9673-8D128202ED48}" dt="2026-03-26T12:54:34.672" v="1358" actId="1036"/>
          <ac:picMkLst>
            <pc:docMk/>
            <pc:sldMk cId="1618032849" sldId="2147480504"/>
            <ac:picMk id="20" creationId="{8D56AE5A-4ADF-8875-5304-17FE2575E018}"/>
          </ac:picMkLst>
        </pc:picChg>
        <pc:cxnChg chg="del mod">
          <ac:chgData name="Yoel Kortick" userId="167978f5-7f40-4909-85d5-d4149554ad4e" providerId="ADAL" clId="{D5FD8459-2B5C-48A5-9673-8D128202ED48}" dt="2026-03-26T12:54:29.611" v="1355" actId="478"/>
          <ac:cxnSpMkLst>
            <pc:docMk/>
            <pc:sldMk cId="1618032849" sldId="2147480504"/>
            <ac:cxnSpMk id="16" creationId="{40168D8E-3993-5002-2B5B-165977148D0E}"/>
          </ac:cxnSpMkLst>
        </pc:cxnChg>
        <pc:cxnChg chg="del mod">
          <ac:chgData name="Yoel Kortick" userId="167978f5-7f40-4909-85d5-d4149554ad4e" providerId="ADAL" clId="{D5FD8459-2B5C-48A5-9673-8D128202ED48}" dt="2026-03-26T12:54:31.112" v="1356" actId="478"/>
          <ac:cxnSpMkLst>
            <pc:docMk/>
            <pc:sldMk cId="1618032849" sldId="2147480504"/>
            <ac:cxnSpMk id="17" creationId="{1F1C9FED-C5D1-4E35-C767-F4695A19F2A3}"/>
          </ac:cxnSpMkLst>
        </pc:cxnChg>
        <pc:cxnChg chg="add">
          <ac:chgData name="Yoel Kortick" userId="167978f5-7f40-4909-85d5-d4149554ad4e" providerId="ADAL" clId="{D5FD8459-2B5C-48A5-9673-8D128202ED48}" dt="2026-03-26T12:56:08.212" v="1436" actId="11529"/>
          <ac:cxnSpMkLst>
            <pc:docMk/>
            <pc:sldMk cId="1618032849" sldId="2147480504"/>
            <ac:cxnSpMk id="23" creationId="{CBBC41C0-1545-E2AE-35D6-3DE4F0B3E15F}"/>
          </ac:cxnSpMkLst>
        </pc:cxnChg>
      </pc:sldChg>
      <pc:sldChg chg="addSp delSp modSp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4196731512" sldId="2147480505"/>
        </pc:sldMkLst>
        <pc:spChg chg="mod">
          <ac:chgData name="Yoel Kortick" userId="167978f5-7f40-4909-85d5-d4149554ad4e" providerId="ADAL" clId="{D5FD8459-2B5C-48A5-9673-8D128202ED48}" dt="2026-03-26T12:56:41.347" v="1438" actId="13926"/>
          <ac:spMkLst>
            <pc:docMk/>
            <pc:sldMk cId="4196731512" sldId="2147480505"/>
            <ac:spMk id="6" creationId="{C4ECD52A-607C-B326-54BA-6E49D700C41F}"/>
          </ac:spMkLst>
        </pc:spChg>
        <pc:spChg chg="mod">
          <ac:chgData name="Yoel Kortick" userId="167978f5-7f40-4909-85d5-d4149554ad4e" providerId="ADAL" clId="{D5FD8459-2B5C-48A5-9673-8D128202ED48}" dt="2026-03-26T13:00:21.762" v="1486" actId="14100"/>
          <ac:spMkLst>
            <pc:docMk/>
            <pc:sldMk cId="4196731512" sldId="2147480505"/>
            <ac:spMk id="7" creationId="{DD7D9C93-8CCF-7AA1-83DD-62A7A449E2ED}"/>
          </ac:spMkLst>
        </pc:spChg>
        <pc:spChg chg="mod">
          <ac:chgData name="Yoel Kortick" userId="167978f5-7f40-4909-85d5-d4149554ad4e" providerId="ADAL" clId="{D5FD8459-2B5C-48A5-9673-8D128202ED48}" dt="2026-03-26T13:00:15.412" v="1484" actId="1037"/>
          <ac:spMkLst>
            <pc:docMk/>
            <pc:sldMk cId="4196731512" sldId="2147480505"/>
            <ac:spMk id="10" creationId="{1D8F480E-9E65-6DCF-1BAF-6D9637E8569F}"/>
          </ac:spMkLst>
        </pc:spChg>
        <pc:spChg chg="mod">
          <ac:chgData name="Yoel Kortick" userId="167978f5-7f40-4909-85d5-d4149554ad4e" providerId="ADAL" clId="{D5FD8459-2B5C-48A5-9673-8D128202ED48}" dt="2026-03-26T13:00:15.412" v="1484" actId="1037"/>
          <ac:spMkLst>
            <pc:docMk/>
            <pc:sldMk cId="4196731512" sldId="2147480505"/>
            <ac:spMk id="11" creationId="{A518AA7E-18E3-73ED-40AB-2A402E13A61F}"/>
          </ac:spMkLst>
        </pc:spChg>
        <pc:picChg chg="del">
          <ac:chgData name="Yoel Kortick" userId="167978f5-7f40-4909-85d5-d4149554ad4e" providerId="ADAL" clId="{D5FD8459-2B5C-48A5-9673-8D128202ED48}" dt="2026-03-26T12:56:47.268" v="1439" actId="478"/>
          <ac:picMkLst>
            <pc:docMk/>
            <pc:sldMk cId="4196731512" sldId="2147480505"/>
            <ac:picMk id="4" creationId="{A4531E03-7483-B867-8CF4-93DBAB45B804}"/>
          </ac:picMkLst>
        </pc:picChg>
        <pc:picChg chg="add mod ord">
          <ac:chgData name="Yoel Kortick" userId="167978f5-7f40-4909-85d5-d4149554ad4e" providerId="ADAL" clId="{D5FD8459-2B5C-48A5-9673-8D128202ED48}" dt="2026-03-26T13:00:30.855" v="1487" actId="208"/>
          <ac:picMkLst>
            <pc:docMk/>
            <pc:sldMk cId="4196731512" sldId="2147480505"/>
            <ac:picMk id="8" creationId="{344631BC-330E-FDA9-BF30-F6E7C14F7EC6}"/>
          </ac:picMkLst>
        </pc:picChg>
      </pc:sldChg>
      <pc:sldChg chg="modSp del mod">
        <pc:chgData name="Yoel Kortick" userId="167978f5-7f40-4909-85d5-d4149554ad4e" providerId="ADAL" clId="{D5FD8459-2B5C-48A5-9673-8D128202ED48}" dt="2026-03-27T09:16:07.129" v="1811" actId="47"/>
        <pc:sldMkLst>
          <pc:docMk/>
          <pc:sldMk cId="1095221285" sldId="2147480506"/>
        </pc:sldMkLst>
        <pc:spChg chg="mod">
          <ac:chgData name="Yoel Kortick" userId="167978f5-7f40-4909-85d5-d4149554ad4e" providerId="ADAL" clId="{D5FD8459-2B5C-48A5-9673-8D128202ED48}" dt="2026-03-27T09:01:53.283" v="1598" actId="255"/>
          <ac:spMkLst>
            <pc:docMk/>
            <pc:sldMk cId="1095221285" sldId="2147480506"/>
            <ac:spMk id="5" creationId="{1295B0DD-765A-F56E-A277-373CE4037AE2}"/>
          </ac:spMkLst>
        </pc:spChg>
      </pc:sldChg>
      <pc:sldChg chg="modSp mod">
        <pc:chgData name="Yoel Kortick" userId="167978f5-7f40-4909-85d5-d4149554ad4e" providerId="ADAL" clId="{D5FD8459-2B5C-48A5-9673-8D128202ED48}" dt="2026-03-27T08:54:28.744" v="1530" actId="1037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7T08:54:28.744" v="1530" actId="1037"/>
          <ac:spMkLst>
            <pc:docMk/>
            <pc:sldMk cId="4211200420" sldId="2147480734"/>
            <ac:spMk id="21" creationId="{369CD759-B328-7738-5035-DB8F3C22AAF8}"/>
          </ac:spMkLst>
        </pc:spChg>
      </pc:sldChg>
      <pc:sldChg chg="modSp mod">
        <pc:chgData name="Yoel Kortick" userId="167978f5-7f40-4909-85d5-d4149554ad4e" providerId="ADAL" clId="{D5FD8459-2B5C-48A5-9673-8D128202ED48}" dt="2026-03-27T09:37:32.756" v="2277" actId="20577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7T09:37:32.756" v="2277" actId="20577"/>
          <ac:spMkLst>
            <pc:docMk/>
            <pc:sldMk cId="3114946829" sldId="2147480740"/>
            <ac:spMk id="2" creationId="{E49D7228-C46C-B8B4-351E-042E5C34BC7A}"/>
          </ac:spMkLst>
        </pc:spChg>
      </pc:sldChg>
      <pc:sldChg chg="modSp">
        <pc:chgData name="Yoel Kortick" userId="167978f5-7f40-4909-85d5-d4149554ad4e" providerId="ADAL" clId="{D5FD8459-2B5C-48A5-9673-8D128202ED48}" dt="2026-03-27T08:55:46.193" v="1537"/>
        <pc:sldMkLst>
          <pc:docMk/>
          <pc:sldMk cId="2328270107" sldId="2147480765"/>
        </pc:sldMkLst>
        <pc:spChg chg="mod">
          <ac:chgData name="Yoel Kortick" userId="167978f5-7f40-4909-85d5-d4149554ad4e" providerId="ADAL" clId="{D5FD8459-2B5C-48A5-9673-8D128202ED48}" dt="2026-03-27T08:55:46.193" v="1537"/>
          <ac:spMkLst>
            <pc:docMk/>
            <pc:sldMk cId="2328270107" sldId="2147480765"/>
            <ac:spMk id="7" creationId="{B9061688-141A-BC0D-13BA-12EA0D912715}"/>
          </ac:spMkLst>
        </pc:spChg>
      </pc:sldChg>
      <pc:sldChg chg="modSp">
        <pc:chgData name="Yoel Kortick" userId="167978f5-7f40-4909-85d5-d4149554ad4e" providerId="ADAL" clId="{D5FD8459-2B5C-48A5-9673-8D128202ED48}" dt="2026-03-27T09:01:27.821" v="1594"/>
        <pc:sldMkLst>
          <pc:docMk/>
          <pc:sldMk cId="712727351" sldId="2147480766"/>
        </pc:sldMkLst>
        <pc:spChg chg="mod">
          <ac:chgData name="Yoel Kortick" userId="167978f5-7f40-4909-85d5-d4149554ad4e" providerId="ADAL" clId="{D5FD8459-2B5C-48A5-9673-8D128202ED48}" dt="2026-03-27T09:01:27.821" v="1594"/>
          <ac:spMkLst>
            <pc:docMk/>
            <pc:sldMk cId="712727351" sldId="2147480766"/>
            <ac:spMk id="7" creationId="{3D97EB35-055A-AE37-78E4-B61F0B6A287B}"/>
          </ac:spMkLst>
        </pc:spChg>
      </pc:sldChg>
      <pc:sldChg chg="modSp">
        <pc:chgData name="Yoel Kortick" userId="167978f5-7f40-4909-85d5-d4149554ad4e" providerId="ADAL" clId="{D5FD8459-2B5C-48A5-9673-8D128202ED48}" dt="2026-03-27T09:19:31.868" v="1826"/>
        <pc:sldMkLst>
          <pc:docMk/>
          <pc:sldMk cId="1272842651" sldId="2147480767"/>
        </pc:sldMkLst>
        <pc:spChg chg="mod">
          <ac:chgData name="Yoel Kortick" userId="167978f5-7f40-4909-85d5-d4149554ad4e" providerId="ADAL" clId="{D5FD8459-2B5C-48A5-9673-8D128202ED48}" dt="2026-03-27T09:19:31.868" v="1826"/>
          <ac:spMkLst>
            <pc:docMk/>
            <pc:sldMk cId="1272842651" sldId="2147480767"/>
            <ac:spMk id="7" creationId="{1FF1E3C1-56C2-E327-9819-AED2E8B3132A}"/>
          </ac:spMkLst>
        </pc:spChg>
      </pc:sldChg>
      <pc:sldChg chg="modSp">
        <pc:chgData name="Yoel Kortick" userId="167978f5-7f40-4909-85d5-d4149554ad4e" providerId="ADAL" clId="{D5FD8459-2B5C-48A5-9673-8D128202ED48}" dt="2026-03-27T09:29:37.223" v="2127"/>
        <pc:sldMkLst>
          <pc:docMk/>
          <pc:sldMk cId="4004783891" sldId="2147480768"/>
        </pc:sldMkLst>
        <pc:spChg chg="mod">
          <ac:chgData name="Yoel Kortick" userId="167978f5-7f40-4909-85d5-d4149554ad4e" providerId="ADAL" clId="{D5FD8459-2B5C-48A5-9673-8D128202ED48}" dt="2026-03-27T09:29:37.223" v="2127"/>
          <ac:spMkLst>
            <pc:docMk/>
            <pc:sldMk cId="4004783891" sldId="2147480768"/>
            <ac:spMk id="7" creationId="{D096EAC5-34C0-5581-7902-CDD1144FAA8A}"/>
          </ac:spMkLst>
        </pc:spChg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3255840794" sldId="2147480769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1553566909" sldId="2147480770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105312318" sldId="2147480771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3256498917" sldId="2147480772"/>
        </pc:sldMkLst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2238266644" sldId="2147480773"/>
        </pc:sldMkLst>
      </pc:sldChg>
      <pc:sldChg chg="addSp modSp del">
        <pc:chgData name="Yoel Kortick" userId="167978f5-7f40-4909-85d5-d4149554ad4e" providerId="ADAL" clId="{D5FD8459-2B5C-48A5-9673-8D128202ED48}" dt="2026-03-27T09:37:24.854" v="2276" actId="47"/>
        <pc:sldMkLst>
          <pc:docMk/>
          <pc:sldMk cId="2121121234" sldId="2147480774"/>
        </pc:sldMkLst>
        <pc:picChg chg="add mod">
          <ac:chgData name="Yoel Kortick" userId="167978f5-7f40-4909-85d5-d4149554ad4e" providerId="ADAL" clId="{D5FD8459-2B5C-48A5-9673-8D128202ED48}" dt="2026-03-26T12:34:13.280" v="835"/>
          <ac:picMkLst>
            <pc:docMk/>
            <pc:sldMk cId="2121121234" sldId="2147480774"/>
            <ac:picMk id="2" creationId="{E7F659C9-4D61-336F-601C-26639AE9B9C5}"/>
          </ac:picMkLst>
        </pc:picChg>
      </pc:sldChg>
      <pc:sldChg chg="del">
        <pc:chgData name="Yoel Kortick" userId="167978f5-7f40-4909-85d5-d4149554ad4e" providerId="ADAL" clId="{D5FD8459-2B5C-48A5-9673-8D128202ED48}" dt="2026-03-27T09:37:24.854" v="2276" actId="47"/>
        <pc:sldMkLst>
          <pc:docMk/>
          <pc:sldMk cId="824636617" sldId="2147480775"/>
        </pc:sldMkLst>
      </pc:sldChg>
      <pc:sldChg chg="modSp add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2078960071" sldId="2147480780"/>
        </pc:sldMkLst>
        <pc:spChg chg="mod">
          <ac:chgData name="Yoel Kortick" userId="167978f5-7f40-4909-85d5-d4149554ad4e" providerId="ADAL" clId="{D5FD8459-2B5C-48A5-9673-8D128202ED48}" dt="2026-03-26T12:28:11.497" v="705" actId="20577"/>
          <ac:spMkLst>
            <pc:docMk/>
            <pc:sldMk cId="2078960071" sldId="2147480780"/>
            <ac:spMk id="5" creationId="{BC02B295-51E0-55A3-B86D-0F50994140AA}"/>
          </ac:spMkLst>
        </pc:spChg>
      </pc:sldChg>
      <pc:sldChg chg="add del">
        <pc:chgData name="Yoel Kortick" userId="167978f5-7f40-4909-85d5-d4149554ad4e" providerId="ADAL" clId="{D5FD8459-2B5C-48A5-9673-8D128202ED48}" dt="2026-03-26T12:34:27.696" v="838" actId="47"/>
        <pc:sldMkLst>
          <pc:docMk/>
          <pc:sldMk cId="1887354995" sldId="2147480781"/>
        </pc:sldMkLst>
      </pc:sldChg>
      <pc:sldChg chg="modSp add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998149357" sldId="2147480782"/>
        </pc:sldMkLst>
        <pc:spChg chg="mod">
          <ac:chgData name="Yoel Kortick" userId="167978f5-7f40-4909-85d5-d4149554ad4e" providerId="ADAL" clId="{D5FD8459-2B5C-48A5-9673-8D128202ED48}" dt="2026-03-26T12:34:24.540" v="837" actId="20577"/>
          <ac:spMkLst>
            <pc:docMk/>
            <pc:sldMk cId="1998149357" sldId="2147480782"/>
            <ac:spMk id="5" creationId="{018216E4-70EB-FD75-5E54-066060A58BFD}"/>
          </ac:spMkLst>
        </pc:spChg>
      </pc:sldChg>
      <pc:sldChg chg="addSp delSp modSp add del mod">
        <pc:chgData name="Yoel Kortick" userId="167978f5-7f40-4909-85d5-d4149554ad4e" providerId="ADAL" clId="{D5FD8459-2B5C-48A5-9673-8D128202ED48}" dt="2026-03-27T09:37:24.854" v="2276" actId="47"/>
        <pc:sldMkLst>
          <pc:docMk/>
          <pc:sldMk cId="1981783712" sldId="2147480783"/>
        </pc:sldMkLst>
        <pc:spChg chg="mod">
          <ac:chgData name="Yoel Kortick" userId="167978f5-7f40-4909-85d5-d4149554ad4e" providerId="ADAL" clId="{D5FD8459-2B5C-48A5-9673-8D128202ED48}" dt="2026-03-26T12:39:48.661" v="903" actId="20577"/>
          <ac:spMkLst>
            <pc:docMk/>
            <pc:sldMk cId="1981783712" sldId="2147480783"/>
            <ac:spMk id="5" creationId="{24B7FE53-D872-E6F4-3478-A5AE7CAC9EEE}"/>
          </ac:spMkLst>
        </pc:spChg>
        <pc:picChg chg="add mod ord">
          <ac:chgData name="Yoel Kortick" userId="167978f5-7f40-4909-85d5-d4149554ad4e" providerId="ADAL" clId="{D5FD8459-2B5C-48A5-9673-8D128202ED48}" dt="2026-03-26T12:40:22.242" v="927" actId="208"/>
          <ac:picMkLst>
            <pc:docMk/>
            <pc:sldMk cId="1981783712" sldId="2147480783"/>
            <ac:picMk id="7" creationId="{56AAA2FD-78A9-268A-B339-53FB4236E9E5}"/>
          </ac:picMkLst>
        </pc:picChg>
        <pc:picChg chg="del">
          <ac:chgData name="Yoel Kortick" userId="167978f5-7f40-4909-85d5-d4149554ad4e" providerId="ADAL" clId="{D5FD8459-2B5C-48A5-9673-8D128202ED48}" dt="2026-03-26T12:40:12.302" v="904" actId="478"/>
          <ac:picMkLst>
            <pc:docMk/>
            <pc:sldMk cId="1981783712" sldId="2147480783"/>
            <ac:picMk id="8" creationId="{B3090EF6-7AD0-0CB8-BEC0-8577F7D9DA52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7T08:59:26.279" v="1586" actId="11529"/>
        <pc:sldMkLst>
          <pc:docMk/>
          <pc:sldMk cId="2535085537" sldId="2147480784"/>
        </pc:sldMkLst>
        <pc:spChg chg="add del mod">
          <ac:chgData name="Yoel Kortick" userId="167978f5-7f40-4909-85d5-d4149554ad4e" providerId="ADAL" clId="{D5FD8459-2B5C-48A5-9673-8D128202ED48}" dt="2026-03-27T08:58:45.221" v="1581" actId="478"/>
          <ac:spMkLst>
            <pc:docMk/>
            <pc:sldMk cId="2535085537" sldId="2147480784"/>
            <ac:spMk id="4" creationId="{4DBDDFAC-E35C-4016-E988-D53B1A46370E}"/>
          </ac:spMkLst>
        </pc:spChg>
        <pc:spChg chg="del">
          <ac:chgData name="Yoel Kortick" userId="167978f5-7f40-4909-85d5-d4149554ad4e" providerId="ADAL" clId="{D5FD8459-2B5C-48A5-9673-8D128202ED48}" dt="2026-03-27T08:58:43.869" v="1580" actId="478"/>
          <ac:spMkLst>
            <pc:docMk/>
            <pc:sldMk cId="2535085537" sldId="2147480784"/>
            <ac:spMk id="6" creationId="{BEF5D6B1-7F7C-8FA7-B470-BC07EBFFBB88}"/>
          </ac:spMkLst>
        </pc:spChg>
        <pc:spChg chg="add">
          <ac:chgData name="Yoel Kortick" userId="167978f5-7f40-4909-85d5-d4149554ad4e" providerId="ADAL" clId="{D5FD8459-2B5C-48A5-9673-8D128202ED48}" dt="2026-03-27T08:59:14.512" v="1584" actId="11529"/>
          <ac:spMkLst>
            <pc:docMk/>
            <pc:sldMk cId="2535085537" sldId="2147480784"/>
            <ac:spMk id="9" creationId="{D408C397-A836-EB2F-09EB-D759972BAFA3}"/>
          </ac:spMkLst>
        </pc:spChg>
        <pc:spChg chg="add">
          <ac:chgData name="Yoel Kortick" userId="167978f5-7f40-4909-85d5-d4149554ad4e" providerId="ADAL" clId="{D5FD8459-2B5C-48A5-9673-8D128202ED48}" dt="2026-03-27T08:59:20.019" v="1585" actId="11529"/>
          <ac:spMkLst>
            <pc:docMk/>
            <pc:sldMk cId="2535085537" sldId="2147480784"/>
            <ac:spMk id="10" creationId="{3406E5F5-30ED-5D1B-C2F5-E6E6526447BC}"/>
          </ac:spMkLst>
        </pc:spChg>
        <pc:picChg chg="add mod">
          <ac:chgData name="Yoel Kortick" userId="167978f5-7f40-4909-85d5-d4149554ad4e" providerId="ADAL" clId="{D5FD8459-2B5C-48A5-9673-8D128202ED48}" dt="2026-03-27T08:59:06.620" v="1583" actId="208"/>
          <ac:picMkLst>
            <pc:docMk/>
            <pc:sldMk cId="2535085537" sldId="2147480784"/>
            <ac:picMk id="8" creationId="{A5D402FC-2E21-3C3B-9786-1E096D1DB9D2}"/>
          </ac:picMkLst>
        </pc:picChg>
        <pc:cxnChg chg="add">
          <ac:chgData name="Yoel Kortick" userId="167978f5-7f40-4909-85d5-d4149554ad4e" providerId="ADAL" clId="{D5FD8459-2B5C-48A5-9673-8D128202ED48}" dt="2026-03-27T08:59:26.279" v="1586" actId="11529"/>
          <ac:cxnSpMkLst>
            <pc:docMk/>
            <pc:sldMk cId="2535085537" sldId="2147480784"/>
            <ac:cxnSpMk id="12" creationId="{7358E66D-2792-6B83-1EB3-00AF0ED17D03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27T09:00:27.337" v="1592" actId="208"/>
        <pc:sldMkLst>
          <pc:docMk/>
          <pc:sldMk cId="4210486444" sldId="2147480785"/>
        </pc:sldMkLst>
        <pc:spChg chg="add del mod">
          <ac:chgData name="Yoel Kortick" userId="167978f5-7f40-4909-85d5-d4149554ad4e" providerId="ADAL" clId="{D5FD8459-2B5C-48A5-9673-8D128202ED48}" dt="2026-03-27T09:00:03.380" v="1588" actId="478"/>
          <ac:spMkLst>
            <pc:docMk/>
            <pc:sldMk cId="4210486444" sldId="2147480785"/>
            <ac:spMk id="4" creationId="{B1F1D73B-692D-F7BF-EADF-6969AB509E4A}"/>
          </ac:spMkLst>
        </pc:spChg>
        <pc:spChg chg="del">
          <ac:chgData name="Yoel Kortick" userId="167978f5-7f40-4909-85d5-d4149554ad4e" providerId="ADAL" clId="{D5FD8459-2B5C-48A5-9673-8D128202ED48}" dt="2026-03-27T09:00:02.588" v="1587" actId="478"/>
          <ac:spMkLst>
            <pc:docMk/>
            <pc:sldMk cId="4210486444" sldId="2147480785"/>
            <ac:spMk id="6" creationId="{526E8A9A-8C2D-D88A-1BE0-688B7499145B}"/>
          </ac:spMkLst>
        </pc:spChg>
        <pc:spChg chg="add">
          <ac:chgData name="Yoel Kortick" userId="167978f5-7f40-4909-85d5-d4149554ad4e" providerId="ADAL" clId="{D5FD8459-2B5C-48A5-9673-8D128202ED48}" dt="2026-03-27T09:00:19.603" v="1590" actId="11529"/>
          <ac:spMkLst>
            <pc:docMk/>
            <pc:sldMk cId="4210486444" sldId="2147480785"/>
            <ac:spMk id="9" creationId="{1D231FA7-1E8B-0B35-87A6-C7561EC8CD85}"/>
          </ac:spMkLst>
        </pc:spChg>
        <pc:picChg chg="add mod">
          <ac:chgData name="Yoel Kortick" userId="167978f5-7f40-4909-85d5-d4149554ad4e" providerId="ADAL" clId="{D5FD8459-2B5C-48A5-9673-8D128202ED48}" dt="2026-03-27T09:00:27.337" v="1592" actId="208"/>
          <ac:picMkLst>
            <pc:docMk/>
            <pc:sldMk cId="4210486444" sldId="2147480785"/>
            <ac:picMk id="8" creationId="{8660F991-5E5B-AD39-2BF1-D38F430E7939}"/>
          </ac:picMkLst>
        </pc:picChg>
        <pc:cxnChg chg="add">
          <ac:chgData name="Yoel Kortick" userId="167978f5-7f40-4909-85d5-d4149554ad4e" providerId="ADAL" clId="{D5FD8459-2B5C-48A5-9673-8D128202ED48}" dt="2026-03-27T09:00:24.370" v="1591" actId="11529"/>
          <ac:cxnSpMkLst>
            <pc:docMk/>
            <pc:sldMk cId="4210486444" sldId="2147480785"/>
            <ac:cxnSpMk id="11" creationId="{C4AC8C43-284F-2D13-5E7B-F965DEFBB753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27T09:12:05.709" v="1751" actId="208"/>
        <pc:sldMkLst>
          <pc:docMk/>
          <pc:sldMk cId="3204316233" sldId="2147480786"/>
        </pc:sldMkLst>
        <pc:spChg chg="add mod">
          <ac:chgData name="Yoel Kortick" userId="167978f5-7f40-4909-85d5-d4149554ad4e" providerId="ADAL" clId="{D5FD8459-2B5C-48A5-9673-8D128202ED48}" dt="2026-03-27T09:12:03.893" v="1750" actId="14100"/>
          <ac:spMkLst>
            <pc:docMk/>
            <pc:sldMk cId="3204316233" sldId="2147480786"/>
            <ac:spMk id="6" creationId="{3185A3AE-CE2A-0DBF-D4A9-C0AEBE9FA9B1}"/>
          </ac:spMkLst>
        </pc:spChg>
        <pc:spChg chg="mod">
          <ac:chgData name="Yoel Kortick" userId="167978f5-7f40-4909-85d5-d4149554ad4e" providerId="ADAL" clId="{D5FD8459-2B5C-48A5-9673-8D128202ED48}" dt="2026-03-27T09:11:58.211" v="1748" actId="14100"/>
          <ac:spMkLst>
            <pc:docMk/>
            <pc:sldMk cId="3204316233" sldId="2147480786"/>
            <ac:spMk id="9" creationId="{807FDC58-5E22-BBC7-B12E-013325813951}"/>
          </ac:spMkLst>
        </pc:spChg>
        <pc:picChg chg="add mod ord">
          <ac:chgData name="Yoel Kortick" userId="167978f5-7f40-4909-85d5-d4149554ad4e" providerId="ADAL" clId="{D5FD8459-2B5C-48A5-9673-8D128202ED48}" dt="2026-03-27T09:12:05.709" v="1751" actId="208"/>
          <ac:picMkLst>
            <pc:docMk/>
            <pc:sldMk cId="3204316233" sldId="2147480786"/>
            <ac:picMk id="4" creationId="{DE92DC78-3C60-66E4-CD48-0D407FC9B4DD}"/>
          </ac:picMkLst>
        </pc:picChg>
        <pc:picChg chg="del">
          <ac:chgData name="Yoel Kortick" userId="167978f5-7f40-4909-85d5-d4149554ad4e" providerId="ADAL" clId="{D5FD8459-2B5C-48A5-9673-8D128202ED48}" dt="2026-03-27T09:11:48.527" v="1743" actId="478"/>
          <ac:picMkLst>
            <pc:docMk/>
            <pc:sldMk cId="3204316233" sldId="2147480786"/>
            <ac:picMk id="8" creationId="{7BD2006B-FC96-AD1F-AB67-F13F8CAB7FFF}"/>
          </ac:picMkLst>
        </pc:picChg>
        <pc:cxnChg chg="del">
          <ac:chgData name="Yoel Kortick" userId="167978f5-7f40-4909-85d5-d4149554ad4e" providerId="ADAL" clId="{D5FD8459-2B5C-48A5-9673-8D128202ED48}" dt="2026-03-27T09:11:53.298" v="1746" actId="478"/>
          <ac:cxnSpMkLst>
            <pc:docMk/>
            <pc:sldMk cId="3204316233" sldId="2147480786"/>
            <ac:cxnSpMk id="11" creationId="{B2404F02-53C9-8865-3942-849BF3F62F71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27T09:15:02.753" v="1801" actId="208"/>
        <pc:sldMkLst>
          <pc:docMk/>
          <pc:sldMk cId="3594239541" sldId="2147480787"/>
        </pc:sldMkLst>
        <pc:spChg chg="del">
          <ac:chgData name="Yoel Kortick" userId="167978f5-7f40-4909-85d5-d4149554ad4e" providerId="ADAL" clId="{D5FD8459-2B5C-48A5-9673-8D128202ED48}" dt="2026-03-27T09:15:01.060" v="1800" actId="478"/>
          <ac:spMkLst>
            <pc:docMk/>
            <pc:sldMk cId="3594239541" sldId="2147480787"/>
            <ac:spMk id="9" creationId="{4D4BD82D-98DD-A5AD-C8D1-60A648A8AAA7}"/>
          </ac:spMkLst>
        </pc:spChg>
        <pc:spChg chg="mod">
          <ac:chgData name="Yoel Kortick" userId="167978f5-7f40-4909-85d5-d4149554ad4e" providerId="ADAL" clId="{D5FD8459-2B5C-48A5-9673-8D128202ED48}" dt="2026-03-27T09:14:54.334" v="1798" actId="1035"/>
          <ac:spMkLst>
            <pc:docMk/>
            <pc:sldMk cId="3594239541" sldId="2147480787"/>
            <ac:spMk id="10" creationId="{DFE73846-9EE3-E614-B679-CEC9F46B040E}"/>
          </ac:spMkLst>
        </pc:spChg>
        <pc:spChg chg="del">
          <ac:chgData name="Yoel Kortick" userId="167978f5-7f40-4909-85d5-d4149554ad4e" providerId="ADAL" clId="{D5FD8459-2B5C-48A5-9673-8D128202ED48}" dt="2026-03-27T09:14:57.085" v="1799" actId="478"/>
          <ac:spMkLst>
            <pc:docMk/>
            <pc:sldMk cId="3594239541" sldId="2147480787"/>
            <ac:spMk id="11" creationId="{455209BE-4E81-8FAB-FC42-0E75A55BEDE7}"/>
          </ac:spMkLst>
        </pc:spChg>
        <pc:picChg chg="add mod ord">
          <ac:chgData name="Yoel Kortick" userId="167978f5-7f40-4909-85d5-d4149554ad4e" providerId="ADAL" clId="{D5FD8459-2B5C-48A5-9673-8D128202ED48}" dt="2026-03-27T09:15:02.753" v="1801" actId="208"/>
          <ac:picMkLst>
            <pc:docMk/>
            <pc:sldMk cId="3594239541" sldId="2147480787"/>
            <ac:picMk id="4" creationId="{712410E0-4ABC-5761-0217-7C8BE14201B3}"/>
          </ac:picMkLst>
        </pc:picChg>
        <pc:picChg chg="del">
          <ac:chgData name="Yoel Kortick" userId="167978f5-7f40-4909-85d5-d4149554ad4e" providerId="ADAL" clId="{D5FD8459-2B5C-48A5-9673-8D128202ED48}" dt="2026-03-27T09:14:40.329" v="1789" actId="478"/>
          <ac:picMkLst>
            <pc:docMk/>
            <pc:sldMk cId="3594239541" sldId="2147480787"/>
            <ac:picMk id="8" creationId="{52383495-42C6-E96F-87B3-1A89A3F4B0F6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7T09:16:02.862" v="1810" actId="208"/>
        <pc:sldMkLst>
          <pc:docMk/>
          <pc:sldMk cId="351282203" sldId="2147480788"/>
        </pc:sldMkLst>
        <pc:spChg chg="add mod">
          <ac:chgData name="Yoel Kortick" userId="167978f5-7f40-4909-85d5-d4149554ad4e" providerId="ADAL" clId="{D5FD8459-2B5C-48A5-9673-8D128202ED48}" dt="2026-03-27T09:16:00.960" v="1809" actId="14100"/>
          <ac:spMkLst>
            <pc:docMk/>
            <pc:sldMk cId="351282203" sldId="2147480788"/>
            <ac:spMk id="7" creationId="{1C217321-04C0-EC95-8C38-D36D2EDEDE6C}"/>
          </ac:spMkLst>
        </pc:spChg>
        <pc:spChg chg="mod">
          <ac:chgData name="Yoel Kortick" userId="167978f5-7f40-4909-85d5-d4149554ad4e" providerId="ADAL" clId="{D5FD8459-2B5C-48A5-9673-8D128202ED48}" dt="2026-03-27T09:15:53.541" v="1807" actId="14100"/>
          <ac:spMkLst>
            <pc:docMk/>
            <pc:sldMk cId="351282203" sldId="2147480788"/>
            <ac:spMk id="10" creationId="{225358F2-578C-B608-A66A-B08E64C925D0}"/>
          </ac:spMkLst>
        </pc:spChg>
        <pc:picChg chg="del">
          <ac:chgData name="Yoel Kortick" userId="167978f5-7f40-4909-85d5-d4149554ad4e" providerId="ADAL" clId="{D5FD8459-2B5C-48A5-9673-8D128202ED48}" dt="2026-03-27T09:15:45.160" v="1803" actId="478"/>
          <ac:picMkLst>
            <pc:docMk/>
            <pc:sldMk cId="351282203" sldId="2147480788"/>
            <ac:picMk id="4" creationId="{00FD83DC-A7B4-B5EA-5AE7-B13D940CEB9F}"/>
          </ac:picMkLst>
        </pc:picChg>
        <pc:picChg chg="add mod ord">
          <ac:chgData name="Yoel Kortick" userId="167978f5-7f40-4909-85d5-d4149554ad4e" providerId="ADAL" clId="{D5FD8459-2B5C-48A5-9673-8D128202ED48}" dt="2026-03-27T09:16:02.862" v="1810" actId="208"/>
          <ac:picMkLst>
            <pc:docMk/>
            <pc:sldMk cId="351282203" sldId="2147480788"/>
            <ac:picMk id="6" creationId="{41B50089-9851-EEBD-6F5C-04BDDE8756A9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7T09:29:06.226" v="2126" actId="208"/>
        <pc:sldMkLst>
          <pc:docMk/>
          <pc:sldMk cId="51654238" sldId="2147480789"/>
        </pc:sldMkLst>
        <pc:spChg chg="add mod">
          <ac:chgData name="Yoel Kortick" userId="167978f5-7f40-4909-85d5-d4149554ad4e" providerId="ADAL" clId="{D5FD8459-2B5C-48A5-9673-8D128202ED48}" dt="2026-03-27T09:29:02.849" v="2125" actId="1036"/>
          <ac:spMkLst>
            <pc:docMk/>
            <pc:sldMk cId="51654238" sldId="2147480789"/>
            <ac:spMk id="6" creationId="{505F9D4D-8902-C68C-FC82-BD232C09ED87}"/>
          </ac:spMkLst>
        </pc:spChg>
        <pc:spChg chg="add mod">
          <ac:chgData name="Yoel Kortick" userId="167978f5-7f40-4909-85d5-d4149554ad4e" providerId="ADAL" clId="{D5FD8459-2B5C-48A5-9673-8D128202ED48}" dt="2026-03-27T09:29:02.849" v="2125" actId="1036"/>
          <ac:spMkLst>
            <pc:docMk/>
            <pc:sldMk cId="51654238" sldId="2147480789"/>
            <ac:spMk id="7" creationId="{76BE7E00-404F-6AE9-D3B3-998BEE9F19AF}"/>
          </ac:spMkLst>
        </pc:spChg>
        <pc:spChg chg="add mod">
          <ac:chgData name="Yoel Kortick" userId="167978f5-7f40-4909-85d5-d4149554ad4e" providerId="ADAL" clId="{D5FD8459-2B5C-48A5-9673-8D128202ED48}" dt="2026-03-27T09:29:02.849" v="2125" actId="1036"/>
          <ac:spMkLst>
            <pc:docMk/>
            <pc:sldMk cId="51654238" sldId="2147480789"/>
            <ac:spMk id="8" creationId="{7C39D418-7A79-E86A-EA19-5BAB51777E3D}"/>
          </ac:spMkLst>
        </pc:spChg>
        <pc:spChg chg="add mod">
          <ac:chgData name="Yoel Kortick" userId="167978f5-7f40-4909-85d5-d4149554ad4e" providerId="ADAL" clId="{D5FD8459-2B5C-48A5-9673-8D128202ED48}" dt="2026-03-27T09:28:56.647" v="2112" actId="14100"/>
          <ac:spMkLst>
            <pc:docMk/>
            <pc:sldMk cId="51654238" sldId="2147480789"/>
            <ac:spMk id="12" creationId="{993041FF-60A2-0782-9601-299738CE2875}"/>
          </ac:spMkLst>
        </pc:spChg>
        <pc:spChg chg="del mod">
          <ac:chgData name="Yoel Kortick" userId="167978f5-7f40-4909-85d5-d4149554ad4e" providerId="ADAL" clId="{D5FD8459-2B5C-48A5-9673-8D128202ED48}" dt="2026-03-27T09:28:59.067" v="2113" actId="478"/>
          <ac:spMkLst>
            <pc:docMk/>
            <pc:sldMk cId="51654238" sldId="2147480789"/>
            <ac:spMk id="13" creationId="{0A4DCC66-B672-0E9B-6373-756A6C547E91}"/>
          </ac:spMkLst>
        </pc:spChg>
        <pc:picChg chg="add mod ord">
          <ac:chgData name="Yoel Kortick" userId="167978f5-7f40-4909-85d5-d4149554ad4e" providerId="ADAL" clId="{D5FD8459-2B5C-48A5-9673-8D128202ED48}" dt="2026-03-27T09:29:06.226" v="2126" actId="208"/>
          <ac:picMkLst>
            <pc:docMk/>
            <pc:sldMk cId="51654238" sldId="2147480789"/>
            <ac:picMk id="4" creationId="{A38FF5E2-31A6-D58D-C2FF-7A4F330A72A8}"/>
          </ac:picMkLst>
        </pc:picChg>
        <pc:picChg chg="del">
          <ac:chgData name="Yoel Kortick" userId="167978f5-7f40-4909-85d5-d4149554ad4e" providerId="ADAL" clId="{D5FD8459-2B5C-48A5-9673-8D128202ED48}" dt="2026-03-27T09:25:54.090" v="1904" actId="478"/>
          <ac:picMkLst>
            <pc:docMk/>
            <pc:sldMk cId="51654238" sldId="2147480789"/>
            <ac:picMk id="9" creationId="{94D68E2A-A2CC-7137-193E-D2E977B0BFCC}"/>
          </ac:picMkLst>
        </pc:picChg>
        <pc:cxnChg chg="add mod">
          <ac:chgData name="Yoel Kortick" userId="167978f5-7f40-4909-85d5-d4149554ad4e" providerId="ADAL" clId="{D5FD8459-2B5C-48A5-9673-8D128202ED48}" dt="2026-03-27T09:29:02.849" v="2125" actId="1036"/>
          <ac:cxnSpMkLst>
            <pc:docMk/>
            <pc:sldMk cId="51654238" sldId="2147480789"/>
            <ac:cxnSpMk id="11" creationId="{8E33613F-3A88-BEF6-9317-50A1AB685BDE}"/>
          </ac:cxnSpMkLst>
        </pc:cxnChg>
        <pc:cxnChg chg="del">
          <ac:chgData name="Yoel Kortick" userId="167978f5-7f40-4909-85d5-d4149554ad4e" providerId="ADAL" clId="{D5FD8459-2B5C-48A5-9673-8D128202ED48}" dt="2026-03-27T09:27:45.301" v="2095" actId="478"/>
          <ac:cxnSpMkLst>
            <pc:docMk/>
            <pc:sldMk cId="51654238" sldId="2147480789"/>
            <ac:cxnSpMk id="15" creationId="{A1262B9C-82BC-05A9-20E5-98E2F1E3D7CE}"/>
          </ac:cxnSpMkLst>
        </pc:cxnChg>
      </pc:sldChg>
      <pc:sldChg chg="modSp add mod">
        <pc:chgData name="Yoel Kortick" userId="167978f5-7f40-4909-85d5-d4149554ad4e" providerId="ADAL" clId="{D5FD8459-2B5C-48A5-9673-8D128202ED48}" dt="2026-03-27T09:45:09.930" v="2667" actId="255"/>
        <pc:sldMkLst>
          <pc:docMk/>
          <pc:sldMk cId="3581240815" sldId="2147480790"/>
        </pc:sldMkLst>
        <pc:spChg chg="mod">
          <ac:chgData name="Yoel Kortick" userId="167978f5-7f40-4909-85d5-d4149554ad4e" providerId="ADAL" clId="{D5FD8459-2B5C-48A5-9673-8D128202ED48}" dt="2026-03-27T09:45:09.930" v="2667" actId="255"/>
          <ac:spMkLst>
            <pc:docMk/>
            <pc:sldMk cId="3581240815" sldId="2147480790"/>
            <ac:spMk id="6" creationId="{BE116033-6EC4-623B-8231-920DD6C94D3E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27T09:45:24.027" v="2668" actId="113"/>
        <pc:sldMkLst>
          <pc:docMk/>
          <pc:sldMk cId="2847317249" sldId="2147480791"/>
        </pc:sldMkLst>
        <pc:spChg chg="mod">
          <ac:chgData name="Yoel Kortick" userId="167978f5-7f40-4909-85d5-d4149554ad4e" providerId="ADAL" clId="{D5FD8459-2B5C-48A5-9673-8D128202ED48}" dt="2026-03-27T09:45:24.027" v="2668" actId="113"/>
          <ac:spMkLst>
            <pc:docMk/>
            <pc:sldMk cId="2847317249" sldId="2147480791"/>
            <ac:spMk id="6" creationId="{345DB842-55B2-DC4D-3220-175B588E7F59}"/>
          </ac:spMkLst>
        </pc:spChg>
        <pc:spChg chg="add mod">
          <ac:chgData name="Yoel Kortick" userId="167978f5-7f40-4909-85d5-d4149554ad4e" providerId="ADAL" clId="{D5FD8459-2B5C-48A5-9673-8D128202ED48}" dt="2026-03-27T09:42:13.166" v="2633" actId="571"/>
          <ac:spMkLst>
            <pc:docMk/>
            <pc:sldMk cId="2847317249" sldId="2147480791"/>
            <ac:spMk id="7" creationId="{823C361A-B5C1-BD4D-58DE-2FE16F7D7D97}"/>
          </ac:spMkLst>
        </pc:spChg>
        <pc:spChg chg="mod">
          <ac:chgData name="Yoel Kortick" userId="167978f5-7f40-4909-85d5-d4149554ad4e" providerId="ADAL" clId="{D5FD8459-2B5C-48A5-9673-8D128202ED48}" dt="2026-03-27T09:42:18.614" v="2634" actId="14100"/>
          <ac:spMkLst>
            <pc:docMk/>
            <pc:sldMk cId="2847317249" sldId="2147480791"/>
            <ac:spMk id="12" creationId="{B2677026-389B-9C6F-02B8-E08D1416958A}"/>
          </ac:spMkLst>
        </pc:spChg>
        <pc:spChg chg="mod">
          <ac:chgData name="Yoel Kortick" userId="167978f5-7f40-4909-85d5-d4149554ad4e" providerId="ADAL" clId="{D5FD8459-2B5C-48A5-9673-8D128202ED48}" dt="2026-03-27T09:41:59.922" v="2629" actId="1076"/>
          <ac:spMkLst>
            <pc:docMk/>
            <pc:sldMk cId="2847317249" sldId="2147480791"/>
            <ac:spMk id="13" creationId="{0932F23A-A835-5CF0-DC79-2195D364D815}"/>
          </ac:spMkLst>
        </pc:spChg>
        <pc:spChg chg="del mod">
          <ac:chgData name="Yoel Kortick" userId="167978f5-7f40-4909-85d5-d4149554ad4e" providerId="ADAL" clId="{D5FD8459-2B5C-48A5-9673-8D128202ED48}" dt="2026-03-27T09:42:09.857" v="2632" actId="478"/>
          <ac:spMkLst>
            <pc:docMk/>
            <pc:sldMk cId="2847317249" sldId="2147480791"/>
            <ac:spMk id="14" creationId="{3537D5BC-51B4-2594-CD14-9D299F6CDDD6}"/>
          </ac:spMkLst>
        </pc:spChg>
        <pc:spChg chg="mod">
          <ac:chgData name="Yoel Kortick" userId="167978f5-7f40-4909-85d5-d4149554ad4e" providerId="ADAL" clId="{D5FD8459-2B5C-48A5-9673-8D128202ED48}" dt="2026-03-27T09:42:23.474" v="2636" actId="14100"/>
          <ac:spMkLst>
            <pc:docMk/>
            <pc:sldMk cId="2847317249" sldId="2147480791"/>
            <ac:spMk id="15" creationId="{00159B75-1C48-0D28-7396-E757CEE7AE14}"/>
          </ac:spMkLst>
        </pc:spChg>
        <pc:picChg chg="add mod ord">
          <ac:chgData name="Yoel Kortick" userId="167978f5-7f40-4909-85d5-d4149554ad4e" providerId="ADAL" clId="{D5FD8459-2B5C-48A5-9673-8D128202ED48}" dt="2026-03-27T09:41:13.792" v="2542" actId="208"/>
          <ac:picMkLst>
            <pc:docMk/>
            <pc:sldMk cId="2847317249" sldId="2147480791"/>
            <ac:picMk id="4" creationId="{2BCB74AB-0A68-8935-5B49-926011C05466}"/>
          </ac:picMkLst>
        </pc:picChg>
        <pc:picChg chg="del">
          <ac:chgData name="Yoel Kortick" userId="167978f5-7f40-4909-85d5-d4149554ad4e" providerId="ADAL" clId="{D5FD8459-2B5C-48A5-9673-8D128202ED48}" dt="2026-03-27T09:41:04.649" v="2537" actId="478"/>
          <ac:picMkLst>
            <pc:docMk/>
            <pc:sldMk cId="2847317249" sldId="2147480791"/>
            <ac:picMk id="11" creationId="{B74C78E5-B94A-6210-5062-7C79C6CFF66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623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Header avenir demi </a:t>
            </a:r>
            <a:r>
              <a:rPr lang="he-IL" dirty="0"/>
              <a:t>32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Agenda</a:t>
            </a:r>
            <a:endParaRPr lang="en-NL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Item 10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A82EB6-E62E-4833-A038-BF0E57DE18DE}"/>
              </a:ext>
            </a:extLst>
          </p:cNvPr>
          <p:cNvSpPr/>
          <p:nvPr userDrawn="1"/>
        </p:nvSpPr>
        <p:spPr>
          <a:xfrm>
            <a:off x="0" y="6764113"/>
            <a:ext cx="12192000" cy="128051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5736290" y="6416053"/>
            <a:ext cx="719423" cy="486833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7381" y="93887"/>
            <a:ext cx="11233248" cy="7680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7381" y="1028734"/>
            <a:ext cx="11233248" cy="530584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defRPr sz="2667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33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2B6C60-B097-41F9-8E59-1BD6F73E6EDD}"/>
              </a:ext>
            </a:extLst>
          </p:cNvPr>
          <p:cNvSpPr/>
          <p:nvPr userDrawn="1"/>
        </p:nvSpPr>
        <p:spPr>
          <a:xfrm>
            <a:off x="0" y="1"/>
            <a:ext cx="239349" cy="861972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C15C4B-B092-4E30-BF9B-FAD6ACDABB6C}"/>
              </a:ext>
            </a:extLst>
          </p:cNvPr>
          <p:cNvSpPr/>
          <p:nvPr userDrawn="1"/>
        </p:nvSpPr>
        <p:spPr>
          <a:xfrm>
            <a:off x="0" y="1"/>
            <a:ext cx="239349" cy="54867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283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67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2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17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31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Header avenir demi </a:t>
            </a:r>
            <a:r>
              <a:rPr lang="he-IL" dirty="0"/>
              <a:t>32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74C1FA-09C9-C9B1-8651-106672B7B68D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61" name="Graphic 6">
              <a:extLst>
                <a:ext uri="{FF2B5EF4-FFF2-40B4-BE49-F238E27FC236}">
                  <a16:creationId xmlns:a16="http://schemas.microsoft.com/office/drawing/2014/main" id="{838DA004-63C6-D42C-9F40-8CF9B7993492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88" name="Freeform 73">
                <a:extLst>
                  <a:ext uri="{FF2B5EF4-FFF2-40B4-BE49-F238E27FC236}">
                    <a16:creationId xmlns:a16="http://schemas.microsoft.com/office/drawing/2014/main" id="{49FEB2BD-41E2-8BDD-6F4E-512045101417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 74">
                <a:extLst>
                  <a:ext uri="{FF2B5EF4-FFF2-40B4-BE49-F238E27FC236}">
                    <a16:creationId xmlns:a16="http://schemas.microsoft.com/office/drawing/2014/main" id="{48A8EBFB-366E-0279-E73D-FEB461E50101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 75">
                <a:extLst>
                  <a:ext uri="{FF2B5EF4-FFF2-40B4-BE49-F238E27FC236}">
                    <a16:creationId xmlns:a16="http://schemas.microsoft.com/office/drawing/2014/main" id="{9036C778-5841-FB4C-A704-0551975664A8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 76">
                <a:extLst>
                  <a:ext uri="{FF2B5EF4-FFF2-40B4-BE49-F238E27FC236}">
                    <a16:creationId xmlns:a16="http://schemas.microsoft.com/office/drawing/2014/main" id="{9DD8EEF5-E4F4-0986-FDAC-84FD610765F3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 77">
                <a:extLst>
                  <a:ext uri="{FF2B5EF4-FFF2-40B4-BE49-F238E27FC236}">
                    <a16:creationId xmlns:a16="http://schemas.microsoft.com/office/drawing/2014/main" id="{FF92EC92-CF85-1083-B3AB-3B5FFA8646C6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 78">
                <a:extLst>
                  <a:ext uri="{FF2B5EF4-FFF2-40B4-BE49-F238E27FC236}">
                    <a16:creationId xmlns:a16="http://schemas.microsoft.com/office/drawing/2014/main" id="{FEB1BA2E-021C-3DB0-00A8-311AC3D32B36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 79">
                <a:extLst>
                  <a:ext uri="{FF2B5EF4-FFF2-40B4-BE49-F238E27FC236}">
                    <a16:creationId xmlns:a16="http://schemas.microsoft.com/office/drawing/2014/main" id="{28B0F36B-5DFB-2DD3-667A-AD6E8D9AC59B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 80">
                <a:extLst>
                  <a:ext uri="{FF2B5EF4-FFF2-40B4-BE49-F238E27FC236}">
                    <a16:creationId xmlns:a16="http://schemas.microsoft.com/office/drawing/2014/main" id="{AAF4504F-098A-6FC4-174A-E8478751C70B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 81">
                <a:extLst>
                  <a:ext uri="{FF2B5EF4-FFF2-40B4-BE49-F238E27FC236}">
                    <a16:creationId xmlns:a16="http://schemas.microsoft.com/office/drawing/2014/main" id="{96D8C263-3A62-BBFB-1DC2-C1603B0113AF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 82">
                <a:extLst>
                  <a:ext uri="{FF2B5EF4-FFF2-40B4-BE49-F238E27FC236}">
                    <a16:creationId xmlns:a16="http://schemas.microsoft.com/office/drawing/2014/main" id="{3E602A3D-8635-45BA-988C-396C70DF58DE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 83">
                <a:extLst>
                  <a:ext uri="{FF2B5EF4-FFF2-40B4-BE49-F238E27FC236}">
                    <a16:creationId xmlns:a16="http://schemas.microsoft.com/office/drawing/2014/main" id="{F2963D54-9BAD-D4D6-222E-CB6CAC60B62E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84">
                <a:extLst>
                  <a:ext uri="{FF2B5EF4-FFF2-40B4-BE49-F238E27FC236}">
                    <a16:creationId xmlns:a16="http://schemas.microsoft.com/office/drawing/2014/main" id="{3E294DE2-D7BC-E4C8-530A-9B2455A3C936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85">
                <a:extLst>
                  <a:ext uri="{FF2B5EF4-FFF2-40B4-BE49-F238E27FC236}">
                    <a16:creationId xmlns:a16="http://schemas.microsoft.com/office/drawing/2014/main" id="{7892EADE-0C2A-7229-D3E8-4E309675C380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86">
                <a:extLst>
                  <a:ext uri="{FF2B5EF4-FFF2-40B4-BE49-F238E27FC236}">
                    <a16:creationId xmlns:a16="http://schemas.microsoft.com/office/drawing/2014/main" id="{2BB59950-352A-AD8E-CE8A-C7FAF39A3524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87">
                <a:extLst>
                  <a:ext uri="{FF2B5EF4-FFF2-40B4-BE49-F238E27FC236}">
                    <a16:creationId xmlns:a16="http://schemas.microsoft.com/office/drawing/2014/main" id="{0AC5523E-DFE0-808C-924A-42C7590F1E1C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aphic 6">
              <a:extLst>
                <a:ext uri="{FF2B5EF4-FFF2-40B4-BE49-F238E27FC236}">
                  <a16:creationId xmlns:a16="http://schemas.microsoft.com/office/drawing/2014/main" id="{634E828A-3E96-3F11-5D8E-92E232B7BCF5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78" name="Freeform 63">
                <a:extLst>
                  <a:ext uri="{FF2B5EF4-FFF2-40B4-BE49-F238E27FC236}">
                    <a16:creationId xmlns:a16="http://schemas.microsoft.com/office/drawing/2014/main" id="{322B6398-C117-FB01-9A17-2991BBC52D07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64">
                <a:extLst>
                  <a:ext uri="{FF2B5EF4-FFF2-40B4-BE49-F238E27FC236}">
                    <a16:creationId xmlns:a16="http://schemas.microsoft.com/office/drawing/2014/main" id="{8AC7C724-3104-4694-2DCE-F2AE1040E2C8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65">
                <a:extLst>
                  <a:ext uri="{FF2B5EF4-FFF2-40B4-BE49-F238E27FC236}">
                    <a16:creationId xmlns:a16="http://schemas.microsoft.com/office/drawing/2014/main" id="{B0B95AFB-82C3-20B6-4458-27FFF60B43C8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66">
                <a:extLst>
                  <a:ext uri="{FF2B5EF4-FFF2-40B4-BE49-F238E27FC236}">
                    <a16:creationId xmlns:a16="http://schemas.microsoft.com/office/drawing/2014/main" id="{9789BDA9-D1AF-CA25-F21C-4ED6B0A5879D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 67">
                <a:extLst>
                  <a:ext uri="{FF2B5EF4-FFF2-40B4-BE49-F238E27FC236}">
                    <a16:creationId xmlns:a16="http://schemas.microsoft.com/office/drawing/2014/main" id="{F145D417-2E8B-3C07-E61A-27D0C7134996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 68">
                <a:extLst>
                  <a:ext uri="{FF2B5EF4-FFF2-40B4-BE49-F238E27FC236}">
                    <a16:creationId xmlns:a16="http://schemas.microsoft.com/office/drawing/2014/main" id="{A7D4EECD-F671-98FE-3BF0-370F1C21D2B3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 69">
                <a:extLst>
                  <a:ext uri="{FF2B5EF4-FFF2-40B4-BE49-F238E27FC236}">
                    <a16:creationId xmlns:a16="http://schemas.microsoft.com/office/drawing/2014/main" id="{2EDE0462-ABA4-826C-F6FD-78E49C30F91D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 70">
                <a:extLst>
                  <a:ext uri="{FF2B5EF4-FFF2-40B4-BE49-F238E27FC236}">
                    <a16:creationId xmlns:a16="http://schemas.microsoft.com/office/drawing/2014/main" id="{89BEDDBF-A171-D131-5E4D-EFCD4BBE8B99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 71">
                <a:extLst>
                  <a:ext uri="{FF2B5EF4-FFF2-40B4-BE49-F238E27FC236}">
                    <a16:creationId xmlns:a16="http://schemas.microsoft.com/office/drawing/2014/main" id="{0FB0B7D5-103C-A1D6-6903-BE6820CDD34E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 72">
                <a:extLst>
                  <a:ext uri="{FF2B5EF4-FFF2-40B4-BE49-F238E27FC236}">
                    <a16:creationId xmlns:a16="http://schemas.microsoft.com/office/drawing/2014/main" id="{89C71139-55BC-90B1-0067-045E6D60E0DF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3" name="Graphic 6">
              <a:extLst>
                <a:ext uri="{FF2B5EF4-FFF2-40B4-BE49-F238E27FC236}">
                  <a16:creationId xmlns:a16="http://schemas.microsoft.com/office/drawing/2014/main" id="{AFC9972B-CADC-4EC0-B9B7-A402E41A7674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65" name="Freeform 50">
                <a:extLst>
                  <a:ext uri="{FF2B5EF4-FFF2-40B4-BE49-F238E27FC236}">
                    <a16:creationId xmlns:a16="http://schemas.microsoft.com/office/drawing/2014/main" id="{62F9ED75-67C5-DA1E-9ED6-2B14D207A5F2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 51">
                <a:extLst>
                  <a:ext uri="{FF2B5EF4-FFF2-40B4-BE49-F238E27FC236}">
                    <a16:creationId xmlns:a16="http://schemas.microsoft.com/office/drawing/2014/main" id="{59D5D0A9-6478-B3F6-3765-DB65079B3601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52">
                <a:extLst>
                  <a:ext uri="{FF2B5EF4-FFF2-40B4-BE49-F238E27FC236}">
                    <a16:creationId xmlns:a16="http://schemas.microsoft.com/office/drawing/2014/main" id="{1E14DC5F-9F52-3837-296E-E5C99FF405E2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 53">
                <a:extLst>
                  <a:ext uri="{FF2B5EF4-FFF2-40B4-BE49-F238E27FC236}">
                    <a16:creationId xmlns:a16="http://schemas.microsoft.com/office/drawing/2014/main" id="{093EF1C9-5BF3-C613-16F3-A827A59E2B68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54">
                <a:extLst>
                  <a:ext uri="{FF2B5EF4-FFF2-40B4-BE49-F238E27FC236}">
                    <a16:creationId xmlns:a16="http://schemas.microsoft.com/office/drawing/2014/main" id="{F705F960-8C2B-A446-1853-27B219BB32A5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 55">
                <a:extLst>
                  <a:ext uri="{FF2B5EF4-FFF2-40B4-BE49-F238E27FC236}">
                    <a16:creationId xmlns:a16="http://schemas.microsoft.com/office/drawing/2014/main" id="{5D6EA9AF-294E-5074-1F1D-7C249517335F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 56">
                <a:extLst>
                  <a:ext uri="{FF2B5EF4-FFF2-40B4-BE49-F238E27FC236}">
                    <a16:creationId xmlns:a16="http://schemas.microsoft.com/office/drawing/2014/main" id="{39DB250B-CE4E-E5D4-46AF-CF7D3AF1869F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 57">
                <a:extLst>
                  <a:ext uri="{FF2B5EF4-FFF2-40B4-BE49-F238E27FC236}">
                    <a16:creationId xmlns:a16="http://schemas.microsoft.com/office/drawing/2014/main" id="{54EF16D9-98B3-FA96-17C2-9A53314306CB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 58">
                <a:extLst>
                  <a:ext uri="{FF2B5EF4-FFF2-40B4-BE49-F238E27FC236}">
                    <a16:creationId xmlns:a16="http://schemas.microsoft.com/office/drawing/2014/main" id="{0DE7AAAA-89B4-300D-C07C-001030F61D5D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 59">
                <a:extLst>
                  <a:ext uri="{FF2B5EF4-FFF2-40B4-BE49-F238E27FC236}">
                    <a16:creationId xmlns:a16="http://schemas.microsoft.com/office/drawing/2014/main" id="{2550407C-2B1B-BFB8-5FD0-A776A2D0D372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 60">
                <a:extLst>
                  <a:ext uri="{FF2B5EF4-FFF2-40B4-BE49-F238E27FC236}">
                    <a16:creationId xmlns:a16="http://schemas.microsoft.com/office/drawing/2014/main" id="{60DABCA8-8420-6934-5416-7CD7AD110D75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 61">
                <a:extLst>
                  <a:ext uri="{FF2B5EF4-FFF2-40B4-BE49-F238E27FC236}">
                    <a16:creationId xmlns:a16="http://schemas.microsoft.com/office/drawing/2014/main" id="{93228819-56E3-FFC4-B8EA-C0039FC67260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 62">
                <a:extLst>
                  <a:ext uri="{FF2B5EF4-FFF2-40B4-BE49-F238E27FC236}">
                    <a16:creationId xmlns:a16="http://schemas.microsoft.com/office/drawing/2014/main" id="{37B27AB6-41D1-094C-D2EC-78243ACCE502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2008B7D-CA68-DCD5-ECB8-D824D9B7DC6D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498" r:id="rId2"/>
    <p:sldLayoutId id="2147484499" r:id="rId3"/>
    <p:sldLayoutId id="2147483836" r:id="rId4"/>
    <p:sldLayoutId id="2147484665" r:id="rId5"/>
    <p:sldLayoutId id="2147484666" r:id="rId6"/>
    <p:sldLayoutId id="2147484667" r:id="rId7"/>
    <p:sldLayoutId id="2147484668" r:id="rId8"/>
    <p:sldLayoutId id="214748466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How to create a search profile slot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2254" y="4095818"/>
            <a:ext cx="6307136" cy="384742"/>
          </a:xfrm>
        </p:spPr>
        <p:txBody>
          <a:bodyPr/>
          <a:lstStyle/>
          <a:p>
            <a:r>
              <a:rPr lang="en-US" dirty="0"/>
              <a:t>In Primo VE NDE for only electronic resources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AFD43-3B45-68B4-3118-61F54C13A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97EB35-055A-AE37-78E4-B61F0B6A28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Step 2: Use the “Custom Local Data Scope” to create a new “Search Profile”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79DC344-116E-D0C8-7F54-5E5336F33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27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0B151-FDA9-A2A1-E73B-5C10663F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0B6EB1-53E7-8149-717F-DEBC68B868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73737E-17A9-A2FE-A8DF-2D34EB6BC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Step 2: Use the “Custom Local Data Scope” to create a new “Search Profile”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146ED-CEC8-3B41-87F9-FD0A15879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489200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000" dirty="0"/>
              <a:t>Use the above “Custom Local Data Scope” to create a new “Search Profile”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Navigate to “Configuration &gt; Discovery &gt; Search Configuration &gt; Search Profiles”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Switch to first tab “Search Profiles”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Click “Add a Search Profile” 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Fill in a code and name, for example code “AVAILABLE_ELECTRONIC” and name “Records available electronically”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On bottom click “Add Scope”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In field "Select Scope Type" choose "Custom (Local Data)“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In field "Select Custom Scope" choose the scope created in step 1 (code “ONLY_E_RESOURCES” name “Only E Resources”).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Click “Add and close)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Save</a:t>
            </a:r>
          </a:p>
          <a:p>
            <a:pPr>
              <a:buClrTx/>
            </a:pP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4264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32AD0-A570-E426-B2F3-1F1E251B4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FC6648-2222-E6E2-9EB3-2A75311CA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5761"/>
            <a:ext cx="12192000" cy="41664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92B9F4-15F8-C909-9C6D-607F67486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511BFA-833A-75FB-2819-7521A8B1A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Step 2: Use the “Custom Local Data Scope” to create a new “Search Profile”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96B1B9-F2B8-A2A6-B337-0E1B7937C80C}"/>
              </a:ext>
            </a:extLst>
          </p:cNvPr>
          <p:cNvSpPr/>
          <p:nvPr/>
        </p:nvSpPr>
        <p:spPr>
          <a:xfrm>
            <a:off x="1131570" y="2205990"/>
            <a:ext cx="10332720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1005AD-5937-C844-6FEC-3C609A9D6316}"/>
              </a:ext>
            </a:extLst>
          </p:cNvPr>
          <p:cNvSpPr/>
          <p:nvPr/>
        </p:nvSpPr>
        <p:spPr>
          <a:xfrm>
            <a:off x="10652760" y="4972050"/>
            <a:ext cx="1107869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92ED44-1B53-253A-D9B4-8F634B84553D}"/>
              </a:ext>
            </a:extLst>
          </p:cNvPr>
          <p:cNvSpPr/>
          <p:nvPr/>
        </p:nvSpPr>
        <p:spPr>
          <a:xfrm>
            <a:off x="6938010" y="3737610"/>
            <a:ext cx="2606040" cy="1371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3821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D0827-35E7-6D4A-7A4B-091B6787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2410E0-4ABC-5761-0217-7C8BE1420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9917"/>
            <a:ext cx="12192000" cy="30981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E974B2-D52C-D955-40C9-D94A351D10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D53D8AB-E335-BCA4-54EE-84CC93A7E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Step 2: Use the “Custom Local Data Scope” to create a new “Search Profile”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73846-9EE3-E614-B679-CEC9F46B040E}"/>
              </a:ext>
            </a:extLst>
          </p:cNvPr>
          <p:cNvSpPr/>
          <p:nvPr/>
        </p:nvSpPr>
        <p:spPr>
          <a:xfrm>
            <a:off x="11601450" y="1943100"/>
            <a:ext cx="579120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4239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68C73-C2B2-7D9E-7492-544982780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B50089-9851-EEBD-6F5C-04BDDE875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72095"/>
            <a:ext cx="12192000" cy="23138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0602CC-66EE-DA11-7DD5-D9D3E6E39D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D2A83F-522A-204E-1407-4D9F5A393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Step 2: Use the “Custom Local Data Scope” to create a new “Search Profile”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5358F2-578C-B608-A66A-B08E64C925D0}"/>
              </a:ext>
            </a:extLst>
          </p:cNvPr>
          <p:cNvSpPr/>
          <p:nvPr/>
        </p:nvSpPr>
        <p:spPr>
          <a:xfrm>
            <a:off x="114300" y="2766060"/>
            <a:ext cx="960120" cy="4343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217321-04C0-EC95-8C38-D36D2EDEDE6C}"/>
              </a:ext>
            </a:extLst>
          </p:cNvPr>
          <p:cNvSpPr/>
          <p:nvPr/>
        </p:nvSpPr>
        <p:spPr>
          <a:xfrm>
            <a:off x="527380" y="4263389"/>
            <a:ext cx="2032939" cy="3225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282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312D2-6A48-B1EC-FE77-AD76AA2E0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F1E3C1-56C2-E327-9819-AED2E8B313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Step 3: Add a search profile slot which uses the new “Search Profile” to a specific view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4D5B4B6-1F47-D9FD-5DCC-EC4A83516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42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F8048-18BF-1E05-5B8D-B95EFBA89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BDF525-0191-E67C-9BF4-8E93DD148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DA4E7A-400B-CCD1-EADA-9B69EC86C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Step 3: Add a search profile slot which uses the new “Search Profile” to a specific 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8E2B23-6C78-D442-C70F-66FC443EB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000" dirty="0"/>
              <a:t>Add a search profile slot which uses the new “Search Profile” to a specific view </a:t>
            </a:r>
          </a:p>
          <a:p>
            <a:pPr marL="522900" lvl="1" indent="-342900">
              <a:buClrTx/>
              <a:buFont typeface="+mj-lt"/>
              <a:buAutoNum type="alphaUcPeriod"/>
            </a:pPr>
            <a:r>
              <a:rPr lang="en-US" sz="2000" dirty="0"/>
              <a:t>Navigate to “Configuration &gt; Discovery &gt; Display Configuration &gt; Configure Views”</a:t>
            </a:r>
          </a:p>
          <a:p>
            <a:pPr marL="522900" lvl="1" indent="-342900">
              <a:buClrTx/>
              <a:buFont typeface="+mj-lt"/>
              <a:buAutoNum type="alphaUcPeriod"/>
            </a:pPr>
            <a:r>
              <a:rPr lang="en-US" sz="2000" dirty="0"/>
              <a:t>Edit the view to which you want to add the new search profile (we will use view “EXLDEV1_INST:Alma_NDE”)</a:t>
            </a:r>
          </a:p>
          <a:p>
            <a:pPr marL="522900" lvl="1" indent="-342900">
              <a:buClrTx/>
              <a:buFont typeface="+mj-lt"/>
              <a:buAutoNum type="alphaUcPeriod"/>
            </a:pPr>
            <a:r>
              <a:rPr lang="en-US" sz="2000" dirty="0"/>
              <a:t>Go to tab “Search Profile Slots”</a:t>
            </a:r>
          </a:p>
          <a:p>
            <a:pPr marL="522900" lvl="1" indent="-342900">
              <a:buClrTx/>
              <a:buFont typeface="+mj-lt"/>
              <a:buAutoNum type="alphaUcPeriod"/>
            </a:pPr>
            <a:r>
              <a:rPr lang="en-US" sz="2000" dirty="0"/>
              <a:t>Click "Add a slot"</a:t>
            </a:r>
          </a:p>
          <a:p>
            <a:pPr marL="522900" lvl="1" indent="-342900">
              <a:buClrTx/>
              <a:buFont typeface="+mj-lt"/>
              <a:buAutoNum type="alphaUcPeriod"/>
            </a:pPr>
            <a:r>
              <a:rPr lang="en-US" sz="2000" dirty="0"/>
              <a:t>Fill in code and name, for example code “ERESOURCES” and name “Electronic Resources”</a:t>
            </a:r>
          </a:p>
          <a:p>
            <a:pPr marL="522900" lvl="1" indent="-342900">
              <a:buClrTx/>
              <a:buFont typeface="+mj-lt"/>
              <a:buAutoNum type="alphaUcPeriod"/>
            </a:pPr>
            <a:r>
              <a:rPr lang="en-US" sz="2000" dirty="0"/>
              <a:t>On bottom activate the “Search Profile” created above (code “AVAILABLE_ELECTRONIC” and name “Records available electronically”)</a:t>
            </a:r>
          </a:p>
          <a:p>
            <a:pPr marL="522900" lvl="1" indent="-342900">
              <a:buClrTx/>
              <a:buFont typeface="+mj-lt"/>
              <a:buAutoNum type="alphaUcPeriod"/>
            </a:pPr>
            <a:r>
              <a:rPr lang="en-US" sz="2000" dirty="0"/>
              <a:t>Save</a:t>
            </a:r>
          </a:p>
          <a:p>
            <a:pPr>
              <a:buClrTx/>
            </a:pP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038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2FA86-6307-B0C6-784C-D537FF4F0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2FD865B-E0E7-CAE5-5CBD-3B6743265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0645"/>
            <a:ext cx="12192000" cy="28967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E09BBA-36DE-3AEC-8E88-0DB54E2A8C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B25D96-7565-1F16-0DD9-1487DE10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Step 3: Add a search profile slot which uses the new “Search Profile” to a specific 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AF5446-352F-80C5-AE4F-6FDDA6B33798}"/>
              </a:ext>
            </a:extLst>
          </p:cNvPr>
          <p:cNvSpPr/>
          <p:nvPr/>
        </p:nvSpPr>
        <p:spPr>
          <a:xfrm>
            <a:off x="1586528" y="2518961"/>
            <a:ext cx="130526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27C0-E747-1F32-9C6C-2877E45DE010}"/>
              </a:ext>
            </a:extLst>
          </p:cNvPr>
          <p:cNvSpPr/>
          <p:nvPr/>
        </p:nvSpPr>
        <p:spPr>
          <a:xfrm>
            <a:off x="10344150" y="2971800"/>
            <a:ext cx="857270" cy="3314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1084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EAE9-CB23-020F-FC06-6D43F2C2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20664-9EF2-865F-FE81-2F3230E9CD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C0EB20F-4393-CDF0-37FD-01124DCD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Step 3: Add a search profile slot which uses the new “Search Profile” to a specific view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957E94-9525-3C25-9B9E-3ED647A26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7434"/>
            <a:ext cx="12192000" cy="36231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9ED87A-3521-EBEE-B75A-1B504A44D4AB}"/>
              </a:ext>
            </a:extLst>
          </p:cNvPr>
          <p:cNvSpPr txBox="1"/>
          <p:nvPr/>
        </p:nvSpPr>
        <p:spPr>
          <a:xfrm>
            <a:off x="1965960" y="3543300"/>
            <a:ext cx="1234440" cy="3771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Activate this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A3572EC-0A03-7FD1-9639-FA42C913385D}"/>
              </a:ext>
            </a:extLst>
          </p:cNvPr>
          <p:cNvCxnSpPr>
            <a:cxnSpLocks/>
          </p:cNvCxnSpPr>
          <p:nvPr/>
        </p:nvCxnSpPr>
        <p:spPr>
          <a:xfrm flipH="1">
            <a:off x="1062990" y="3920490"/>
            <a:ext cx="1074420" cy="10172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44942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67CB8-EB6C-5624-AF9A-0C4B8223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8FF5E2-31A6-D58D-C2FF-7A4F330A7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0092"/>
            <a:ext cx="12192000" cy="27350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358AB5-80C0-12DC-32F4-72638BABC0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1ED78E-7533-93C8-5878-2647D3DD1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Step 3: Add a search profile slot which uses the new “Search Profile” to a specific view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F9D4D-8902-C68C-FC82-BD232C09ED87}"/>
              </a:ext>
            </a:extLst>
          </p:cNvPr>
          <p:cNvSpPr/>
          <p:nvPr/>
        </p:nvSpPr>
        <p:spPr>
          <a:xfrm>
            <a:off x="5817870" y="3074670"/>
            <a:ext cx="1794510" cy="3886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BE7E00-404F-6AE9-D3B3-998BEE9F19AF}"/>
              </a:ext>
            </a:extLst>
          </p:cNvPr>
          <p:cNvSpPr/>
          <p:nvPr/>
        </p:nvSpPr>
        <p:spPr>
          <a:xfrm>
            <a:off x="2240280" y="4754880"/>
            <a:ext cx="1725930" cy="3502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39D418-7A79-E86A-EA19-5BAB51777E3D}"/>
              </a:ext>
            </a:extLst>
          </p:cNvPr>
          <p:cNvSpPr/>
          <p:nvPr/>
        </p:nvSpPr>
        <p:spPr>
          <a:xfrm>
            <a:off x="10618470" y="2514600"/>
            <a:ext cx="1485900" cy="354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E33613F-3A88-BEF6-9317-50A1AB685BDE}"/>
              </a:ext>
            </a:extLst>
          </p:cNvPr>
          <p:cNvCxnSpPr/>
          <p:nvPr/>
        </p:nvCxnSpPr>
        <p:spPr>
          <a:xfrm flipH="1">
            <a:off x="10161270" y="2068830"/>
            <a:ext cx="251460" cy="3012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993041FF-60A2-0782-9601-299738CE2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5"/>
            <a:ext cx="11233248" cy="76808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000" dirty="0"/>
              <a:t>We are adding search profile slot named “Electronic Resources” using search profile name “Records available electronically”  to Primo VE NDE View “EXLDEV1_INST:Alma_NDE”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654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325120"/>
            <a:ext cx="7521969" cy="5770880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Introduction</a:t>
            </a:r>
          </a:p>
          <a:p>
            <a:r>
              <a:rPr lang="en-US" sz="1600" dirty="0"/>
              <a:t>Step 1: Define a “Custom Local Data Scope”</a:t>
            </a:r>
          </a:p>
          <a:p>
            <a:r>
              <a:rPr lang="en-US" sz="1600" dirty="0"/>
              <a:t>Step 2: Use the “Custom Local Data Scope” to create a new “Search Profile”</a:t>
            </a:r>
          </a:p>
          <a:p>
            <a:r>
              <a:rPr lang="en-US" sz="1600" dirty="0"/>
              <a:t>Step 3: Add a search profile slot which uses the new “Search Profile” to a specific view</a:t>
            </a:r>
          </a:p>
          <a:p>
            <a:r>
              <a:rPr lang="en-US" sz="1600" dirty="0"/>
              <a:t>Test it out</a:t>
            </a:r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38FB6-6104-0C2A-B77D-A18788E4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96EAC5-34C0-5581-7902-CDD1144FAA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Test it out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67784C5-EA12-74A1-5477-0C76FBA12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83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F4B6-8726-2830-E144-1D23998D6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3C98AB-30FE-9D35-9B48-38F911A55A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D870E5-A6AB-5FE5-A751-3741A7A0F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 it out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10964A-C2AE-CD1E-A321-06FF32B6A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4"/>
            <a:ext cx="11233248" cy="3348955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2000" dirty="0"/>
              <a:t>We see the following on the next slide:</a:t>
            </a:r>
          </a:p>
          <a:p>
            <a:pPr>
              <a:buClrTx/>
            </a:pPr>
            <a:r>
              <a:rPr lang="en-US" sz="2000" dirty="0"/>
              <a:t>If we </a:t>
            </a:r>
          </a:p>
          <a:p>
            <a:pPr lvl="1">
              <a:buClrTx/>
            </a:pPr>
            <a:r>
              <a:rPr lang="en-US" sz="2000" dirty="0"/>
              <a:t>Search Primo VE NDE View “EXLDEV1_INST:Alma_NDE” </a:t>
            </a:r>
          </a:p>
          <a:p>
            <a:pPr lvl="1">
              <a:buClrTx/>
            </a:pPr>
            <a:r>
              <a:rPr lang="en-US" sz="2000" dirty="0"/>
              <a:t>Use the scope “Library Catalog” for “</a:t>
            </a:r>
            <a:r>
              <a:rPr lang="en-US" sz="2000" dirty="0" err="1"/>
              <a:t>sheryl</a:t>
            </a:r>
            <a:r>
              <a:rPr lang="en-US" sz="2000" dirty="0"/>
              <a:t> </a:t>
            </a:r>
            <a:r>
              <a:rPr lang="en-US" sz="2000" dirty="0" err="1"/>
              <a:t>sandberg</a:t>
            </a:r>
            <a:r>
              <a:rPr lang="en-US" sz="2000" dirty="0"/>
              <a:t> lean in”</a:t>
            </a:r>
          </a:p>
          <a:p>
            <a:pPr>
              <a:buClrTx/>
            </a:pPr>
            <a:r>
              <a:rPr lang="en-US" sz="2000" dirty="0"/>
              <a:t>We get eleven results</a:t>
            </a:r>
          </a:p>
          <a:p>
            <a:pPr>
              <a:buClrTx/>
            </a:pPr>
            <a:r>
              <a:rPr lang="en-US" sz="2000" dirty="0"/>
              <a:t>Some of the eleven results have physical inventory and some have electronic inventory. </a:t>
            </a:r>
          </a:p>
          <a:p>
            <a:pPr>
              <a:buClrTx/>
            </a:pPr>
            <a:endParaRPr lang="en-US" sz="2000" dirty="0"/>
          </a:p>
          <a:p>
            <a:pPr>
              <a:buClrTx/>
            </a:pP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2037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4A5A4-1A1F-97EF-51C5-083476FED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AA7148-D727-4A62-B908-17C674DE7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1972"/>
            <a:ext cx="12192000" cy="5341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D1CE73-D8E4-596A-0B2E-1D894F099A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680D99-44C4-2B8D-8C8C-CEC5770DF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 it out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84EC0-8965-3E05-5019-D4134468E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5550" y="1885985"/>
            <a:ext cx="6422059" cy="76808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n-US" sz="1400" dirty="0"/>
              <a:t>If we search Primo VE NDE View “EXLDEV1_INST:Alma_NDE” using the scope “Library Catalog” for “</a:t>
            </a:r>
            <a:r>
              <a:rPr lang="en-US" sz="1400" dirty="0" err="1"/>
              <a:t>sheryl</a:t>
            </a:r>
            <a:r>
              <a:rPr lang="en-US" sz="1400" dirty="0"/>
              <a:t> </a:t>
            </a:r>
            <a:r>
              <a:rPr lang="en-US" sz="1400" dirty="0" err="1"/>
              <a:t>sandberg</a:t>
            </a:r>
            <a:r>
              <a:rPr lang="en-US" sz="1400" dirty="0"/>
              <a:t> lean in” we get eleven results, and some have physical inventory and some have electronic inventory.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B42977-D306-525F-F9CF-4A05554AA489}"/>
              </a:ext>
            </a:extLst>
          </p:cNvPr>
          <p:cNvSpPr/>
          <p:nvPr/>
        </p:nvSpPr>
        <p:spPr>
          <a:xfrm>
            <a:off x="628650" y="1885985"/>
            <a:ext cx="1188720" cy="4571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931FA0-046D-4FDF-9645-D013E8EA5C9B}"/>
              </a:ext>
            </a:extLst>
          </p:cNvPr>
          <p:cNvSpPr/>
          <p:nvPr/>
        </p:nvSpPr>
        <p:spPr>
          <a:xfrm>
            <a:off x="1005840" y="4103370"/>
            <a:ext cx="1360170" cy="4114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82588C-7E2B-87B5-AD0F-477F08D58B7A}"/>
              </a:ext>
            </a:extLst>
          </p:cNvPr>
          <p:cNvSpPr/>
          <p:nvPr/>
        </p:nvSpPr>
        <p:spPr>
          <a:xfrm>
            <a:off x="1005840" y="5680710"/>
            <a:ext cx="2937510" cy="3153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1F43AD-7A15-1EA3-B9C9-65BCC9E49C01}"/>
              </a:ext>
            </a:extLst>
          </p:cNvPr>
          <p:cNvSpPr/>
          <p:nvPr/>
        </p:nvSpPr>
        <p:spPr>
          <a:xfrm>
            <a:off x="137160" y="982980"/>
            <a:ext cx="1371600" cy="342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3726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A8239-6035-CCE8-5326-70218DF32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C5B547-1DAB-48D2-E142-E36E1FC2A3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8A7455-B671-7A2B-0447-8F7A2CD42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 it out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116033-6EC4-623B-8231-920DD6C94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028734"/>
            <a:ext cx="11233248" cy="4663406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2000" dirty="0"/>
              <a:t>However, we see the following on the next slide:</a:t>
            </a:r>
          </a:p>
          <a:p>
            <a:pPr>
              <a:buClrTx/>
            </a:pPr>
            <a:r>
              <a:rPr lang="en-US" sz="2000" dirty="0"/>
              <a:t>If we </a:t>
            </a:r>
          </a:p>
          <a:p>
            <a:pPr lvl="1">
              <a:buClrTx/>
            </a:pPr>
            <a:r>
              <a:rPr lang="en-US" sz="2000" dirty="0"/>
              <a:t>Search Primo VE NDE View “EXLDEV1_INST:Alma_NDE” </a:t>
            </a:r>
          </a:p>
          <a:p>
            <a:pPr lvl="1">
              <a:buClrTx/>
            </a:pPr>
            <a:r>
              <a:rPr lang="en-US" sz="2000" dirty="0"/>
              <a:t>Use the scope “Records available electronically” (</a:t>
            </a:r>
            <a:r>
              <a:rPr lang="en-US" sz="2000" b="1" dirty="0"/>
              <a:t>instead of</a:t>
            </a:r>
            <a:r>
              <a:rPr lang="en-US" sz="2000" dirty="0"/>
              <a:t> the scope “Library Catalog”) for “</a:t>
            </a:r>
            <a:r>
              <a:rPr lang="en-US" sz="2000" dirty="0" err="1"/>
              <a:t>sheryl</a:t>
            </a:r>
            <a:r>
              <a:rPr lang="en-US" sz="2000" dirty="0"/>
              <a:t> </a:t>
            </a:r>
            <a:r>
              <a:rPr lang="en-US" sz="2000" dirty="0" err="1"/>
              <a:t>sandberg</a:t>
            </a:r>
            <a:r>
              <a:rPr lang="en-US" sz="2000" dirty="0"/>
              <a:t> lean in”</a:t>
            </a:r>
          </a:p>
          <a:p>
            <a:pPr>
              <a:buClrTx/>
            </a:pPr>
            <a:r>
              <a:rPr lang="en-US" sz="2000" dirty="0"/>
              <a:t>We get four results ((</a:t>
            </a:r>
            <a:r>
              <a:rPr lang="en-US" sz="2000" b="1" dirty="0"/>
              <a:t>instead of</a:t>
            </a:r>
            <a:r>
              <a:rPr lang="en-US" sz="2000" dirty="0"/>
              <a:t> eleven results)</a:t>
            </a:r>
          </a:p>
          <a:p>
            <a:pPr>
              <a:buClrTx/>
            </a:pPr>
            <a:r>
              <a:rPr lang="en-US" sz="2000" dirty="0"/>
              <a:t>All of the results have electronic inventory  (</a:t>
            </a:r>
            <a:r>
              <a:rPr lang="en-US" sz="2000" b="1" dirty="0"/>
              <a:t>instead of</a:t>
            </a:r>
            <a:r>
              <a:rPr lang="en-US" sz="2000" dirty="0"/>
              <a:t> some of the results)</a:t>
            </a:r>
          </a:p>
          <a:p>
            <a:pPr>
              <a:buClrTx/>
            </a:pPr>
            <a:r>
              <a:rPr lang="en-US" sz="2000" b="1" dirty="0">
                <a:highlight>
                  <a:srgbClr val="FFFF00"/>
                </a:highlight>
              </a:rPr>
              <a:t>This means that the scope works.  </a:t>
            </a:r>
          </a:p>
          <a:p>
            <a:pPr lvl="1">
              <a:buClrTx/>
            </a:pPr>
            <a:r>
              <a:rPr lang="en-US" sz="2000" dirty="0"/>
              <a:t>It gives the user only results which have electronic inventory. </a:t>
            </a:r>
          </a:p>
          <a:p>
            <a:pPr>
              <a:buClrTx/>
            </a:pPr>
            <a:endParaRPr lang="en-US" sz="2000" dirty="0"/>
          </a:p>
          <a:p>
            <a:pPr>
              <a:buClrTx/>
            </a:pP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1240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3AE0D-E280-DB37-85E2-D37B0457B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CB74AB-0A68-8935-5B49-926011C05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30" y="929914"/>
            <a:ext cx="11563350" cy="54861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A694D9-B746-F226-E13A-6FE4E92444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83FE55-B19F-750A-C564-3A56BAE6A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Test it out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5DB842-55B2-DC4D-3220-175B588E7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5550" y="1885985"/>
            <a:ext cx="6422059" cy="76808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n-US" sz="1400" dirty="0"/>
              <a:t>If we search Primo VE NDE View “EXLDEV1_INST:Alma_NDE” using the scope “Records available electronically” for “</a:t>
            </a:r>
            <a:r>
              <a:rPr lang="en-US" sz="1400" dirty="0" err="1"/>
              <a:t>sheryl</a:t>
            </a:r>
            <a:r>
              <a:rPr lang="en-US" sz="1400" dirty="0"/>
              <a:t> </a:t>
            </a:r>
            <a:r>
              <a:rPr lang="en-US" sz="1400" dirty="0" err="1"/>
              <a:t>sandberg</a:t>
            </a:r>
            <a:r>
              <a:rPr lang="en-US" sz="1400" dirty="0"/>
              <a:t> lean in” we get four results, and </a:t>
            </a:r>
            <a:r>
              <a:rPr lang="en-US" sz="1400" b="1" dirty="0"/>
              <a:t>all have electronic inventory</a:t>
            </a:r>
            <a:r>
              <a:rPr lang="en-US" sz="1400" dirty="0"/>
              <a:t>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677026-389B-9C6F-02B8-E08D1416958A}"/>
              </a:ext>
            </a:extLst>
          </p:cNvPr>
          <p:cNvSpPr/>
          <p:nvPr/>
        </p:nvSpPr>
        <p:spPr>
          <a:xfrm>
            <a:off x="628650" y="1885986"/>
            <a:ext cx="1360170" cy="411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32F23A-A835-5CF0-DC79-2195D364D815}"/>
              </a:ext>
            </a:extLst>
          </p:cNvPr>
          <p:cNvSpPr/>
          <p:nvPr/>
        </p:nvSpPr>
        <p:spPr>
          <a:xfrm>
            <a:off x="1223010" y="3762380"/>
            <a:ext cx="1360170" cy="4114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159B75-1C48-0D28-7396-E757CEE7AE14}"/>
              </a:ext>
            </a:extLst>
          </p:cNvPr>
          <p:cNvSpPr/>
          <p:nvPr/>
        </p:nvSpPr>
        <p:spPr>
          <a:xfrm>
            <a:off x="515950" y="982980"/>
            <a:ext cx="2158669" cy="411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3C361A-B5C1-BD4D-58DE-2FE16F7D7D97}"/>
              </a:ext>
            </a:extLst>
          </p:cNvPr>
          <p:cNvSpPr/>
          <p:nvPr/>
        </p:nvSpPr>
        <p:spPr>
          <a:xfrm>
            <a:off x="1223010" y="5876930"/>
            <a:ext cx="1360170" cy="4114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7317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1215A1-7835-4033-9657-BEA33A271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We will describe here how to create a search profile slot in Primo VE for which all results will be bibliographic records which have electronic inventory.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4847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24B0-F1FA-61DC-3558-2D682E214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61688-141A-BC0D-13BA-12EA0D9127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Step 1: Define a “Custom Local Data Scope”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ED149CA-D711-8E4B-9349-6BA87D74C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70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994FE-651A-E9DA-9DC5-05612FB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F56677-D299-FADA-C7A9-A41EF2AA22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3C6F89-7CC6-8B4A-978E-0DB0B74E0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Define a “Custom Local Data Scope”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B6EFAA-88F6-2211-04C8-5D332EC19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en-US" sz="2000" dirty="0"/>
              <a:t>Define a “Custom Local Data Scope”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Navigate to “Configuration &gt; Discovery &gt; Search Configuration &gt; Search Profiles”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Switch to middle tab “Custom Local Data Scopes”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On right side click “Add a Custom Scope”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Fill in a code and name, for example code “ONLY_E_RESOURCES” name “Only E Resources”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On right side click “Add a Condition”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Choose search index “Inventory: Available Electronic”.  Choose operator “Exists”.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Add the condition</a:t>
            </a:r>
          </a:p>
          <a:p>
            <a:pPr marL="637200" lvl="1" indent="-457200">
              <a:buClrTx/>
              <a:buFont typeface="+mj-lt"/>
              <a:buAutoNum type="alphaUcPeriod"/>
            </a:pPr>
            <a:r>
              <a:rPr lang="en-US" sz="2000" dirty="0"/>
              <a:t>Save the “Custom Local Data Scope”</a:t>
            </a:r>
          </a:p>
          <a:p>
            <a:pPr marL="637200" lvl="1" indent="-457200">
              <a:buClrTx/>
              <a:buFont typeface="+mj-lt"/>
              <a:buAutoNum type="alphaUcPeriod"/>
            </a:pPr>
            <a:endParaRPr lang="en-US" sz="2000" dirty="0"/>
          </a:p>
          <a:p>
            <a:pPr>
              <a:buClrTx/>
            </a:pP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6568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B89C-16BC-D53A-517B-8FE651301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69D01A-A197-CCF1-632A-86A77B660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74F171-8804-FD96-E80F-30F743319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Define a “Custom Local Data Scope”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D402FC-2E21-3C3B-9786-1E096D1DB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5008"/>
            <a:ext cx="12192000" cy="4787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08C397-A836-EB2F-09EB-D759972BAFA3}"/>
              </a:ext>
            </a:extLst>
          </p:cNvPr>
          <p:cNvSpPr/>
          <p:nvPr/>
        </p:nvSpPr>
        <p:spPr>
          <a:xfrm>
            <a:off x="1074420" y="1874520"/>
            <a:ext cx="10275570" cy="354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06E5F5-30ED-5D1B-C2F5-E6E6526447BC}"/>
              </a:ext>
            </a:extLst>
          </p:cNvPr>
          <p:cNvSpPr/>
          <p:nvPr/>
        </p:nvSpPr>
        <p:spPr>
          <a:xfrm>
            <a:off x="6800850" y="3337560"/>
            <a:ext cx="5143500" cy="16916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58E66D-2792-6B83-1EB3-00AF0ED17D03}"/>
              </a:ext>
            </a:extLst>
          </p:cNvPr>
          <p:cNvCxnSpPr/>
          <p:nvPr/>
        </p:nvCxnSpPr>
        <p:spPr>
          <a:xfrm>
            <a:off x="9875520" y="5440680"/>
            <a:ext cx="66294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35085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FED2A-ED80-20E3-D002-1A5A9EF70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355556-DC30-1E43-D9D7-270FCB16A5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AD3D52-EAFB-F8ED-3C7C-A065F99E1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Define a “Custom Local Data Scope”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60F991-5E5B-AD39-2BF1-D38F430E7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1054"/>
            <a:ext cx="12192000" cy="27558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D231FA7-1E8B-0B35-87A6-C7561EC8CD85}"/>
              </a:ext>
            </a:extLst>
          </p:cNvPr>
          <p:cNvSpPr/>
          <p:nvPr/>
        </p:nvSpPr>
        <p:spPr>
          <a:xfrm>
            <a:off x="1394460" y="4411980"/>
            <a:ext cx="3371850" cy="4343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4AC8C43-284F-2D13-5E7B-F965DEFBB753}"/>
              </a:ext>
            </a:extLst>
          </p:cNvPr>
          <p:cNvCxnSpPr/>
          <p:nvPr/>
        </p:nvCxnSpPr>
        <p:spPr>
          <a:xfrm>
            <a:off x="11967210" y="1565910"/>
            <a:ext cx="0" cy="4851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10486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E4A9D-D97A-6488-8ACC-41B140E68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92DC78-3C60-66E4-CD48-0D407FC9B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33774"/>
            <a:ext cx="12192000" cy="27904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E6747C-A9B5-F689-4DFC-E4CAEBE39D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F698FA-9642-2317-D8C5-3CF115D98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Define a “Custom Local Data Scope”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7FDC58-5E22-BBC7-B12E-013325813951}"/>
              </a:ext>
            </a:extLst>
          </p:cNvPr>
          <p:cNvSpPr/>
          <p:nvPr/>
        </p:nvSpPr>
        <p:spPr>
          <a:xfrm>
            <a:off x="422910" y="4000500"/>
            <a:ext cx="5006340" cy="411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85A3AE-CE2A-0DBF-D4A9-C0AEBE9FA9B1}"/>
              </a:ext>
            </a:extLst>
          </p:cNvPr>
          <p:cNvSpPr/>
          <p:nvPr/>
        </p:nvSpPr>
        <p:spPr>
          <a:xfrm>
            <a:off x="1089660" y="2587366"/>
            <a:ext cx="1573530" cy="411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ln w="28575">
                <a:noFill/>
              </a:ln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4316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ln w="28575">
              <a:noFill/>
            </a:ln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007BDE-32F0-4304-9130-FBE0AF4FD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ee16b87-d06b-4acc-bab3-ebea1d9e5ffa"/>
    <ds:schemaRef ds:uri="15b4db40-66c5-4774-a7a4-592c47258125"/>
    <ds:schemaRef ds:uri="a82fdb6e-c179-430d-8182-68f5a58a7fb4"/>
    <ds:schemaRef ds:uri="cec4d0f3-197b-4313-9bcc-a9a9b4711ab2"/>
    <ds:schemaRef ds:uri="d970c9ed-be0d-4385-ae12-bba36a1d31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707030-CD46-4873-9099-A1E166734A8E}">
  <ds:schemaRefs>
    <ds:schemaRef ds:uri="http://schemas.microsoft.com/office/2006/metadata/properties"/>
    <ds:schemaRef ds:uri="http://schemas.microsoft.com/office/2006/documentManagement/types"/>
    <ds:schemaRef ds:uri="1ee16b87-d06b-4acc-bab3-ebea1d9e5ffa"/>
    <ds:schemaRef ds:uri="http://purl.org/dc/elements/1.1/"/>
    <ds:schemaRef ds:uri="http://purl.org/dc/dcmitype/"/>
    <ds:schemaRef ds:uri="http://purl.org/dc/terms/"/>
    <ds:schemaRef ds:uri="cec4d0f3-197b-4313-9bcc-a9a9b4711ab2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d970c9ed-be0d-4385-ae12-bba36a1d31bb"/>
    <ds:schemaRef ds:uri="a82fdb6e-c179-430d-8182-68f5a58a7fb4"/>
    <ds:schemaRef ds:uri="15b4db40-66c5-4774-a7a4-592c4725812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27256</TotalTime>
  <Words>1001</Words>
  <Application>Microsoft Office PowerPoint</Application>
  <PresentationFormat>Widescreen</PresentationFormat>
  <Paragraphs>97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Avenir Next LT Pro</vt:lpstr>
      <vt:lpstr>Avenir Next LT Pro Demi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PowerPoint Presentation</vt:lpstr>
      <vt:lpstr>Step 1: Define a “Custom Local Data Scope”</vt:lpstr>
      <vt:lpstr>Step 1: Define a “Custom Local Data Scope”</vt:lpstr>
      <vt:lpstr>Step 1: Define a “Custom Local Data Scope”</vt:lpstr>
      <vt:lpstr>Step 1: Define a “Custom Local Data Scope”</vt:lpstr>
      <vt:lpstr>PowerPoint Presentation</vt:lpstr>
      <vt:lpstr>Step 2: Use the “Custom Local Data Scope” to create a new “Search Profile”</vt:lpstr>
      <vt:lpstr>Step 2: Use the “Custom Local Data Scope” to create a new “Search Profile”</vt:lpstr>
      <vt:lpstr>Step 2: Use the “Custom Local Data Scope” to create a new “Search Profile”</vt:lpstr>
      <vt:lpstr>Step 2: Use the “Custom Local Data Scope” to create a new “Search Profile”</vt:lpstr>
      <vt:lpstr>PowerPoint Presentation</vt:lpstr>
      <vt:lpstr>Step 3: Add a search profile slot which uses the new “Search Profile” to a specific view</vt:lpstr>
      <vt:lpstr>Step 3: Add a search profile slot which uses the new “Search Profile” to a specific view</vt:lpstr>
      <vt:lpstr>Step 3: Add a search profile slot which uses the new “Search Profile” to a specific view</vt:lpstr>
      <vt:lpstr>Step 3: Add a search profile slot which uses the new “Search Profile” to a specific view</vt:lpstr>
      <vt:lpstr>PowerPoint Presentation</vt:lpstr>
      <vt:lpstr>Test it out</vt:lpstr>
      <vt:lpstr>Test it out</vt:lpstr>
      <vt:lpstr>Test it out</vt:lpstr>
      <vt:lpstr>Test it out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Yoel Kortick</dc:creator>
  <cp:lastModifiedBy>Yoel Kortick</cp:lastModifiedBy>
  <cp:revision>124</cp:revision>
  <dcterms:created xsi:type="dcterms:W3CDTF">2023-07-24T19:21:55Z</dcterms:created>
  <dcterms:modified xsi:type="dcterms:W3CDTF">2026-03-27T09:45:27Z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