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27"/>
  </p:notesMasterIdLst>
  <p:handoutMasterIdLst>
    <p:handoutMasterId r:id="rId28"/>
  </p:handoutMasterIdLst>
  <p:sldIdLst>
    <p:sldId id="2147480734" r:id="rId5"/>
    <p:sldId id="2147480740" r:id="rId6"/>
    <p:sldId id="2147480764" r:id="rId7"/>
    <p:sldId id="4745" r:id="rId8"/>
    <p:sldId id="4740" r:id="rId9"/>
    <p:sldId id="4711" r:id="rId10"/>
    <p:sldId id="2147480765" r:id="rId11"/>
    <p:sldId id="4681" r:id="rId12"/>
    <p:sldId id="2147480775" r:id="rId13"/>
    <p:sldId id="2147480776" r:id="rId14"/>
    <p:sldId id="4682" r:id="rId15"/>
    <p:sldId id="2147480777" r:id="rId16"/>
    <p:sldId id="2147480778" r:id="rId17"/>
    <p:sldId id="2147480779" r:id="rId18"/>
    <p:sldId id="2147480780" r:id="rId19"/>
    <p:sldId id="2147480781" r:id="rId20"/>
    <p:sldId id="2147480782" r:id="rId21"/>
    <p:sldId id="2147480784" r:id="rId22"/>
    <p:sldId id="2147480787" r:id="rId23"/>
    <p:sldId id="2147480788" r:id="rId24"/>
    <p:sldId id="2147480785" r:id="rId25"/>
    <p:sldId id="21474807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4745"/>
            <p14:sldId id="4740"/>
            <p14:sldId id="4711"/>
            <p14:sldId id="2147480765"/>
            <p14:sldId id="4681"/>
            <p14:sldId id="2147480775"/>
            <p14:sldId id="2147480776"/>
            <p14:sldId id="4682"/>
            <p14:sldId id="2147480777"/>
            <p14:sldId id="2147480778"/>
            <p14:sldId id="2147480779"/>
            <p14:sldId id="2147480780"/>
            <p14:sldId id="2147480781"/>
            <p14:sldId id="2147480782"/>
            <p14:sldId id="2147480784"/>
            <p14:sldId id="2147480787"/>
            <p14:sldId id="2147480788"/>
            <p14:sldId id="2147480785"/>
            <p14:sldId id="2147480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0B9DB2-B61A-4F12-8F1D-6A9F1E15F377}" v="9" dt="2026-03-24T12:42:44.487"/>
    <p1510:client id="{259132DC-FD6A-4134-8F83-4F5C122BA761}" v="18" dt="2026-03-24T16:09:02.088"/>
    <p1510:client id="{50046E92-B586-409B-8541-120D38246F78}" v="25" dt="2026-03-24T17:04:54.530"/>
    <p1510:client id="{BEF91C7A-5A3B-42ED-A03B-F6F426D02D9C}" v="12" dt="2026-03-24T16:29:57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5" autoAdjust="0"/>
    <p:restoredTop sz="94601" autoAdjust="0"/>
  </p:normalViewPr>
  <p:slideViewPr>
    <p:cSldViewPr snapToGrid="0">
      <p:cViewPr varScale="1">
        <p:scale>
          <a:sx n="63" d="100"/>
          <a:sy n="63" d="100"/>
        </p:scale>
        <p:origin x="280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Section">
      <pc:chgData name="Yoel Kortick" userId="167978f5-7f40-4909-85d5-d4149554ad4e" providerId="ADAL" clId="{D5FD8459-2B5C-48A5-9673-8D128202ED48}" dt="2026-03-24T17:06:07.677" v="578" actId="47"/>
      <pc:docMkLst>
        <pc:docMk/>
      </pc:docMkLst>
      <pc:sldChg chg="addSp delSp modSp mod">
        <pc:chgData name="Yoel Kortick" userId="167978f5-7f40-4909-85d5-d4149554ad4e" providerId="ADAL" clId="{D5FD8459-2B5C-48A5-9673-8D128202ED48}" dt="2026-03-24T16:50:44.951" v="268"/>
        <pc:sldMkLst>
          <pc:docMk/>
          <pc:sldMk cId="1034893188" sldId="4681"/>
        </pc:sldMkLst>
        <pc:spChg chg="del">
          <ac:chgData name="Yoel Kortick" userId="167978f5-7f40-4909-85d5-d4149554ad4e" providerId="ADAL" clId="{D5FD8459-2B5C-48A5-9673-8D128202ED48}" dt="2026-03-24T16:50:42.023" v="265" actId="478"/>
          <ac:spMkLst>
            <pc:docMk/>
            <pc:sldMk cId="1034893188" sldId="4681"/>
            <ac:spMk id="3" creationId="{5786D041-6333-A4EA-07BF-091DB840759C}"/>
          </ac:spMkLst>
        </pc:spChg>
        <pc:spChg chg="del">
          <ac:chgData name="Yoel Kortick" userId="167978f5-7f40-4909-85d5-d4149554ad4e" providerId="ADAL" clId="{D5FD8459-2B5C-48A5-9673-8D128202ED48}" dt="2026-03-24T16:50:42.023" v="265" actId="478"/>
          <ac:spMkLst>
            <pc:docMk/>
            <pc:sldMk cId="1034893188" sldId="4681"/>
            <ac:spMk id="4" creationId="{D088A761-9361-5E77-20D7-5B2808151880}"/>
          </ac:spMkLst>
        </pc:spChg>
        <pc:spChg chg="add del mod">
          <ac:chgData name="Yoel Kortick" userId="167978f5-7f40-4909-85d5-d4149554ad4e" providerId="ADAL" clId="{D5FD8459-2B5C-48A5-9673-8D128202ED48}" dt="2026-03-24T16:50:43.955" v="267" actId="478"/>
          <ac:spMkLst>
            <pc:docMk/>
            <pc:sldMk cId="1034893188" sldId="4681"/>
            <ac:spMk id="6" creationId="{B558CB43-F781-05CF-12FF-DD68DB8734B1}"/>
          </ac:spMkLst>
        </pc:spChg>
        <pc:spChg chg="add mod">
          <ac:chgData name="Yoel Kortick" userId="167978f5-7f40-4909-85d5-d4149554ad4e" providerId="ADAL" clId="{D5FD8459-2B5C-48A5-9673-8D128202ED48}" dt="2026-03-24T16:50:44.951" v="268"/>
          <ac:spMkLst>
            <pc:docMk/>
            <pc:sldMk cId="1034893188" sldId="4681"/>
            <ac:spMk id="7" creationId="{5E3F1E09-9BA4-563E-2097-06D4EE991302}"/>
          </ac:spMkLst>
        </pc:spChg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1034893188" sldId="4681"/>
            <ac:spMk id="10" creationId="{FA5BA232-1259-DD0A-50AA-0AD3EF5279CB}"/>
          </ac:spMkLst>
        </pc:spChg>
        <pc:spChg chg="del">
          <ac:chgData name="Yoel Kortick" userId="167978f5-7f40-4909-85d5-d4149554ad4e" providerId="ADAL" clId="{D5FD8459-2B5C-48A5-9673-8D128202ED48}" dt="2026-03-24T16:50:43.273" v="266" actId="478"/>
          <ac:spMkLst>
            <pc:docMk/>
            <pc:sldMk cId="1034893188" sldId="4681"/>
            <ac:spMk id="11" creationId="{5C5D2F6B-8362-D19B-BA84-0E2AFF0291E7}"/>
          </ac:spMkLst>
        </pc:spChg>
        <pc:spChg chg="add mod">
          <ac:chgData name="Yoel Kortick" userId="167978f5-7f40-4909-85d5-d4149554ad4e" providerId="ADAL" clId="{D5FD8459-2B5C-48A5-9673-8D128202ED48}" dt="2026-03-24T16:50:44.951" v="268"/>
          <ac:spMkLst>
            <pc:docMk/>
            <pc:sldMk cId="1034893188" sldId="4681"/>
            <ac:spMk id="12" creationId="{2D835EDA-F977-714F-54BB-C438803F7123}"/>
          </ac:spMkLst>
        </pc:spChg>
        <pc:picChg chg="del">
          <ac:chgData name="Yoel Kortick" userId="167978f5-7f40-4909-85d5-d4149554ad4e" providerId="ADAL" clId="{D5FD8459-2B5C-48A5-9673-8D128202ED48}" dt="2026-03-24T16:50:40.371" v="264" actId="478"/>
          <ac:picMkLst>
            <pc:docMk/>
            <pc:sldMk cId="1034893188" sldId="4681"/>
            <ac:picMk id="2" creationId="{A8D3CFDC-FC12-8069-3B5E-5D165765E29C}"/>
          </ac:picMkLst>
        </pc:picChg>
        <pc:picChg chg="add mod">
          <ac:chgData name="Yoel Kortick" userId="167978f5-7f40-4909-85d5-d4149554ad4e" providerId="ADAL" clId="{D5FD8459-2B5C-48A5-9673-8D128202ED48}" dt="2026-03-24T16:50:44.951" v="268"/>
          <ac:picMkLst>
            <pc:docMk/>
            <pc:sldMk cId="1034893188" sldId="4681"/>
            <ac:picMk id="8" creationId="{FC8E9C67-E8DD-B35A-CCB0-C3D396DB2EC0}"/>
          </ac:picMkLst>
        </pc:picChg>
      </pc:sldChg>
      <pc:sldChg chg="addSp delSp modSp mod">
        <pc:chgData name="Yoel Kortick" userId="167978f5-7f40-4909-85d5-d4149554ad4e" providerId="ADAL" clId="{D5FD8459-2B5C-48A5-9673-8D128202ED48}" dt="2026-03-24T16:52:06.963" v="280"/>
        <pc:sldMkLst>
          <pc:docMk/>
          <pc:sldMk cId="659670395" sldId="4682"/>
        </pc:sldMkLst>
        <pc:spChg chg="add del mod">
          <ac:chgData name="Yoel Kortick" userId="167978f5-7f40-4909-85d5-d4149554ad4e" providerId="ADAL" clId="{D5FD8459-2B5C-48A5-9673-8D128202ED48}" dt="2026-03-24T16:52:06.154" v="279" actId="478"/>
          <ac:spMkLst>
            <pc:docMk/>
            <pc:sldMk cId="659670395" sldId="4682"/>
            <ac:spMk id="3" creationId="{6B5DC449-463C-2E52-FA0F-11B99191A7B6}"/>
          </ac:spMkLst>
        </pc:spChg>
        <pc:spChg chg="add del">
          <ac:chgData name="Yoel Kortick" userId="167978f5-7f40-4909-85d5-d4149554ad4e" providerId="ADAL" clId="{D5FD8459-2B5C-48A5-9673-8D128202ED48}" dt="2026-03-24T16:22:47.896" v="86" actId="478"/>
          <ac:spMkLst>
            <pc:docMk/>
            <pc:sldMk cId="659670395" sldId="4682"/>
            <ac:spMk id="4" creationId="{5F5F2910-3361-68F3-1950-37B58CFAD958}"/>
          </ac:spMkLst>
        </pc:spChg>
        <pc:spChg chg="add del mod">
          <ac:chgData name="Yoel Kortick" userId="167978f5-7f40-4909-85d5-d4149554ad4e" providerId="ADAL" clId="{D5FD8459-2B5C-48A5-9673-8D128202ED48}" dt="2026-03-24T16:52:02.977" v="278" actId="478"/>
          <ac:spMkLst>
            <pc:docMk/>
            <pc:sldMk cId="659670395" sldId="4682"/>
            <ac:spMk id="5" creationId="{C3E5526C-2BAB-4A7F-DEC9-00DDEAD900FF}"/>
          </ac:spMkLst>
        </pc:spChg>
        <pc:spChg chg="add del mod">
          <ac:chgData name="Yoel Kortick" userId="167978f5-7f40-4909-85d5-d4149554ad4e" providerId="ADAL" clId="{D5FD8459-2B5C-48A5-9673-8D128202ED48}" dt="2026-03-24T16:52:02.977" v="278" actId="478"/>
          <ac:spMkLst>
            <pc:docMk/>
            <pc:sldMk cId="659670395" sldId="4682"/>
            <ac:spMk id="6" creationId="{CB3A7738-C5A9-C004-0924-B7FF25E9B9FA}"/>
          </ac:spMkLst>
        </pc:spChg>
        <pc:spChg chg="add del mod">
          <ac:chgData name="Yoel Kortick" userId="167978f5-7f40-4909-85d5-d4149554ad4e" providerId="ADAL" clId="{D5FD8459-2B5C-48A5-9673-8D128202ED48}" dt="2026-03-24T16:52:02.977" v="278" actId="478"/>
          <ac:spMkLst>
            <pc:docMk/>
            <pc:sldMk cId="659670395" sldId="4682"/>
            <ac:spMk id="8" creationId="{20597329-8241-7840-42C7-8D451600C0CD}"/>
          </ac:spMkLst>
        </pc:spChg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659670395" sldId="4682"/>
            <ac:spMk id="10" creationId="{D5C81B24-8D5F-6262-5F89-119EC2BF2D15}"/>
          </ac:spMkLst>
        </pc:spChg>
        <pc:spChg chg="del mod">
          <ac:chgData name="Yoel Kortick" userId="167978f5-7f40-4909-85d5-d4149554ad4e" providerId="ADAL" clId="{D5FD8459-2B5C-48A5-9673-8D128202ED48}" dt="2026-03-24T16:52:02.977" v="278" actId="478"/>
          <ac:spMkLst>
            <pc:docMk/>
            <pc:sldMk cId="659670395" sldId="4682"/>
            <ac:spMk id="11" creationId="{7F641F2A-EE94-AB0D-93C2-3044EBC36212}"/>
          </ac:spMkLst>
        </pc:spChg>
        <pc:spChg chg="add mod">
          <ac:chgData name="Yoel Kortick" userId="167978f5-7f40-4909-85d5-d4149554ad4e" providerId="ADAL" clId="{D5FD8459-2B5C-48A5-9673-8D128202ED48}" dt="2026-03-24T16:52:06.963" v="280"/>
          <ac:spMkLst>
            <pc:docMk/>
            <pc:sldMk cId="659670395" sldId="4682"/>
            <ac:spMk id="12" creationId="{3EA48B2F-6A87-C6E8-CB38-D2A45FE844E4}"/>
          </ac:spMkLst>
        </pc:spChg>
        <pc:spChg chg="add mod">
          <ac:chgData name="Yoel Kortick" userId="167978f5-7f40-4909-85d5-d4149554ad4e" providerId="ADAL" clId="{D5FD8459-2B5C-48A5-9673-8D128202ED48}" dt="2026-03-24T16:52:06.963" v="280"/>
          <ac:spMkLst>
            <pc:docMk/>
            <pc:sldMk cId="659670395" sldId="4682"/>
            <ac:spMk id="13" creationId="{028022C6-8B47-545F-BD23-A52E4F7E893A}"/>
          </ac:spMkLst>
        </pc:spChg>
        <pc:picChg chg="del">
          <ac:chgData name="Yoel Kortick" userId="167978f5-7f40-4909-85d5-d4149554ad4e" providerId="ADAL" clId="{D5FD8459-2B5C-48A5-9673-8D128202ED48}" dt="2026-03-24T16:22:15.528" v="84" actId="478"/>
          <ac:picMkLst>
            <pc:docMk/>
            <pc:sldMk cId="659670395" sldId="4682"/>
            <ac:picMk id="2" creationId="{CA53A66B-0642-24A9-8902-E9D4FFE5D326}"/>
          </ac:picMkLst>
        </pc:picChg>
        <pc:picChg chg="add mod">
          <ac:chgData name="Yoel Kortick" userId="167978f5-7f40-4909-85d5-d4149554ad4e" providerId="ADAL" clId="{D5FD8459-2B5C-48A5-9673-8D128202ED48}" dt="2026-03-24T16:52:06.963" v="280"/>
          <ac:picMkLst>
            <pc:docMk/>
            <pc:sldMk cId="659670395" sldId="4682"/>
            <ac:picMk id="4" creationId="{F0E80A3F-7460-59F7-189E-0BFB7F805E0E}"/>
          </ac:picMkLst>
        </pc:picChg>
        <pc:picChg chg="add del mod ord">
          <ac:chgData name="Yoel Kortick" userId="167978f5-7f40-4909-85d5-d4149554ad4e" providerId="ADAL" clId="{D5FD8459-2B5C-48A5-9673-8D128202ED48}" dt="2026-03-24T16:25:39.044" v="115" actId="478"/>
          <ac:picMkLst>
            <pc:docMk/>
            <pc:sldMk cId="659670395" sldId="4682"/>
            <ac:picMk id="13" creationId="{F11D68A0-FF8F-5D8B-9EA5-DFB9891EEC66}"/>
          </ac:picMkLst>
        </pc:picChg>
        <pc:picChg chg="add del mod ord">
          <ac:chgData name="Yoel Kortick" userId="167978f5-7f40-4909-85d5-d4149554ad4e" providerId="ADAL" clId="{D5FD8459-2B5C-48A5-9673-8D128202ED48}" dt="2026-03-24T16:52:02.977" v="278" actId="478"/>
          <ac:picMkLst>
            <pc:docMk/>
            <pc:sldMk cId="659670395" sldId="4682"/>
            <ac:picMk id="16" creationId="{12DE50DA-413D-918C-7240-A6F80109D133}"/>
          </ac:picMkLst>
        </pc:picChg>
        <pc:cxnChg chg="add del mod">
          <ac:chgData name="Yoel Kortick" userId="167978f5-7f40-4909-85d5-d4149554ad4e" providerId="ADAL" clId="{D5FD8459-2B5C-48A5-9673-8D128202ED48}" dt="2026-03-24T16:52:02.977" v="278" actId="478"/>
          <ac:cxnSpMkLst>
            <pc:docMk/>
            <pc:sldMk cId="659670395" sldId="4682"/>
            <ac:cxnSpMk id="7" creationId="{8C031063-B104-D775-2787-37580F1D6F7D}"/>
          </ac:cxnSpMkLst>
        </pc:cxnChg>
      </pc:sldChg>
      <pc:sldChg chg="addSp modSp mod">
        <pc:chgData name="Yoel Kortick" userId="167978f5-7f40-4909-85d5-d4149554ad4e" providerId="ADAL" clId="{D5FD8459-2B5C-48A5-9673-8D128202ED48}" dt="2026-03-24T16:49:51.374" v="262" actId="14100"/>
        <pc:sldMkLst>
          <pc:docMk/>
          <pc:sldMk cId="2465143311" sldId="4711"/>
        </pc:sldMkLst>
        <pc:spChg chg="add mod">
          <ac:chgData name="Yoel Kortick" userId="167978f5-7f40-4909-85d5-d4149554ad4e" providerId="ADAL" clId="{D5FD8459-2B5C-48A5-9673-8D128202ED48}" dt="2026-03-24T16:49:40.024" v="258" actId="14100"/>
          <ac:spMkLst>
            <pc:docMk/>
            <pc:sldMk cId="2465143311" sldId="4711"/>
            <ac:spMk id="4" creationId="{62E85AEF-2483-EE74-92DE-F818AB22DC97}"/>
          </ac:spMkLst>
        </pc:spChg>
        <pc:spChg chg="add mod">
          <ac:chgData name="Yoel Kortick" userId="167978f5-7f40-4909-85d5-d4149554ad4e" providerId="ADAL" clId="{D5FD8459-2B5C-48A5-9673-8D128202ED48}" dt="2026-03-24T16:49:51.374" v="262" actId="14100"/>
          <ac:spMkLst>
            <pc:docMk/>
            <pc:sldMk cId="2465143311" sldId="4711"/>
            <ac:spMk id="5" creationId="{882F7F6A-335C-ADFE-E974-A47EDFDA0414}"/>
          </ac:spMkLst>
        </pc:spChg>
        <pc:spChg chg="mod">
          <ac:chgData name="Yoel Kortick" userId="167978f5-7f40-4909-85d5-d4149554ad4e" providerId="ADAL" clId="{D5FD8459-2B5C-48A5-9673-8D128202ED48}" dt="2026-03-24T16:48:00.945" v="242"/>
          <ac:spMkLst>
            <pc:docMk/>
            <pc:sldMk cId="2465143311" sldId="4711"/>
            <ac:spMk id="10" creationId="{7714A8D3-8B25-F278-4421-36D6306DE982}"/>
          </ac:spMkLst>
        </pc:spChg>
        <pc:spChg chg="mod">
          <ac:chgData name="Yoel Kortick" userId="167978f5-7f40-4909-85d5-d4149554ad4e" providerId="ADAL" clId="{D5FD8459-2B5C-48A5-9673-8D128202ED48}" dt="2026-03-24T16:48:23.541" v="244" actId="14100"/>
          <ac:spMkLst>
            <pc:docMk/>
            <pc:sldMk cId="2465143311" sldId="4711"/>
            <ac:spMk id="11" creationId="{B4DE0624-2411-06A4-6926-666741D7FA13}"/>
          </ac:spMkLst>
        </pc:spChg>
        <pc:picChg chg="add mod">
          <ac:chgData name="Yoel Kortick" userId="167978f5-7f40-4909-85d5-d4149554ad4e" providerId="ADAL" clId="{D5FD8459-2B5C-48A5-9673-8D128202ED48}" dt="2026-03-24T16:49:43.574" v="260" actId="1076"/>
          <ac:picMkLst>
            <pc:docMk/>
            <pc:sldMk cId="2465143311" sldId="4711"/>
            <ac:picMk id="3" creationId="{FBC99B05-69BE-3B60-B5AB-807AE2E8663F}"/>
          </ac:picMkLst>
        </pc:picChg>
      </pc:sldChg>
      <pc:sldChg chg="modSp mod">
        <pc:chgData name="Yoel Kortick" userId="167978f5-7f40-4909-85d5-d4149554ad4e" providerId="ADAL" clId="{D5FD8459-2B5C-48A5-9673-8D128202ED48}" dt="2026-03-24T16:48:00.945" v="242"/>
        <pc:sldMkLst>
          <pc:docMk/>
          <pc:sldMk cId="1260283846" sldId="4740"/>
        </pc:sldMkLst>
        <pc:spChg chg="mod">
          <ac:chgData name="Yoel Kortick" userId="167978f5-7f40-4909-85d5-d4149554ad4e" providerId="ADAL" clId="{D5FD8459-2B5C-48A5-9673-8D128202ED48}" dt="2026-03-24T16:48:00.945" v="242"/>
          <ac:spMkLst>
            <pc:docMk/>
            <pc:sldMk cId="1260283846" sldId="4740"/>
            <ac:spMk id="8" creationId="{5025B954-3C1F-5967-B20F-6D81C8810711}"/>
          </ac:spMkLst>
        </pc:spChg>
      </pc:sldChg>
      <pc:sldChg chg="modSp">
        <pc:chgData name="Yoel Kortick" userId="167978f5-7f40-4909-85d5-d4149554ad4e" providerId="ADAL" clId="{D5FD8459-2B5C-48A5-9673-8D128202ED48}" dt="2026-03-24T16:46:48.227" v="241"/>
        <pc:sldMkLst>
          <pc:docMk/>
          <pc:sldMk cId="3626731937" sldId="4745"/>
        </pc:sldMkLst>
        <pc:spChg chg="mod">
          <ac:chgData name="Yoel Kortick" userId="167978f5-7f40-4909-85d5-d4149554ad4e" providerId="ADAL" clId="{D5FD8459-2B5C-48A5-9673-8D128202ED48}" dt="2026-03-24T16:46:48.227" v="241"/>
          <ac:spMkLst>
            <pc:docMk/>
            <pc:sldMk cId="3626731937" sldId="4745"/>
            <ac:spMk id="11" creationId="{B4DE0624-2411-06A4-6926-666741D7FA13}"/>
          </ac:spMkLst>
        </pc:spChg>
      </pc:sldChg>
      <pc:sldChg chg="modSp">
        <pc:chgData name="Yoel Kortick" userId="167978f5-7f40-4909-85d5-d4149554ad4e" providerId="ADAL" clId="{D5FD8459-2B5C-48A5-9673-8D128202ED48}" dt="2026-03-24T16:46:27.813" v="240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4T16:46:27.813" v="240"/>
          <ac:spMkLst>
            <pc:docMk/>
            <pc:sldMk cId="4211200420" sldId="2147480734"/>
            <ac:spMk id="20" creationId="{F3FAFD27-4E72-02F3-4BE5-0257CE6CCA06}"/>
          </ac:spMkLst>
        </pc:spChg>
      </pc:sldChg>
      <pc:sldChg chg="modSp">
        <pc:chgData name="Yoel Kortick" userId="167978f5-7f40-4909-85d5-d4149554ad4e" providerId="ADAL" clId="{D5FD8459-2B5C-48A5-9673-8D128202ED48}" dt="2026-03-24T16:50:14.953" v="263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3114946829" sldId="2147480740"/>
            <ac:spMk id="2" creationId="{E49D7228-C46C-B8B4-351E-042E5C34BC7A}"/>
          </ac:spMkLst>
        </pc:spChg>
      </pc:sldChg>
      <pc:sldChg chg="modSp mod">
        <pc:chgData name="Yoel Kortick" userId="167978f5-7f40-4909-85d5-d4149554ad4e" providerId="ADAL" clId="{D5FD8459-2B5C-48A5-9673-8D128202ED48}" dt="2026-03-24T16:50:14.953" v="263"/>
        <pc:sldMkLst>
          <pc:docMk/>
          <pc:sldMk cId="1320954937" sldId="2147480765"/>
        </pc:sldMkLst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1320954937" sldId="2147480765"/>
            <ac:spMk id="7" creationId="{4BF1B3DD-1FCD-7ABF-7ADD-79DD4931D14F}"/>
          </ac:spMkLst>
        </pc:spChg>
      </pc:sldChg>
      <pc:sldChg chg="addSp delSp modSp mod">
        <pc:chgData name="Yoel Kortick" userId="167978f5-7f40-4909-85d5-d4149554ad4e" providerId="ADAL" clId="{D5FD8459-2B5C-48A5-9673-8D128202ED48}" dt="2026-03-24T16:51:16.249" v="271"/>
        <pc:sldMkLst>
          <pc:docMk/>
          <pc:sldMk cId="840026756" sldId="2147480775"/>
        </pc:sldMkLst>
        <pc:spChg chg="add del mod">
          <ac:chgData name="Yoel Kortick" userId="167978f5-7f40-4909-85d5-d4149554ad4e" providerId="ADAL" clId="{D5FD8459-2B5C-48A5-9673-8D128202ED48}" dt="2026-03-24T16:51:15.429" v="270" actId="478"/>
          <ac:spMkLst>
            <pc:docMk/>
            <pc:sldMk cId="840026756" sldId="2147480775"/>
            <ac:spMk id="3" creationId="{BC270FCF-8DCD-AF21-0819-324D02155D2C}"/>
          </ac:spMkLst>
        </pc:spChg>
        <pc:spChg chg="del">
          <ac:chgData name="Yoel Kortick" userId="167978f5-7f40-4909-85d5-d4149554ad4e" providerId="ADAL" clId="{D5FD8459-2B5C-48A5-9673-8D128202ED48}" dt="2026-03-24T16:51:11.723" v="269" actId="478"/>
          <ac:spMkLst>
            <pc:docMk/>
            <pc:sldMk cId="840026756" sldId="2147480775"/>
            <ac:spMk id="6" creationId="{F236E77E-A0E1-C84B-5E26-7F80ACB70240}"/>
          </ac:spMkLst>
        </pc:spChg>
        <pc:spChg chg="del">
          <ac:chgData name="Yoel Kortick" userId="167978f5-7f40-4909-85d5-d4149554ad4e" providerId="ADAL" clId="{D5FD8459-2B5C-48A5-9673-8D128202ED48}" dt="2026-03-24T16:51:11.723" v="269" actId="478"/>
          <ac:spMkLst>
            <pc:docMk/>
            <pc:sldMk cId="840026756" sldId="2147480775"/>
            <ac:spMk id="7" creationId="{8DFB36A2-F317-456F-D496-7EBA95307CC2}"/>
          </ac:spMkLst>
        </pc:spChg>
        <pc:spChg chg="add mod">
          <ac:chgData name="Yoel Kortick" userId="167978f5-7f40-4909-85d5-d4149554ad4e" providerId="ADAL" clId="{D5FD8459-2B5C-48A5-9673-8D128202ED48}" dt="2026-03-24T16:51:16.249" v="271"/>
          <ac:spMkLst>
            <pc:docMk/>
            <pc:sldMk cId="840026756" sldId="2147480775"/>
            <ac:spMk id="8" creationId="{0527ED13-0680-036B-DDCF-E6E99137E76C}"/>
          </ac:spMkLst>
        </pc:spChg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840026756" sldId="2147480775"/>
            <ac:spMk id="10" creationId="{7915734B-D7A3-C77D-829B-C91B7AE215BD}"/>
          </ac:spMkLst>
        </pc:spChg>
        <pc:spChg chg="del">
          <ac:chgData name="Yoel Kortick" userId="167978f5-7f40-4909-85d5-d4149554ad4e" providerId="ADAL" clId="{D5FD8459-2B5C-48A5-9673-8D128202ED48}" dt="2026-03-24T16:51:11.723" v="269" actId="478"/>
          <ac:spMkLst>
            <pc:docMk/>
            <pc:sldMk cId="840026756" sldId="2147480775"/>
            <ac:spMk id="11" creationId="{5379A670-6BBF-D451-06D7-83528865D2C3}"/>
          </ac:spMkLst>
        </pc:spChg>
        <pc:spChg chg="add mod">
          <ac:chgData name="Yoel Kortick" userId="167978f5-7f40-4909-85d5-d4149554ad4e" providerId="ADAL" clId="{D5FD8459-2B5C-48A5-9673-8D128202ED48}" dt="2026-03-24T16:51:16.249" v="271"/>
          <ac:spMkLst>
            <pc:docMk/>
            <pc:sldMk cId="840026756" sldId="2147480775"/>
            <ac:spMk id="12" creationId="{809C6C03-2213-8565-7E10-E595947255B4}"/>
          </ac:spMkLst>
        </pc:spChg>
        <pc:picChg chg="add mod">
          <ac:chgData name="Yoel Kortick" userId="167978f5-7f40-4909-85d5-d4149554ad4e" providerId="ADAL" clId="{D5FD8459-2B5C-48A5-9673-8D128202ED48}" dt="2026-03-24T16:51:16.249" v="271"/>
          <ac:picMkLst>
            <pc:docMk/>
            <pc:sldMk cId="840026756" sldId="2147480775"/>
            <ac:picMk id="4" creationId="{D956EE9D-064C-6147-F94A-0D26E0ED889E}"/>
          </ac:picMkLst>
        </pc:picChg>
        <pc:picChg chg="del">
          <ac:chgData name="Yoel Kortick" userId="167978f5-7f40-4909-85d5-d4149554ad4e" providerId="ADAL" clId="{D5FD8459-2B5C-48A5-9673-8D128202ED48}" dt="2026-03-24T16:51:11.723" v="269" actId="478"/>
          <ac:picMkLst>
            <pc:docMk/>
            <pc:sldMk cId="840026756" sldId="2147480775"/>
            <ac:picMk id="5" creationId="{C9B9199E-50B3-8B79-708B-7209C509BC58}"/>
          </ac:picMkLst>
        </pc:picChg>
      </pc:sldChg>
      <pc:sldChg chg="addSp delSp modSp mod">
        <pc:chgData name="Yoel Kortick" userId="167978f5-7f40-4909-85d5-d4149554ad4e" providerId="ADAL" clId="{D5FD8459-2B5C-48A5-9673-8D128202ED48}" dt="2026-03-24T16:51:42.343" v="277"/>
        <pc:sldMkLst>
          <pc:docMk/>
          <pc:sldMk cId="3624148825" sldId="2147480776"/>
        </pc:sldMkLst>
        <pc:spChg chg="del mod">
          <ac:chgData name="Yoel Kortick" userId="167978f5-7f40-4909-85d5-d4149554ad4e" providerId="ADAL" clId="{D5FD8459-2B5C-48A5-9673-8D128202ED48}" dt="2026-03-24T16:51:40.069" v="275" actId="478"/>
          <ac:spMkLst>
            <pc:docMk/>
            <pc:sldMk cId="3624148825" sldId="2147480776"/>
            <ac:spMk id="3" creationId="{A2A5BEB6-C50F-5385-3FB6-2E7FDA18BAC3}"/>
          </ac:spMkLst>
        </pc:spChg>
        <pc:spChg chg="del">
          <ac:chgData name="Yoel Kortick" userId="167978f5-7f40-4909-85d5-d4149554ad4e" providerId="ADAL" clId="{D5FD8459-2B5C-48A5-9673-8D128202ED48}" dt="2026-03-24T16:21:30.436" v="78" actId="478"/>
          <ac:spMkLst>
            <pc:docMk/>
            <pc:sldMk cId="3624148825" sldId="2147480776"/>
            <ac:spMk id="4" creationId="{23BCA29F-936E-8CD2-7F6A-98F726A5698D}"/>
          </ac:spMkLst>
        </pc:spChg>
        <pc:spChg chg="add del mod">
          <ac:chgData name="Yoel Kortick" userId="167978f5-7f40-4909-85d5-d4149554ad4e" providerId="ADAL" clId="{D5FD8459-2B5C-48A5-9673-8D128202ED48}" dt="2026-03-24T16:51:38.333" v="273" actId="478"/>
          <ac:spMkLst>
            <pc:docMk/>
            <pc:sldMk cId="3624148825" sldId="2147480776"/>
            <ac:spMk id="4" creationId="{4AB0CC57-6F4D-4976-F504-35839AAB69C4}"/>
          </ac:spMkLst>
        </pc:spChg>
        <pc:spChg chg="add mod">
          <ac:chgData name="Yoel Kortick" userId="167978f5-7f40-4909-85d5-d4149554ad4e" providerId="ADAL" clId="{D5FD8459-2B5C-48A5-9673-8D128202ED48}" dt="2026-03-24T16:51:42.343" v="277"/>
          <ac:spMkLst>
            <pc:docMk/>
            <pc:sldMk cId="3624148825" sldId="2147480776"/>
            <ac:spMk id="6" creationId="{7B69BDCE-6876-8796-83FE-69E2135BE2F5}"/>
          </ac:spMkLst>
        </pc:spChg>
        <pc:spChg chg="add mod">
          <ac:chgData name="Yoel Kortick" userId="167978f5-7f40-4909-85d5-d4149554ad4e" providerId="ADAL" clId="{D5FD8459-2B5C-48A5-9673-8D128202ED48}" dt="2026-03-24T16:51:42.343" v="277"/>
          <ac:spMkLst>
            <pc:docMk/>
            <pc:sldMk cId="3624148825" sldId="2147480776"/>
            <ac:spMk id="8" creationId="{A0D13501-8562-1C83-8A8D-1BD438AF9D0F}"/>
          </ac:spMkLst>
        </pc:spChg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3624148825" sldId="2147480776"/>
            <ac:spMk id="10" creationId="{43E0C2AC-C693-31C1-C7E9-0887E09B15A8}"/>
          </ac:spMkLst>
        </pc:spChg>
        <pc:spChg chg="del mod">
          <ac:chgData name="Yoel Kortick" userId="167978f5-7f40-4909-85d5-d4149554ad4e" providerId="ADAL" clId="{D5FD8459-2B5C-48A5-9673-8D128202ED48}" dt="2026-03-24T16:51:37.543" v="272" actId="478"/>
          <ac:spMkLst>
            <pc:docMk/>
            <pc:sldMk cId="3624148825" sldId="2147480776"/>
            <ac:spMk id="11" creationId="{08333ADA-240A-9B33-AF21-DED7E775C1D5}"/>
          </ac:spMkLst>
        </pc:spChg>
        <pc:spChg chg="add del mod">
          <ac:chgData name="Yoel Kortick" userId="167978f5-7f40-4909-85d5-d4149554ad4e" providerId="ADAL" clId="{D5FD8459-2B5C-48A5-9673-8D128202ED48}" dt="2026-03-24T16:51:40.998" v="276" actId="478"/>
          <ac:spMkLst>
            <pc:docMk/>
            <pc:sldMk cId="3624148825" sldId="2147480776"/>
            <ac:spMk id="12" creationId="{289DE4DC-97C7-B62B-4093-8DAC1DFD38D6}"/>
          </ac:spMkLst>
        </pc:spChg>
        <pc:picChg chg="add mod">
          <ac:chgData name="Yoel Kortick" userId="167978f5-7f40-4909-85d5-d4149554ad4e" providerId="ADAL" clId="{D5FD8459-2B5C-48A5-9673-8D128202ED48}" dt="2026-03-24T16:51:42.343" v="277"/>
          <ac:picMkLst>
            <pc:docMk/>
            <pc:sldMk cId="3624148825" sldId="2147480776"/>
            <ac:picMk id="5" creationId="{0F2F2F2A-112A-9D2C-83C9-B1FA0386FC14}"/>
          </ac:picMkLst>
        </pc:picChg>
        <pc:picChg chg="add del mod ord">
          <ac:chgData name="Yoel Kortick" userId="167978f5-7f40-4909-85d5-d4149554ad4e" providerId="ADAL" clId="{D5FD8459-2B5C-48A5-9673-8D128202ED48}" dt="2026-03-24T16:21:09.074" v="49" actId="478"/>
          <ac:picMkLst>
            <pc:docMk/>
            <pc:sldMk cId="3624148825" sldId="2147480776"/>
            <ac:picMk id="5" creationId="{162AA024-EA79-07D9-55FC-153486929339}"/>
          </ac:picMkLst>
        </pc:picChg>
        <pc:picChg chg="add del mod ord">
          <ac:chgData name="Yoel Kortick" userId="167978f5-7f40-4909-85d5-d4149554ad4e" providerId="ADAL" clId="{D5FD8459-2B5C-48A5-9673-8D128202ED48}" dt="2026-03-24T16:51:38.979" v="274" actId="478"/>
          <ac:picMkLst>
            <pc:docMk/>
            <pc:sldMk cId="3624148825" sldId="2147480776"/>
            <ac:picMk id="7" creationId="{A6191BF2-2E5A-1F8D-26A4-15E199DCAE96}"/>
          </ac:picMkLst>
        </pc:picChg>
        <pc:picChg chg="del">
          <ac:chgData name="Yoel Kortick" userId="167978f5-7f40-4909-85d5-d4149554ad4e" providerId="ADAL" clId="{D5FD8459-2B5C-48A5-9673-8D128202ED48}" dt="2026-03-24T16:20:35.207" v="16" actId="478"/>
          <ac:picMkLst>
            <pc:docMk/>
            <pc:sldMk cId="3624148825" sldId="2147480776"/>
            <ac:picMk id="13" creationId="{4F79DB81-8C80-6096-BD0F-2414D6618A2E}"/>
          </ac:picMkLst>
        </pc:picChg>
        <pc:cxnChg chg="del mod">
          <ac:chgData name="Yoel Kortick" userId="167978f5-7f40-4909-85d5-d4149554ad4e" providerId="ADAL" clId="{D5FD8459-2B5C-48A5-9673-8D128202ED48}" dt="2026-03-24T16:21:31.941" v="79" actId="478"/>
          <ac:cxnSpMkLst>
            <pc:docMk/>
            <pc:sldMk cId="3624148825" sldId="2147480776"/>
            <ac:cxnSpMk id="8" creationId="{F6AA5C3C-4B56-E641-5F7E-F01D33938690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4T16:52:32.180" v="284"/>
        <pc:sldMkLst>
          <pc:docMk/>
          <pc:sldMk cId="70033804" sldId="2147480777"/>
        </pc:sldMkLst>
        <pc:spChg chg="add del mod">
          <ac:chgData name="Yoel Kortick" userId="167978f5-7f40-4909-85d5-d4149554ad4e" providerId="ADAL" clId="{D5FD8459-2B5C-48A5-9673-8D128202ED48}" dt="2026-03-24T16:52:29.635" v="281" actId="478"/>
          <ac:spMkLst>
            <pc:docMk/>
            <pc:sldMk cId="70033804" sldId="2147480777"/>
            <ac:spMk id="2" creationId="{8F47558E-ED3B-81E5-7A6C-39506E048F80}"/>
          </ac:spMkLst>
        </pc:spChg>
        <pc:spChg chg="add del mod">
          <ac:chgData name="Yoel Kortick" userId="167978f5-7f40-4909-85d5-d4149554ad4e" providerId="ADAL" clId="{D5FD8459-2B5C-48A5-9673-8D128202ED48}" dt="2026-03-24T16:52:29.635" v="281" actId="478"/>
          <ac:spMkLst>
            <pc:docMk/>
            <pc:sldMk cId="70033804" sldId="2147480777"/>
            <ac:spMk id="3" creationId="{8D8545B0-ED6F-2B4A-D1F9-110B78B41DEB}"/>
          </ac:spMkLst>
        </pc:spChg>
        <pc:spChg chg="add del mod">
          <ac:chgData name="Yoel Kortick" userId="167978f5-7f40-4909-85d5-d4149554ad4e" providerId="ADAL" clId="{D5FD8459-2B5C-48A5-9673-8D128202ED48}" dt="2026-03-24T16:52:31.083" v="283" actId="478"/>
          <ac:spMkLst>
            <pc:docMk/>
            <pc:sldMk cId="70033804" sldId="2147480777"/>
            <ac:spMk id="5" creationId="{3016DEB6-485D-7A7E-ACF4-5DFDFB339DA9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5" creationId="{B0B695A3-3737-B9FE-A6A8-B9AA24D5A406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6" creationId="{621788A2-7C8B-F358-D611-450D514FB910}"/>
          </ac:spMkLst>
        </pc:spChg>
        <pc:spChg chg="add mod">
          <ac:chgData name="Yoel Kortick" userId="167978f5-7f40-4909-85d5-d4149554ad4e" providerId="ADAL" clId="{D5FD8459-2B5C-48A5-9673-8D128202ED48}" dt="2026-03-24T16:52:32.180" v="284"/>
          <ac:spMkLst>
            <pc:docMk/>
            <pc:sldMk cId="70033804" sldId="2147480777"/>
            <ac:spMk id="7" creationId="{15CDB61A-75B6-8DD2-F392-DD0CC3A83809}"/>
          </ac:spMkLst>
        </pc:spChg>
        <pc:spChg chg="add mod">
          <ac:chgData name="Yoel Kortick" userId="167978f5-7f40-4909-85d5-d4149554ad4e" providerId="ADAL" clId="{D5FD8459-2B5C-48A5-9673-8D128202ED48}" dt="2026-03-24T16:52:32.180" v="284"/>
          <ac:spMkLst>
            <pc:docMk/>
            <pc:sldMk cId="70033804" sldId="2147480777"/>
            <ac:spMk id="8" creationId="{CBFBE68F-AA89-6291-8750-3B8500FC418A}"/>
          </ac:spMkLst>
        </pc:spChg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70033804" sldId="2147480777"/>
            <ac:spMk id="10" creationId="{15A4A4D9-2087-B94E-0124-5682AE7962FE}"/>
          </ac:spMkLst>
        </pc:spChg>
        <pc:spChg chg="del mod">
          <ac:chgData name="Yoel Kortick" userId="167978f5-7f40-4909-85d5-d4149554ad4e" providerId="ADAL" clId="{D5FD8459-2B5C-48A5-9673-8D128202ED48}" dt="2026-03-24T16:52:30.593" v="282" actId="478"/>
          <ac:spMkLst>
            <pc:docMk/>
            <pc:sldMk cId="70033804" sldId="2147480777"/>
            <ac:spMk id="11" creationId="{F011C18D-FBFC-7FEB-6FBB-25C43A68FC27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12" creationId="{AB0ACD52-C0F3-DAB0-7BAE-6F25DBE4BCB7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13" creationId="{F8430565-F32A-2755-AC59-3093878A0D15}"/>
          </ac:spMkLst>
        </pc:spChg>
        <pc:picChg chg="del">
          <ac:chgData name="Yoel Kortick" userId="167978f5-7f40-4909-85d5-d4149554ad4e" providerId="ADAL" clId="{D5FD8459-2B5C-48A5-9673-8D128202ED48}" dt="2026-03-24T16:26:33.110" v="176" actId="478"/>
          <ac:picMkLst>
            <pc:docMk/>
            <pc:sldMk cId="70033804" sldId="2147480777"/>
            <ac:picMk id="4" creationId="{839799BE-9C10-4BED-0CF6-11307F81CCDC}"/>
          </ac:picMkLst>
        </pc:picChg>
        <pc:picChg chg="add mod">
          <ac:chgData name="Yoel Kortick" userId="167978f5-7f40-4909-85d5-d4149554ad4e" providerId="ADAL" clId="{D5FD8459-2B5C-48A5-9673-8D128202ED48}" dt="2026-03-24T16:52:32.180" v="284"/>
          <ac:picMkLst>
            <pc:docMk/>
            <pc:sldMk cId="70033804" sldId="2147480777"/>
            <ac:picMk id="6" creationId="{3E2ACF12-6178-ED56-8BF6-D5E566D7B6DD}"/>
          </ac:picMkLst>
        </pc:picChg>
        <pc:picChg chg="add del mod ord">
          <ac:chgData name="Yoel Kortick" userId="167978f5-7f40-4909-85d5-d4149554ad4e" providerId="ADAL" clId="{D5FD8459-2B5C-48A5-9673-8D128202ED48}" dt="2026-03-24T16:52:29.635" v="281" actId="478"/>
          <ac:picMkLst>
            <pc:docMk/>
            <pc:sldMk cId="70033804" sldId="2147480777"/>
            <ac:picMk id="16" creationId="{3DD5BDD8-21AE-2539-DA73-78B8C55F003D}"/>
          </ac:picMkLst>
        </pc:picChg>
        <pc:cxnChg chg="del">
          <ac:chgData name="Yoel Kortick" userId="167978f5-7f40-4909-85d5-d4149554ad4e" providerId="ADAL" clId="{D5FD8459-2B5C-48A5-9673-8D128202ED48}" dt="2026-03-24T16:26:36.519" v="177" actId="478"/>
          <ac:cxnSpMkLst>
            <pc:docMk/>
            <pc:sldMk cId="70033804" sldId="2147480777"/>
            <ac:cxnSpMk id="7" creationId="{BBD23A5E-F84D-CD72-9984-637A11BE4B9C}"/>
          </ac:cxnSpMkLst>
        </pc:cxnChg>
        <pc:cxnChg chg="del">
          <ac:chgData name="Yoel Kortick" userId="167978f5-7f40-4909-85d5-d4149554ad4e" providerId="ADAL" clId="{D5FD8459-2B5C-48A5-9673-8D128202ED48}" dt="2026-03-24T16:26:36.519" v="177" actId="478"/>
          <ac:cxnSpMkLst>
            <pc:docMk/>
            <pc:sldMk cId="70033804" sldId="2147480777"/>
            <ac:cxnSpMk id="8" creationId="{D7F3E768-7003-173C-76FB-4845C071D02C}"/>
          </ac:cxnSpMkLst>
        </pc:cxnChg>
        <pc:cxnChg chg="add del mod">
          <ac:chgData name="Yoel Kortick" userId="167978f5-7f40-4909-85d5-d4149554ad4e" providerId="ADAL" clId="{D5FD8459-2B5C-48A5-9673-8D128202ED48}" dt="2026-03-24T16:52:29.635" v="281" actId="478"/>
          <ac:cxnSpMkLst>
            <pc:docMk/>
            <pc:sldMk cId="70033804" sldId="2147480777"/>
            <ac:cxnSpMk id="14" creationId="{19CAA030-B216-48F1-4C30-BD45E7C57D4A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4T16:53:05.802" v="294"/>
        <pc:sldMkLst>
          <pc:docMk/>
          <pc:sldMk cId="1158570560" sldId="2147480778"/>
        </pc:sldMkLst>
        <pc:spChg chg="add del mod">
          <ac:chgData name="Yoel Kortick" userId="167978f5-7f40-4909-85d5-d4149554ad4e" providerId="ADAL" clId="{D5FD8459-2B5C-48A5-9673-8D128202ED48}" dt="2026-03-24T16:53:00.652" v="288" actId="478"/>
          <ac:spMkLst>
            <pc:docMk/>
            <pc:sldMk cId="1158570560" sldId="2147480778"/>
            <ac:spMk id="3" creationId="{6690283B-8212-C6D8-5961-17966FCDC3F3}"/>
          </ac:spMkLst>
        </pc:spChg>
        <pc:spChg chg="add mod">
          <ac:chgData name="Yoel Kortick" userId="167978f5-7f40-4909-85d5-d4149554ad4e" providerId="ADAL" clId="{D5FD8459-2B5C-48A5-9673-8D128202ED48}" dt="2026-03-24T16:53:05.802" v="294"/>
          <ac:spMkLst>
            <pc:docMk/>
            <pc:sldMk cId="1158570560" sldId="2147480778"/>
            <ac:spMk id="4" creationId="{231BE9F3-4A0D-DBA8-5C95-C79BD2C15D09}"/>
          </ac:spMkLst>
        </pc:spChg>
        <pc:spChg chg="add del mod">
          <ac:chgData name="Yoel Kortick" userId="167978f5-7f40-4909-85d5-d4149554ad4e" providerId="ADAL" clId="{D5FD8459-2B5C-48A5-9673-8D128202ED48}" dt="2026-03-24T16:52:57.925" v="286" actId="478"/>
          <ac:spMkLst>
            <pc:docMk/>
            <pc:sldMk cId="1158570560" sldId="2147480778"/>
            <ac:spMk id="6" creationId="{3FD9EE65-D0C6-45B3-7B6F-45B2D2C56C86}"/>
          </ac:spMkLst>
        </pc:spChg>
        <pc:spChg chg="add mod">
          <ac:chgData name="Yoel Kortick" userId="167978f5-7f40-4909-85d5-d4149554ad4e" providerId="ADAL" clId="{D5FD8459-2B5C-48A5-9673-8D128202ED48}" dt="2026-03-24T16:53:05.802" v="294"/>
          <ac:spMkLst>
            <pc:docMk/>
            <pc:sldMk cId="1158570560" sldId="2147480778"/>
            <ac:spMk id="8" creationId="{BF879B51-3D99-6AA8-456F-4676420F8E4A}"/>
          </ac:spMkLst>
        </pc:spChg>
        <pc:spChg chg="mod">
          <ac:chgData name="Yoel Kortick" userId="167978f5-7f40-4909-85d5-d4149554ad4e" providerId="ADAL" clId="{D5FD8459-2B5C-48A5-9673-8D128202ED48}" dt="2026-03-24T16:50:14.953" v="263"/>
          <ac:spMkLst>
            <pc:docMk/>
            <pc:sldMk cId="1158570560" sldId="2147480778"/>
            <ac:spMk id="10" creationId="{69944308-3441-AD25-2A0A-C92C2687625D}"/>
          </ac:spMkLst>
        </pc:spChg>
        <pc:spChg chg="del mod">
          <ac:chgData name="Yoel Kortick" userId="167978f5-7f40-4909-85d5-d4149554ad4e" providerId="ADAL" clId="{D5FD8459-2B5C-48A5-9673-8D128202ED48}" dt="2026-03-24T16:52:59.098" v="287" actId="478"/>
          <ac:spMkLst>
            <pc:docMk/>
            <pc:sldMk cId="1158570560" sldId="2147480778"/>
            <ac:spMk id="11" creationId="{D9072E90-FE7E-2753-9A1E-B12CA7795496}"/>
          </ac:spMkLst>
        </pc:spChg>
        <pc:spChg chg="add mod">
          <ac:chgData name="Yoel Kortick" userId="167978f5-7f40-4909-85d5-d4149554ad4e" providerId="ADAL" clId="{D5FD8459-2B5C-48A5-9673-8D128202ED48}" dt="2026-03-24T16:53:05.802" v="294"/>
          <ac:spMkLst>
            <pc:docMk/>
            <pc:sldMk cId="1158570560" sldId="2147480778"/>
            <ac:spMk id="12" creationId="{1D2BCF78-60B1-E183-2187-A2BA64D6C15B}"/>
          </ac:spMkLst>
        </pc:spChg>
        <pc:spChg chg="del">
          <ac:chgData name="Yoel Kortick" userId="167978f5-7f40-4909-85d5-d4149554ad4e" providerId="ADAL" clId="{D5FD8459-2B5C-48A5-9673-8D128202ED48}" dt="2026-03-24T16:29:40.600" v="235" actId="478"/>
          <ac:spMkLst>
            <pc:docMk/>
            <pc:sldMk cId="1158570560" sldId="2147480778"/>
            <ac:spMk id="14" creationId="{73DC8281-E34C-3872-986D-F8877BF86B5D}"/>
          </ac:spMkLst>
        </pc:spChg>
        <pc:picChg chg="del">
          <ac:chgData name="Yoel Kortick" userId="167978f5-7f40-4909-85d5-d4149554ad4e" providerId="ADAL" clId="{D5FD8459-2B5C-48A5-9673-8D128202ED48}" dt="2026-03-24T16:29:37.599" v="234" actId="478"/>
          <ac:picMkLst>
            <pc:docMk/>
            <pc:sldMk cId="1158570560" sldId="2147480778"/>
            <ac:picMk id="3" creationId="{725F7271-555B-6FB1-71F5-0C158C925600}"/>
          </ac:picMkLst>
        </pc:picChg>
        <pc:picChg chg="add del">
          <ac:chgData name="Yoel Kortick" userId="167978f5-7f40-4909-85d5-d4149554ad4e" providerId="ADAL" clId="{D5FD8459-2B5C-48A5-9673-8D128202ED48}" dt="2026-03-24T16:29:46.304" v="237" actId="478"/>
          <ac:picMkLst>
            <pc:docMk/>
            <pc:sldMk cId="1158570560" sldId="2147480778"/>
            <ac:picMk id="4" creationId="{5FD4301E-FA29-24B9-182C-D9915F7B85F3}"/>
          </ac:picMkLst>
        </pc:picChg>
        <pc:picChg chg="add del mod">
          <ac:chgData name="Yoel Kortick" userId="167978f5-7f40-4909-85d5-d4149554ad4e" providerId="ADAL" clId="{D5FD8459-2B5C-48A5-9673-8D128202ED48}" dt="2026-03-24T16:52:56.504" v="285" actId="478"/>
          <ac:picMkLst>
            <pc:docMk/>
            <pc:sldMk cId="1158570560" sldId="2147480778"/>
            <ac:picMk id="5" creationId="{46A0E4C2-26D5-2FB2-CB2E-E72D5722104F}"/>
          </ac:picMkLst>
        </pc:picChg>
        <pc:picChg chg="add mod">
          <ac:chgData name="Yoel Kortick" userId="167978f5-7f40-4909-85d5-d4149554ad4e" providerId="ADAL" clId="{D5FD8459-2B5C-48A5-9673-8D128202ED48}" dt="2026-03-24T16:53:05.802" v="294"/>
          <ac:picMkLst>
            <pc:docMk/>
            <pc:sldMk cId="1158570560" sldId="2147480778"/>
            <ac:picMk id="7" creationId="{1177A7BF-5411-4879-3048-E408FC66D6B0}"/>
          </ac:picMkLst>
        </pc:picChg>
        <pc:cxnChg chg="del">
          <ac:chgData name="Yoel Kortick" userId="167978f5-7f40-4909-85d5-d4149554ad4e" providerId="ADAL" clId="{D5FD8459-2B5C-48A5-9673-8D128202ED48}" dt="2026-03-24T16:29:40.600" v="235" actId="478"/>
          <ac:cxnSpMkLst>
            <pc:docMk/>
            <pc:sldMk cId="1158570560" sldId="2147480778"/>
            <ac:cxnSpMk id="15" creationId="{2C03B8F1-05D6-D6D3-DC63-428EEA883484}"/>
          </ac:cxnSpMkLst>
        </pc:cxnChg>
      </pc:sldChg>
      <pc:sldChg chg="addSp modSp add">
        <pc:chgData name="Yoel Kortick" userId="167978f5-7f40-4909-85d5-d4149554ad4e" providerId="ADAL" clId="{D5FD8459-2B5C-48A5-9673-8D128202ED48}" dt="2026-03-24T16:53:28.372" v="295"/>
        <pc:sldMkLst>
          <pc:docMk/>
          <pc:sldMk cId="1331496713" sldId="2147480779"/>
        </pc:sldMkLst>
        <pc:spChg chg="add mod">
          <ac:chgData name="Yoel Kortick" userId="167978f5-7f40-4909-85d5-d4149554ad4e" providerId="ADAL" clId="{D5FD8459-2B5C-48A5-9673-8D128202ED48}" dt="2026-03-24T16:53:28.372" v="295"/>
          <ac:spMkLst>
            <pc:docMk/>
            <pc:sldMk cId="1331496713" sldId="2147480779"/>
            <ac:spMk id="3" creationId="{123CD3F0-6A2C-EEEF-A0EF-D93339962A44}"/>
          </ac:spMkLst>
        </pc:spChg>
        <pc:spChg chg="add mod">
          <ac:chgData name="Yoel Kortick" userId="167978f5-7f40-4909-85d5-d4149554ad4e" providerId="ADAL" clId="{D5FD8459-2B5C-48A5-9673-8D128202ED48}" dt="2026-03-24T16:53:28.372" v="295"/>
          <ac:spMkLst>
            <pc:docMk/>
            <pc:sldMk cId="1331496713" sldId="2147480779"/>
            <ac:spMk id="4" creationId="{399567AB-BAB0-9CF6-273D-416DCA6E8552}"/>
          </ac:spMkLst>
        </pc:spChg>
        <pc:picChg chg="add mod">
          <ac:chgData name="Yoel Kortick" userId="167978f5-7f40-4909-85d5-d4149554ad4e" providerId="ADAL" clId="{D5FD8459-2B5C-48A5-9673-8D128202ED48}" dt="2026-03-24T16:53:28.372" v="295"/>
          <ac:picMkLst>
            <pc:docMk/>
            <pc:sldMk cId="1331496713" sldId="2147480779"/>
            <ac:picMk id="2" creationId="{868BCE26-D6AD-A90B-F8CC-8669EA833A50}"/>
          </ac:picMkLst>
        </pc:picChg>
      </pc:sldChg>
      <pc:sldChg chg="modSp del">
        <pc:chgData name="Yoel Kortick" userId="167978f5-7f40-4909-85d5-d4149554ad4e" providerId="ADAL" clId="{D5FD8459-2B5C-48A5-9673-8D128202ED48}" dt="2026-03-24T16:30:08.629" v="239" actId="47"/>
        <pc:sldMkLst>
          <pc:docMk/>
          <pc:sldMk cId="1392092454" sldId="2147480779"/>
        </pc:sldMkLst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1392092454" sldId="2147480779"/>
            <ac:spMk id="10" creationId="{8554F435-14C1-8244-AF90-5C4EEDC37DD8}"/>
          </ac:spMkLst>
        </pc:spChg>
      </pc:sldChg>
      <pc:sldChg chg="addSp modSp add">
        <pc:chgData name="Yoel Kortick" userId="167978f5-7f40-4909-85d5-d4149554ad4e" providerId="ADAL" clId="{D5FD8459-2B5C-48A5-9673-8D128202ED48}" dt="2026-03-24T16:53:47.296" v="296"/>
        <pc:sldMkLst>
          <pc:docMk/>
          <pc:sldMk cId="2662925535" sldId="2147480780"/>
        </pc:sldMkLst>
        <pc:spChg chg="add mod">
          <ac:chgData name="Yoel Kortick" userId="167978f5-7f40-4909-85d5-d4149554ad4e" providerId="ADAL" clId="{D5FD8459-2B5C-48A5-9673-8D128202ED48}" dt="2026-03-24T16:53:47.296" v="296"/>
          <ac:spMkLst>
            <pc:docMk/>
            <pc:sldMk cId="2662925535" sldId="2147480780"/>
            <ac:spMk id="3" creationId="{F491145A-EBE4-C90E-4BD2-BDD1985D6522}"/>
          </ac:spMkLst>
        </pc:spChg>
        <pc:spChg chg="add mod">
          <ac:chgData name="Yoel Kortick" userId="167978f5-7f40-4909-85d5-d4149554ad4e" providerId="ADAL" clId="{D5FD8459-2B5C-48A5-9673-8D128202ED48}" dt="2026-03-24T16:53:47.296" v="296"/>
          <ac:spMkLst>
            <pc:docMk/>
            <pc:sldMk cId="2662925535" sldId="2147480780"/>
            <ac:spMk id="4" creationId="{506C5714-1781-A3D5-DF47-B59DF1269D7D}"/>
          </ac:spMkLst>
        </pc:spChg>
        <pc:picChg chg="add mod">
          <ac:chgData name="Yoel Kortick" userId="167978f5-7f40-4909-85d5-d4149554ad4e" providerId="ADAL" clId="{D5FD8459-2B5C-48A5-9673-8D128202ED48}" dt="2026-03-24T16:53:47.296" v="296"/>
          <ac:picMkLst>
            <pc:docMk/>
            <pc:sldMk cId="2662925535" sldId="2147480780"/>
            <ac:picMk id="2" creationId="{B6D1EF28-BA8C-1E1E-0FB0-1EE9841A32F7}"/>
          </ac:picMkLst>
        </pc:picChg>
      </pc:sldChg>
      <pc:sldChg chg="modSp del">
        <pc:chgData name="Yoel Kortick" userId="167978f5-7f40-4909-85d5-d4149554ad4e" providerId="ADAL" clId="{D5FD8459-2B5C-48A5-9673-8D128202ED48}" dt="2026-03-24T16:30:08.629" v="239" actId="47"/>
        <pc:sldMkLst>
          <pc:docMk/>
          <pc:sldMk cId="4069831910" sldId="2147480780"/>
        </pc:sldMkLst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4069831910" sldId="2147480780"/>
            <ac:spMk id="10" creationId="{C5564EF3-E5B0-A661-5762-FA7282EFFEE5}"/>
          </ac:spMkLst>
        </pc:spChg>
      </pc:sldChg>
      <pc:sldChg chg="addSp modSp add">
        <pc:chgData name="Yoel Kortick" userId="167978f5-7f40-4909-85d5-d4149554ad4e" providerId="ADAL" clId="{D5FD8459-2B5C-48A5-9673-8D128202ED48}" dt="2026-03-24T16:54:03.103" v="297"/>
        <pc:sldMkLst>
          <pc:docMk/>
          <pc:sldMk cId="3122763006" sldId="2147480781"/>
        </pc:sldMkLst>
        <pc:spChg chg="add mod">
          <ac:chgData name="Yoel Kortick" userId="167978f5-7f40-4909-85d5-d4149554ad4e" providerId="ADAL" clId="{D5FD8459-2B5C-48A5-9673-8D128202ED48}" dt="2026-03-24T16:54:03.103" v="297"/>
          <ac:spMkLst>
            <pc:docMk/>
            <pc:sldMk cId="3122763006" sldId="2147480781"/>
            <ac:spMk id="3" creationId="{109FAC32-50CC-D558-37F6-FF856DB7E4CC}"/>
          </ac:spMkLst>
        </pc:spChg>
        <pc:spChg chg="add mod">
          <ac:chgData name="Yoel Kortick" userId="167978f5-7f40-4909-85d5-d4149554ad4e" providerId="ADAL" clId="{D5FD8459-2B5C-48A5-9673-8D128202ED48}" dt="2026-03-24T16:54:03.103" v="297"/>
          <ac:spMkLst>
            <pc:docMk/>
            <pc:sldMk cId="3122763006" sldId="2147480781"/>
            <ac:spMk id="4" creationId="{107FE800-287F-083F-1ABA-CA8B83DC8F2B}"/>
          </ac:spMkLst>
        </pc:spChg>
        <pc:picChg chg="add mod">
          <ac:chgData name="Yoel Kortick" userId="167978f5-7f40-4909-85d5-d4149554ad4e" providerId="ADAL" clId="{D5FD8459-2B5C-48A5-9673-8D128202ED48}" dt="2026-03-24T16:54:03.103" v="297"/>
          <ac:picMkLst>
            <pc:docMk/>
            <pc:sldMk cId="3122763006" sldId="2147480781"/>
            <ac:picMk id="2" creationId="{9ED1144D-6359-6B81-94A9-581DFB755F74}"/>
          </ac:picMkLst>
        </pc:picChg>
      </pc:sldChg>
      <pc:sldChg chg="addSp modSp add mod">
        <pc:chgData name="Yoel Kortick" userId="167978f5-7f40-4909-85d5-d4149554ad4e" providerId="ADAL" clId="{D5FD8459-2B5C-48A5-9673-8D128202ED48}" dt="2026-03-24T16:54:39.958" v="315" actId="1035"/>
        <pc:sldMkLst>
          <pc:docMk/>
          <pc:sldMk cId="2925755771" sldId="2147480782"/>
        </pc:sldMkLst>
        <pc:spChg chg="add mod">
          <ac:chgData name="Yoel Kortick" userId="167978f5-7f40-4909-85d5-d4149554ad4e" providerId="ADAL" clId="{D5FD8459-2B5C-48A5-9673-8D128202ED48}" dt="2026-03-24T16:54:28.761" v="301"/>
          <ac:spMkLst>
            <pc:docMk/>
            <pc:sldMk cId="2925755771" sldId="2147480782"/>
            <ac:spMk id="3" creationId="{87AA1122-7500-6EDC-9F96-C8836FB4DB02}"/>
          </ac:spMkLst>
        </pc:spChg>
        <pc:spChg chg="add mod">
          <ac:chgData name="Yoel Kortick" userId="167978f5-7f40-4909-85d5-d4149554ad4e" providerId="ADAL" clId="{D5FD8459-2B5C-48A5-9673-8D128202ED48}" dt="2026-03-24T16:54:28.761" v="301"/>
          <ac:spMkLst>
            <pc:docMk/>
            <pc:sldMk cId="2925755771" sldId="2147480782"/>
            <ac:spMk id="4" creationId="{969A3CA6-EA4A-1C85-FFD3-E9C82222A6F5}"/>
          </ac:spMkLst>
        </pc:spChg>
        <pc:spChg chg="add mod">
          <ac:chgData name="Yoel Kortick" userId="167978f5-7f40-4909-85d5-d4149554ad4e" providerId="ADAL" clId="{D5FD8459-2B5C-48A5-9673-8D128202ED48}" dt="2026-03-24T16:54:39.958" v="315" actId="1035"/>
          <ac:spMkLst>
            <pc:docMk/>
            <pc:sldMk cId="2925755771" sldId="2147480782"/>
            <ac:spMk id="5" creationId="{84D725D4-63BE-9A4B-AD5F-046E62EB792B}"/>
          </ac:spMkLst>
        </pc:spChg>
        <pc:spChg chg="add mod">
          <ac:chgData name="Yoel Kortick" userId="167978f5-7f40-4909-85d5-d4149554ad4e" providerId="ADAL" clId="{D5FD8459-2B5C-48A5-9673-8D128202ED48}" dt="2026-03-24T16:54:39.958" v="315" actId="1035"/>
          <ac:spMkLst>
            <pc:docMk/>
            <pc:sldMk cId="2925755771" sldId="2147480782"/>
            <ac:spMk id="6" creationId="{EEA73E57-F972-EC82-D1B0-43CB8CA8F2A9}"/>
          </ac:spMkLst>
        </pc:spChg>
        <pc:picChg chg="add mod">
          <ac:chgData name="Yoel Kortick" userId="167978f5-7f40-4909-85d5-d4149554ad4e" providerId="ADAL" clId="{D5FD8459-2B5C-48A5-9673-8D128202ED48}" dt="2026-03-24T16:54:39.958" v="315" actId="1035"/>
          <ac:picMkLst>
            <pc:docMk/>
            <pc:sldMk cId="2925755771" sldId="2147480782"/>
            <ac:picMk id="2" creationId="{3A0F5939-DDB9-0889-5C47-C0D8FDB796E9}"/>
          </ac:picMkLst>
        </pc:picChg>
      </pc:sldChg>
      <pc:sldChg chg="add del">
        <pc:chgData name="Yoel Kortick" userId="167978f5-7f40-4909-85d5-d4149554ad4e" providerId="ADAL" clId="{D5FD8459-2B5C-48A5-9673-8D128202ED48}" dt="2026-03-24T17:06:07.677" v="578" actId="47"/>
        <pc:sldMkLst>
          <pc:docMk/>
          <pc:sldMk cId="3458503499" sldId="2147480783"/>
        </pc:sldMkLst>
      </pc:sldChg>
      <pc:sldChg chg="addSp modSp add mod">
        <pc:chgData name="Yoel Kortick" userId="167978f5-7f40-4909-85d5-d4149554ad4e" providerId="ADAL" clId="{D5FD8459-2B5C-48A5-9673-8D128202ED48}" dt="2026-03-24T16:58:12.288" v="318" actId="6549"/>
        <pc:sldMkLst>
          <pc:docMk/>
          <pc:sldMk cId="2186151130" sldId="2147480784"/>
        </pc:sldMkLst>
        <pc:spChg chg="add mod">
          <ac:chgData name="Yoel Kortick" userId="167978f5-7f40-4909-85d5-d4149554ad4e" providerId="ADAL" clId="{D5FD8459-2B5C-48A5-9673-8D128202ED48}" dt="2026-03-24T16:55:13.970" v="316"/>
          <ac:spMkLst>
            <pc:docMk/>
            <pc:sldMk cId="2186151130" sldId="2147480784"/>
            <ac:spMk id="3" creationId="{BCC7A87C-F287-7F7E-F2F9-358A2DF333E6}"/>
          </ac:spMkLst>
        </pc:spChg>
        <pc:spChg chg="add mod">
          <ac:chgData name="Yoel Kortick" userId="167978f5-7f40-4909-85d5-d4149554ad4e" providerId="ADAL" clId="{D5FD8459-2B5C-48A5-9673-8D128202ED48}" dt="2026-03-24T16:58:12.288" v="318" actId="6549"/>
          <ac:spMkLst>
            <pc:docMk/>
            <pc:sldMk cId="2186151130" sldId="2147480784"/>
            <ac:spMk id="4" creationId="{D6796173-9B43-A03B-77DE-56B9BF7E1467}"/>
          </ac:spMkLst>
        </pc:spChg>
        <pc:picChg chg="add mod">
          <ac:chgData name="Yoel Kortick" userId="167978f5-7f40-4909-85d5-d4149554ad4e" providerId="ADAL" clId="{D5FD8459-2B5C-48A5-9673-8D128202ED48}" dt="2026-03-24T16:55:13.970" v="316"/>
          <ac:picMkLst>
            <pc:docMk/>
            <pc:sldMk cId="2186151130" sldId="2147480784"/>
            <ac:picMk id="2" creationId="{13C04241-E88C-5052-98F9-811693677EC9}"/>
          </ac:picMkLst>
        </pc:picChg>
      </pc:sldChg>
      <pc:sldChg chg="addSp modSp add mod">
        <pc:chgData name="Yoel Kortick" userId="167978f5-7f40-4909-85d5-d4149554ad4e" providerId="ADAL" clId="{D5FD8459-2B5C-48A5-9673-8D128202ED48}" dt="2026-03-24T17:04:54.530" v="513"/>
        <pc:sldMkLst>
          <pc:docMk/>
          <pc:sldMk cId="459062808" sldId="2147480785"/>
        </pc:sldMkLst>
        <pc:spChg chg="add mod">
          <ac:chgData name="Yoel Kortick" userId="167978f5-7f40-4909-85d5-d4149554ad4e" providerId="ADAL" clId="{D5FD8459-2B5C-48A5-9673-8D128202ED48}" dt="2026-03-24T17:03:56.699" v="431" actId="1076"/>
          <ac:spMkLst>
            <pc:docMk/>
            <pc:sldMk cId="459062808" sldId="2147480785"/>
            <ac:spMk id="6" creationId="{E272CE35-5CD1-4A6E-D7CA-E16D62DE7337}"/>
          </ac:spMkLst>
        </pc:spChg>
        <pc:spChg chg="add mod">
          <ac:chgData name="Yoel Kortick" userId="167978f5-7f40-4909-85d5-d4149554ad4e" providerId="ADAL" clId="{D5FD8459-2B5C-48A5-9673-8D128202ED48}" dt="2026-03-24T17:03:52.573" v="429" actId="571"/>
          <ac:spMkLst>
            <pc:docMk/>
            <pc:sldMk cId="459062808" sldId="2147480785"/>
            <ac:spMk id="8" creationId="{ADDF2BF9-276D-420F-4363-45D16BA84795}"/>
          </ac:spMkLst>
        </pc:spChg>
        <pc:spChg chg="add mod">
          <ac:chgData name="Yoel Kortick" userId="167978f5-7f40-4909-85d5-d4149554ad4e" providerId="ADAL" clId="{D5FD8459-2B5C-48A5-9673-8D128202ED48}" dt="2026-03-24T17:04:02.318" v="432" actId="571"/>
          <ac:spMkLst>
            <pc:docMk/>
            <pc:sldMk cId="459062808" sldId="2147480785"/>
            <ac:spMk id="11" creationId="{C927DEDC-1D58-3D4C-3270-E92FADA41777}"/>
          </ac:spMkLst>
        </pc:spChg>
        <pc:spChg chg="add mod">
          <ac:chgData name="Yoel Kortick" userId="167978f5-7f40-4909-85d5-d4149554ad4e" providerId="ADAL" clId="{D5FD8459-2B5C-48A5-9673-8D128202ED48}" dt="2026-03-24T17:04:31.142" v="444" actId="122"/>
          <ac:spMkLst>
            <pc:docMk/>
            <pc:sldMk cId="459062808" sldId="2147480785"/>
            <ac:spMk id="12" creationId="{091D2DB4-43E3-985C-22CC-285BDB782EC1}"/>
          </ac:spMkLst>
        </pc:spChg>
        <pc:spChg chg="add mod">
          <ac:chgData name="Yoel Kortick" userId="167978f5-7f40-4909-85d5-d4149554ad4e" providerId="ADAL" clId="{D5FD8459-2B5C-48A5-9673-8D128202ED48}" dt="2026-03-24T17:04:44.540" v="511" actId="20577"/>
          <ac:spMkLst>
            <pc:docMk/>
            <pc:sldMk cId="459062808" sldId="2147480785"/>
            <ac:spMk id="13" creationId="{1ED70B52-D0C6-F886-82C1-FC398F5D292A}"/>
          </ac:spMkLst>
        </pc:spChg>
        <pc:picChg chg="add mod">
          <ac:chgData name="Yoel Kortick" userId="167978f5-7f40-4909-85d5-d4149554ad4e" providerId="ADAL" clId="{D5FD8459-2B5C-48A5-9673-8D128202ED48}" dt="2026-03-24T17:03:56.699" v="431" actId="1076"/>
          <ac:picMkLst>
            <pc:docMk/>
            <pc:sldMk cId="459062808" sldId="2147480785"/>
            <ac:picMk id="3" creationId="{9B1AD8E6-BC6E-D5DA-4E1F-741AFB66C60C}"/>
          </ac:picMkLst>
        </pc:picChg>
        <pc:picChg chg="add mod">
          <ac:chgData name="Yoel Kortick" userId="167978f5-7f40-4909-85d5-d4149554ad4e" providerId="ADAL" clId="{D5FD8459-2B5C-48A5-9673-8D128202ED48}" dt="2026-03-24T17:03:40.363" v="425" actId="208"/>
          <ac:picMkLst>
            <pc:docMk/>
            <pc:sldMk cId="459062808" sldId="2147480785"/>
            <ac:picMk id="5" creationId="{53ACBC0E-C9C8-5153-651B-DF7D8415AF8C}"/>
          </ac:picMkLst>
        </pc:picChg>
        <pc:picChg chg="add mod">
          <ac:chgData name="Yoel Kortick" userId="167978f5-7f40-4909-85d5-d4149554ad4e" providerId="ADAL" clId="{D5FD8459-2B5C-48A5-9673-8D128202ED48}" dt="2026-03-24T17:03:52.573" v="429" actId="571"/>
          <ac:picMkLst>
            <pc:docMk/>
            <pc:sldMk cId="459062808" sldId="2147480785"/>
            <ac:picMk id="7" creationId="{6FB73ACE-B073-2479-0484-923E0BE83DCD}"/>
          </ac:picMkLst>
        </pc:picChg>
        <pc:cxnChg chg="add mod">
          <ac:chgData name="Yoel Kortick" userId="167978f5-7f40-4909-85d5-d4149554ad4e" providerId="ADAL" clId="{D5FD8459-2B5C-48A5-9673-8D128202ED48}" dt="2026-03-24T17:04:54.530" v="513"/>
          <ac:cxnSpMkLst>
            <pc:docMk/>
            <pc:sldMk cId="459062808" sldId="2147480785"/>
            <ac:cxnSpMk id="15" creationId="{1AB8E8CE-A808-5D82-EF2E-C16C1503086E}"/>
          </ac:cxnSpMkLst>
        </pc:cxnChg>
      </pc:sldChg>
      <pc:sldChg chg="add del">
        <pc:chgData name="Yoel Kortick" userId="167978f5-7f40-4909-85d5-d4149554ad4e" providerId="ADAL" clId="{D5FD8459-2B5C-48A5-9673-8D128202ED48}" dt="2026-03-24T17:06:06.752" v="577" actId="47"/>
        <pc:sldMkLst>
          <pc:docMk/>
          <pc:sldMk cId="2396382062" sldId="2147480786"/>
        </pc:sldMkLst>
      </pc:sldChg>
      <pc:sldChg chg="addSp delSp modSp add mod">
        <pc:chgData name="Yoel Kortick" userId="167978f5-7f40-4909-85d5-d4149554ad4e" providerId="ADAL" clId="{D5FD8459-2B5C-48A5-9673-8D128202ED48}" dt="2026-03-24T17:01:49.170" v="413" actId="11529"/>
        <pc:sldMkLst>
          <pc:docMk/>
          <pc:sldMk cId="2910271936" sldId="2147480787"/>
        </pc:sldMkLst>
        <pc:spChg chg="mod">
          <ac:chgData name="Yoel Kortick" userId="167978f5-7f40-4909-85d5-d4149554ad4e" providerId="ADAL" clId="{D5FD8459-2B5C-48A5-9673-8D128202ED48}" dt="2026-03-24T17:01:33.560" v="396" actId="13926"/>
          <ac:spMkLst>
            <pc:docMk/>
            <pc:sldMk cId="2910271936" sldId="2147480787"/>
            <ac:spMk id="4" creationId="{3C4F40B2-467F-3982-8546-4834EF64B77D}"/>
          </ac:spMkLst>
        </pc:spChg>
        <pc:spChg chg="add">
          <ac:chgData name="Yoel Kortick" userId="167978f5-7f40-4909-85d5-d4149554ad4e" providerId="ADAL" clId="{D5FD8459-2B5C-48A5-9673-8D128202ED48}" dt="2026-03-24T17:01:49.170" v="413" actId="11529"/>
          <ac:spMkLst>
            <pc:docMk/>
            <pc:sldMk cId="2910271936" sldId="2147480787"/>
            <ac:spMk id="7" creationId="{6CFD828B-6CF3-A4F9-58F0-EEE817173369}"/>
          </ac:spMkLst>
        </pc:spChg>
        <pc:picChg chg="del">
          <ac:chgData name="Yoel Kortick" userId="167978f5-7f40-4909-85d5-d4149554ad4e" providerId="ADAL" clId="{D5FD8459-2B5C-48A5-9673-8D128202ED48}" dt="2026-03-24T17:00:38.721" v="365" actId="478"/>
          <ac:picMkLst>
            <pc:docMk/>
            <pc:sldMk cId="2910271936" sldId="2147480787"/>
            <ac:picMk id="2" creationId="{3DCF9142-5552-3BE6-6D8E-638193D2BCC0}"/>
          </ac:picMkLst>
        </pc:picChg>
        <pc:picChg chg="add mod">
          <ac:chgData name="Yoel Kortick" userId="167978f5-7f40-4909-85d5-d4149554ad4e" providerId="ADAL" clId="{D5FD8459-2B5C-48A5-9673-8D128202ED48}" dt="2026-03-24T17:01:42.916" v="412" actId="208"/>
          <ac:picMkLst>
            <pc:docMk/>
            <pc:sldMk cId="2910271936" sldId="2147480787"/>
            <ac:picMk id="6" creationId="{C91E9ED5-2957-69CB-3C8E-BFFE01562CEE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4T17:05:56.392" v="576" actId="478"/>
        <pc:sldMkLst>
          <pc:docMk/>
          <pc:sldMk cId="713910654" sldId="2147480788"/>
        </pc:sldMkLst>
        <pc:spChg chg="mod">
          <ac:chgData name="Yoel Kortick" userId="167978f5-7f40-4909-85d5-d4149554ad4e" providerId="ADAL" clId="{D5FD8459-2B5C-48A5-9673-8D128202ED48}" dt="2026-03-24T17:05:49.264" v="574" actId="14100"/>
          <ac:spMkLst>
            <pc:docMk/>
            <pc:sldMk cId="713910654" sldId="2147480788"/>
            <ac:spMk id="3" creationId="{3D1AEA48-9A7E-6A17-1207-3FEC3A280FB0}"/>
          </ac:spMkLst>
        </pc:spChg>
        <pc:spChg chg="mod">
          <ac:chgData name="Yoel Kortick" userId="167978f5-7f40-4909-85d5-d4149554ad4e" providerId="ADAL" clId="{D5FD8459-2B5C-48A5-9673-8D128202ED48}" dt="2026-03-24T17:05:33.506" v="538" actId="1076"/>
          <ac:spMkLst>
            <pc:docMk/>
            <pc:sldMk cId="713910654" sldId="2147480788"/>
            <ac:spMk id="4" creationId="{48F68614-04E2-DE90-7EA0-3D2A761CD983}"/>
          </ac:spMkLst>
        </pc:spChg>
        <pc:spChg chg="del">
          <ac:chgData name="Yoel Kortick" userId="167978f5-7f40-4909-85d5-d4149554ad4e" providerId="ADAL" clId="{D5FD8459-2B5C-48A5-9673-8D128202ED48}" dt="2026-03-24T17:05:56.392" v="576" actId="478"/>
          <ac:spMkLst>
            <pc:docMk/>
            <pc:sldMk cId="713910654" sldId="2147480788"/>
            <ac:spMk id="7" creationId="{6A10B974-28CB-24F2-7D33-9D308C854AF0}"/>
          </ac:spMkLst>
        </pc:spChg>
        <pc:picChg chg="add mod ord">
          <ac:chgData name="Yoel Kortick" userId="167978f5-7f40-4909-85d5-d4149554ad4e" providerId="ADAL" clId="{D5FD8459-2B5C-48A5-9673-8D128202ED48}" dt="2026-03-24T17:05:51.214" v="575" actId="167"/>
          <ac:picMkLst>
            <pc:docMk/>
            <pc:sldMk cId="713910654" sldId="2147480788"/>
            <ac:picMk id="5" creationId="{A29F3727-7EC0-9213-4642-97EB47889F42}"/>
          </ac:picMkLst>
        </pc:picChg>
        <pc:picChg chg="del">
          <ac:chgData name="Yoel Kortick" userId="167978f5-7f40-4909-85d5-d4149554ad4e" providerId="ADAL" clId="{D5FD8459-2B5C-48A5-9673-8D128202ED48}" dt="2026-03-24T17:05:08.643" v="532" actId="478"/>
          <ac:picMkLst>
            <pc:docMk/>
            <pc:sldMk cId="713910654" sldId="2147480788"/>
            <ac:picMk id="6" creationId="{066A7F42-796F-F414-512A-30F432C82B5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6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r>
              <a:rPr lang="en-NL" dirty="0"/>
              <a:t>select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select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 dirty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center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t Pattern - 1 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52BD9C-D948-D0D2-FB62-231BD39CD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322" r="216" b="105"/>
          <a:stretch/>
        </p:blipFill>
        <p:spPr>
          <a:xfrm>
            <a:off x="0" y="0"/>
            <a:ext cx="12190728" cy="6858000"/>
          </a:xfrm>
          <a:prstGeom prst="rect">
            <a:avLst/>
          </a:prstGeom>
        </p:spPr>
      </p:pic>
      <p:grpSp>
        <p:nvGrpSpPr>
          <p:cNvPr id="6" name="Graphic 13">
            <a:extLst>
              <a:ext uri="{FF2B5EF4-FFF2-40B4-BE49-F238E27FC236}">
                <a16:creationId xmlns:a16="http://schemas.microsoft.com/office/drawing/2014/main" id="{D52C985B-47D7-433E-A866-3C0AB39D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16434" y="371476"/>
            <a:ext cx="341492" cy="376238"/>
            <a:chOff x="5408631" y="362875"/>
            <a:chExt cx="214296" cy="236100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1CBA01-B8A4-42BF-DAC5-B83D0B7BC3FC}"/>
                </a:ext>
              </a:extLst>
            </p:cNvPr>
            <p:cNvSpPr/>
            <p:nvPr/>
          </p:nvSpPr>
          <p:spPr>
            <a:xfrm>
              <a:off x="5474917" y="481070"/>
              <a:ext cx="147913" cy="117904"/>
            </a:xfrm>
            <a:custGeom>
              <a:avLst/>
              <a:gdLst>
                <a:gd name="connsiteX0" fmla="*/ 97 w 147913"/>
                <a:gd name="connsiteY0" fmla="*/ 68342 h 117904"/>
                <a:gd name="connsiteX1" fmla="*/ 14036 w 147913"/>
                <a:gd name="connsiteY1" fmla="*/ 98061 h 117904"/>
                <a:gd name="connsiteX2" fmla="*/ 27105 w 147913"/>
                <a:gd name="connsiteY2" fmla="*/ 117905 h 117904"/>
                <a:gd name="connsiteX3" fmla="*/ 147913 w 147913"/>
                <a:gd name="connsiteY3" fmla="*/ 48111 h 117904"/>
                <a:gd name="connsiteX4" fmla="*/ 118486 w 147913"/>
                <a:gd name="connsiteY4" fmla="*/ 0 h 117904"/>
                <a:gd name="connsiteX5" fmla="*/ 0 w 147913"/>
                <a:gd name="connsiteY5" fmla="*/ 68536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913" h="117904">
                  <a:moveTo>
                    <a:pt x="97" y="68342"/>
                  </a:moveTo>
                  <a:cubicBezTo>
                    <a:pt x="3872" y="78506"/>
                    <a:pt x="8519" y="88477"/>
                    <a:pt x="14036" y="98061"/>
                  </a:cubicBezTo>
                  <a:cubicBezTo>
                    <a:pt x="18005" y="104933"/>
                    <a:pt x="22361" y="111516"/>
                    <a:pt x="27105" y="117905"/>
                  </a:cubicBezTo>
                  <a:cubicBezTo>
                    <a:pt x="73957" y="106386"/>
                    <a:pt x="115582" y="81798"/>
                    <a:pt x="147913" y="48111"/>
                  </a:cubicBezTo>
                  <a:cubicBezTo>
                    <a:pt x="140460" y="30589"/>
                    <a:pt x="130489" y="14424"/>
                    <a:pt x="118486" y="0"/>
                  </a:cubicBezTo>
                  <a:cubicBezTo>
                    <a:pt x="89058" y="35526"/>
                    <a:pt x="47336" y="60501"/>
                    <a:pt x="0" y="68536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BCC4840-F4D7-AF6C-7D05-F1207870A5E0}"/>
                </a:ext>
              </a:extLst>
            </p:cNvPr>
            <p:cNvSpPr/>
            <p:nvPr/>
          </p:nvSpPr>
          <p:spPr>
            <a:xfrm>
              <a:off x="5475014" y="362875"/>
              <a:ext cx="147913" cy="118098"/>
            </a:xfrm>
            <a:custGeom>
              <a:avLst/>
              <a:gdLst>
                <a:gd name="connsiteX0" fmla="*/ 27008 w 147913"/>
                <a:gd name="connsiteY0" fmla="*/ 0 h 118098"/>
                <a:gd name="connsiteX1" fmla="*/ 0 w 147913"/>
                <a:gd name="connsiteY1" fmla="*/ 49563 h 118098"/>
                <a:gd name="connsiteX2" fmla="*/ 118486 w 147913"/>
                <a:gd name="connsiteY2" fmla="*/ 118099 h 118098"/>
                <a:gd name="connsiteX3" fmla="*/ 147913 w 147913"/>
                <a:gd name="connsiteY3" fmla="*/ 69988 h 118098"/>
                <a:gd name="connsiteX4" fmla="*/ 27008 w 147913"/>
                <a:gd name="connsiteY4" fmla="*/ 0 h 11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13" h="118098">
                  <a:moveTo>
                    <a:pt x="27008" y="0"/>
                  </a:moveTo>
                  <a:cubicBezTo>
                    <a:pt x="15779" y="15004"/>
                    <a:pt x="6679" y="31654"/>
                    <a:pt x="0" y="49563"/>
                  </a:cubicBezTo>
                  <a:cubicBezTo>
                    <a:pt x="47433" y="57597"/>
                    <a:pt x="89058" y="82572"/>
                    <a:pt x="118486" y="118099"/>
                  </a:cubicBezTo>
                  <a:cubicBezTo>
                    <a:pt x="130489" y="103675"/>
                    <a:pt x="140460" y="87412"/>
                    <a:pt x="147913" y="69988"/>
                  </a:cubicBezTo>
                  <a:cubicBezTo>
                    <a:pt x="115582" y="36107"/>
                    <a:pt x="73860" y="11519"/>
                    <a:pt x="27008" y="0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B78DFB-CACF-8A93-6F50-4B852508181E}"/>
                </a:ext>
              </a:extLst>
            </p:cNvPr>
            <p:cNvSpPr/>
            <p:nvPr/>
          </p:nvSpPr>
          <p:spPr>
            <a:xfrm>
              <a:off x="5408631" y="409727"/>
              <a:ext cx="66383" cy="142589"/>
            </a:xfrm>
            <a:custGeom>
              <a:avLst/>
              <a:gdLst>
                <a:gd name="connsiteX0" fmla="*/ 66383 w 66383"/>
                <a:gd name="connsiteY0" fmla="*/ 139685 h 142589"/>
                <a:gd name="connsiteX1" fmla="*/ 60769 w 66383"/>
                <a:gd name="connsiteY1" fmla="*/ 20328 h 142589"/>
                <a:gd name="connsiteX2" fmla="*/ 66383 w 66383"/>
                <a:gd name="connsiteY2" fmla="*/ 2710 h 142589"/>
                <a:gd name="connsiteX3" fmla="*/ 33567 w 66383"/>
                <a:gd name="connsiteY3" fmla="*/ 0 h 142589"/>
                <a:gd name="connsiteX4" fmla="*/ 9948 w 66383"/>
                <a:gd name="connsiteY4" fmla="*/ 1452 h 142589"/>
                <a:gd name="connsiteX5" fmla="*/ 9948 w 66383"/>
                <a:gd name="connsiteY5" fmla="*/ 141137 h 142589"/>
                <a:gd name="connsiteX6" fmla="*/ 33567 w 66383"/>
                <a:gd name="connsiteY6" fmla="*/ 142589 h 142589"/>
                <a:gd name="connsiteX7" fmla="*/ 66383 w 66383"/>
                <a:gd name="connsiteY7" fmla="*/ 139879 h 14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83" h="142589">
                  <a:moveTo>
                    <a:pt x="66383" y="139685"/>
                  </a:moveTo>
                  <a:cubicBezTo>
                    <a:pt x="52153" y="101642"/>
                    <a:pt x="50024" y="60308"/>
                    <a:pt x="60769" y="20328"/>
                  </a:cubicBezTo>
                  <a:cubicBezTo>
                    <a:pt x="62414" y="14327"/>
                    <a:pt x="64254" y="8422"/>
                    <a:pt x="66383" y="2710"/>
                  </a:cubicBezTo>
                  <a:cubicBezTo>
                    <a:pt x="55735" y="871"/>
                    <a:pt x="44796" y="0"/>
                    <a:pt x="33567" y="0"/>
                  </a:cubicBezTo>
                  <a:cubicBezTo>
                    <a:pt x="25630" y="0"/>
                    <a:pt x="17692" y="484"/>
                    <a:pt x="9948" y="1452"/>
                  </a:cubicBezTo>
                  <a:cubicBezTo>
                    <a:pt x="-3024" y="46368"/>
                    <a:pt x="-3605" y="94769"/>
                    <a:pt x="9948" y="141137"/>
                  </a:cubicBezTo>
                  <a:cubicBezTo>
                    <a:pt x="17692" y="142105"/>
                    <a:pt x="25533" y="142589"/>
                    <a:pt x="33567" y="142589"/>
                  </a:cubicBezTo>
                  <a:cubicBezTo>
                    <a:pt x="44700" y="142589"/>
                    <a:pt x="55735" y="141621"/>
                    <a:pt x="66383" y="139879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41718DC0-4644-0FF2-8F4A-B6CD6022D8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9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5ABA69-B3D5-F3B7-4E43-69991F113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B9859-F00E-8C63-F91B-5D91A8A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540912D-D14E-55AC-C114-6C8756261D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23829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36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</p:spTree>
    <p:extLst>
      <p:ext uri="{BB962C8B-B14F-4D97-AF65-F5344CB8AC3E}">
        <p14:creationId xmlns:p14="http://schemas.microsoft.com/office/powerpoint/2010/main" val="23570604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71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306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843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12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BB883F5-A77E-D87E-A4F9-22E5E7FD0570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15664A56-2E45-EFDE-87D6-72129B3A48F3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C417B8C9-A29B-777A-0B5A-AF79785A63F2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ADA57405-BFEB-3AC9-DF19-FF6BAA4A1FAB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96FE11A6-A3D0-A2ED-46AA-627D944BDC0E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C64E908D-4E31-8C2E-AA53-2A056A060F61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0EB3E127-4C71-327C-E867-944DABB99C61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5FE116B1-86BE-B5F6-C72E-9617300DB9E5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2824A0B2-F153-CB5E-477A-2CF02DCF99E2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041FF938-B676-C2E5-2E2F-84FDD2160296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04A81F6B-3640-B667-C796-8F5B6E2B9ABA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A1538C03-BC04-E317-DBF9-A7279A999E69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48DDF9E3-1ABD-3028-C8F0-78DF80879ADB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3C48A94E-12A4-5E94-1AA8-A650480472DC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F34DD2DB-7D32-269F-05FF-08A615E41075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70D9430D-A48B-FE46-0146-277114933C53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EEA66B5A-8D8D-CD3B-3E78-4365D143595D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62E458FE-E83A-D210-CB36-0CC64CB6C0C0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84217895-7524-F769-74DA-A86AE630B286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2B3B43BA-EF01-ED7C-3F72-61ACCB33BD6D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BFA81902-CF20-FF30-0A34-4F8523B79B6B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9713F585-E541-A5FB-9636-B76C0AC5274C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410B1B61-E4B9-5DC4-F200-2F4A07B8B65B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838001A7-5381-A4DF-B166-A20B1D74923D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A19523B5-1114-1822-88D8-4186A76324FB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E380989B-212C-013D-C633-22DD3A19460D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5D4D8573-73B1-3D04-3C4B-8B342E159489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4B00A9AD-F428-D063-3BCC-0036915E16D6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7D4C96D0-5D46-4005-AEBC-BE9A6D12B8CC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10" name="Freeform 50">
                <a:extLst>
                  <a:ext uri="{FF2B5EF4-FFF2-40B4-BE49-F238E27FC236}">
                    <a16:creationId xmlns:a16="http://schemas.microsoft.com/office/drawing/2014/main" id="{86746446-0874-37F0-6941-1F35D7E6D828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1">
                <a:extLst>
                  <a:ext uri="{FF2B5EF4-FFF2-40B4-BE49-F238E27FC236}">
                    <a16:creationId xmlns:a16="http://schemas.microsoft.com/office/drawing/2014/main" id="{74FB78A7-1263-78D8-A962-A4E2EDC5CE1C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2">
                <a:extLst>
                  <a:ext uri="{FF2B5EF4-FFF2-40B4-BE49-F238E27FC236}">
                    <a16:creationId xmlns:a16="http://schemas.microsoft.com/office/drawing/2014/main" id="{048F9824-15BB-1110-38E2-4CE0F69CD4C3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A2A989D0-A67B-F015-076C-C70314392A2B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A2CAC627-4200-CFE1-06F0-48F520DA0A5E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A7359EE2-6CA9-B6B5-D2AA-A0F4D8F52CB7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39DB47A8-5DD5-1EC3-D28B-6461F1920BBD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CFDCD842-ECED-10B3-340B-8C73C2CCECEC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A58F8A4A-2C99-DEC7-A733-FFFBA2849A56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14804283-2A94-3DF9-5EFF-DACCC7FFCBFA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59B92716-D746-5CA6-9784-12097AC99A53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FBB290D0-F2C5-8A99-BA3C-6A756A185D24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237ADBFC-3A0D-FAEF-1870-1125278B5DBD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142E99-845F-00D8-012E-C8E9E20600A2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1" r:id="rId68"/>
    <p:sldLayoutId id="2147484693" r:id="rId69"/>
    <p:sldLayoutId id="2147484694" r:id="rId70"/>
    <p:sldLayoutId id="2147484695" r:id="rId71"/>
    <p:sldLayoutId id="2147484696" r:id="rId7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How to update page titles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7AE68-4AF0-BFAB-E7CE-C462D2549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3E0C2AC-C693-31C1-C7E9-0887E09B1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CA36B3C-8F1A-EC71-A8CA-9BE3F9C45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2F2F2A-112A-9D2C-83C9-B1FA0386F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1372"/>
            <a:ext cx="12192000" cy="30998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69BDCE-6876-8796-83FE-69E2135BE2F5}"/>
              </a:ext>
            </a:extLst>
          </p:cNvPr>
          <p:cNvSpPr/>
          <p:nvPr/>
        </p:nvSpPr>
        <p:spPr>
          <a:xfrm>
            <a:off x="619760" y="4361968"/>
            <a:ext cx="5750560" cy="3217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A0D13501-8562-1C83-8A8D-1BD438AF9D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The reason the page title is “Ex Libris Discovery” is because of this line we have in the Header/Footer Tiles Labels code table </a:t>
            </a:r>
          </a:p>
        </p:txBody>
      </p:sp>
    </p:spTree>
    <p:extLst>
      <p:ext uri="{BB962C8B-B14F-4D97-AF65-F5344CB8AC3E}">
        <p14:creationId xmlns:p14="http://schemas.microsoft.com/office/powerpoint/2010/main" val="362414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8235-2FA7-0377-0A12-DB8D82B7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5C81B24-8D5F-6262-5F89-119EC2BF2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3F49EB1-A924-067B-1AE2-87A6A2EF5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E80A3F-7460-59F7-189E-0BFB7F805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1520"/>
            <a:ext cx="12192000" cy="30549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A48B2F-6A87-C6E8-CB38-D2A45FE844E4}"/>
              </a:ext>
            </a:extLst>
          </p:cNvPr>
          <p:cNvSpPr/>
          <p:nvPr/>
        </p:nvSpPr>
        <p:spPr>
          <a:xfrm>
            <a:off x="558800" y="3589808"/>
            <a:ext cx="5750560" cy="3217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028022C6-8B47-545F-BD23-A52E4F7E89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Now we have changed the text from “Ex Libris Discovery” to “Alma U. One Search”</a:t>
            </a:r>
          </a:p>
        </p:txBody>
      </p:sp>
    </p:spTree>
    <p:extLst>
      <p:ext uri="{BB962C8B-B14F-4D97-AF65-F5344CB8AC3E}">
        <p14:creationId xmlns:p14="http://schemas.microsoft.com/office/powerpoint/2010/main" val="659670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E65E5-08DB-7F3C-C492-43853A3E0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5A4A4D9-2087-B94E-0124-5682AE79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DD805FF-744B-FC6E-3A3E-E320C9BE3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2ACF12-6178-ED56-8BF6-D5E566D7B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6988"/>
            <a:ext cx="12192000" cy="36901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CDB61A-75B6-8DD2-F392-DD0CC3A83809}"/>
              </a:ext>
            </a:extLst>
          </p:cNvPr>
          <p:cNvSpPr/>
          <p:nvPr/>
        </p:nvSpPr>
        <p:spPr>
          <a:xfrm>
            <a:off x="365688" y="1757680"/>
            <a:ext cx="2367352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CBFBE68F-AA89-6291-8750-3B8500FC41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We see the change in Primo VE NDE</a:t>
            </a:r>
          </a:p>
        </p:txBody>
      </p:sp>
    </p:spTree>
    <p:extLst>
      <p:ext uri="{BB962C8B-B14F-4D97-AF65-F5344CB8AC3E}">
        <p14:creationId xmlns:p14="http://schemas.microsoft.com/office/powerpoint/2010/main" val="70033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470FF-0312-D534-F9F8-5AB9115C6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9944308-3441-AD25-2A0A-C92C2687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D936D3-921D-F528-9D32-0C52FE89E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231BE9F3-4A0D-DBA8-5C95-C79BD2C15D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8092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we search Primo VE NDE for “Librarianship in Taiwan” then the page title is “Ex Libris Discovery – librarianship in Taiwan”.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77A7BF-5411-4879-3048-E408FC66D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2922"/>
            <a:ext cx="12192000" cy="40554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879B51-3D99-6AA8-456F-4676420F8E4A}"/>
              </a:ext>
            </a:extLst>
          </p:cNvPr>
          <p:cNvSpPr/>
          <p:nvPr/>
        </p:nvSpPr>
        <p:spPr>
          <a:xfrm>
            <a:off x="365688" y="2292922"/>
            <a:ext cx="2367352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2BCF78-60B1-E183-2187-A2BA64D6C15B}"/>
              </a:ext>
            </a:extLst>
          </p:cNvPr>
          <p:cNvSpPr/>
          <p:nvPr/>
        </p:nvSpPr>
        <p:spPr>
          <a:xfrm>
            <a:off x="2895600" y="3525520"/>
            <a:ext cx="1330960" cy="2946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70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49082-3DCB-DC03-978D-AC6CCFA67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C75EE9-28ED-7645-09EF-AC472CE85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89DF627-7427-32DE-01BD-5BA0AD36A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8BCE26-D6AD-A90B-F8CC-8669EA833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0063"/>
            <a:ext cx="12192000" cy="30410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3CD3F0-6A2C-EEEF-A0EF-D93339962A44}"/>
              </a:ext>
            </a:extLst>
          </p:cNvPr>
          <p:cNvSpPr/>
          <p:nvPr/>
        </p:nvSpPr>
        <p:spPr>
          <a:xfrm>
            <a:off x="579120" y="4047008"/>
            <a:ext cx="5740400" cy="3116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399567AB-BAB0-9CF6-273D-416DCA6E85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The reason the page title is “Ex Libris Discovery – librarianship in Taiwan” is because of this line we have in the Header/Footer Tiles Labels code table </a:t>
            </a:r>
          </a:p>
        </p:txBody>
      </p:sp>
    </p:spTree>
    <p:extLst>
      <p:ext uri="{BB962C8B-B14F-4D97-AF65-F5344CB8AC3E}">
        <p14:creationId xmlns:p14="http://schemas.microsoft.com/office/powerpoint/2010/main" val="1331496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D7B55-D415-D907-84CE-D887663AD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7642129-26E8-52EB-7E4D-542A9655F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599CCAB-AE93-3CA3-A13E-7962A9C9C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D1EF28-BA8C-1E1E-0FB0-1EE9841A3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1919"/>
            <a:ext cx="12192000" cy="2994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91145A-EBE4-C90E-4BD2-BDD1985D6522}"/>
              </a:ext>
            </a:extLst>
          </p:cNvPr>
          <p:cNvSpPr/>
          <p:nvPr/>
        </p:nvSpPr>
        <p:spPr>
          <a:xfrm>
            <a:off x="558800" y="3975888"/>
            <a:ext cx="5750560" cy="3217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506C5714-1781-A3D5-DF47-B59DF1269D7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Now we have changed the text from “Ex Libris Discovery - {{query}}” to “One Search - {{query}}”</a:t>
            </a:r>
          </a:p>
        </p:txBody>
      </p:sp>
    </p:spTree>
    <p:extLst>
      <p:ext uri="{BB962C8B-B14F-4D97-AF65-F5344CB8AC3E}">
        <p14:creationId xmlns:p14="http://schemas.microsoft.com/office/powerpoint/2010/main" val="2662925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88596-6EC9-25A6-E2BB-8C45C2BDC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2EA1A59-103E-D6C6-514B-D22F4CAFF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21D07D-0BAD-FBB5-6E30-8064B22C7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D1144D-6359-6B81-94A9-581DFB755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0631"/>
            <a:ext cx="12192000" cy="40682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9FAC32-50CC-D558-37F6-FF856DB7E4CC}"/>
              </a:ext>
            </a:extLst>
          </p:cNvPr>
          <p:cNvSpPr/>
          <p:nvPr/>
        </p:nvSpPr>
        <p:spPr>
          <a:xfrm>
            <a:off x="365688" y="1757680"/>
            <a:ext cx="2367352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107FE800-287F-083F-1ABA-CA8B83DC8F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We see the change in Primo VE NDE</a:t>
            </a:r>
          </a:p>
        </p:txBody>
      </p:sp>
    </p:spTree>
    <p:extLst>
      <p:ext uri="{BB962C8B-B14F-4D97-AF65-F5344CB8AC3E}">
        <p14:creationId xmlns:p14="http://schemas.microsoft.com/office/powerpoint/2010/main" val="3122763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5CE1C-E7DD-6BAE-EF0F-4298CF729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141B2D9-27E9-401B-3218-9C0A8ACCF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2B80BC3-442B-3AD0-4414-D33763BD1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0F5939-DDB9-0889-5C47-C0D8FDB79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6346"/>
            <a:ext cx="12192000" cy="4406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7AA1122-7500-6EDC-9F96-C8836FB4DB02}"/>
              </a:ext>
            </a:extLst>
          </p:cNvPr>
          <p:cNvSpPr txBox="1">
            <a:spLocks/>
          </p:cNvSpPr>
          <p:nvPr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59CD943-D024-467A-B36E-F11E1285ED75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969A3CA6-EA4A-1C85-FFD3-E9C82222A6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8092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we click a search result title “Librarianship in Taiwan” to get to the full view, then the page title is “Librarianship in Taiwan – Alma University” (my institution name is ”Alma University”).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D725D4-63BE-9A4B-AD5F-046E62EB792B}"/>
              </a:ext>
            </a:extLst>
          </p:cNvPr>
          <p:cNvSpPr/>
          <p:nvPr/>
        </p:nvSpPr>
        <p:spPr>
          <a:xfrm>
            <a:off x="365688" y="1927162"/>
            <a:ext cx="2367352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A73E57-F972-EC82-D1B0-43CB8CA8F2A9}"/>
              </a:ext>
            </a:extLst>
          </p:cNvPr>
          <p:cNvSpPr/>
          <p:nvPr/>
        </p:nvSpPr>
        <p:spPr>
          <a:xfrm>
            <a:off x="2306320" y="4226560"/>
            <a:ext cx="1330960" cy="2946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755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62BDB-DDEB-B984-39F8-CFB47AB15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573D14C-2256-C63D-23AA-4065266E7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096259B-BE8C-F0F2-AD41-9867A44B1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C04241-E88C-5052-98F9-811693677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7679"/>
            <a:ext cx="12192000" cy="2994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C7A87C-F287-7F7E-F2F9-358A2DF333E6}"/>
              </a:ext>
            </a:extLst>
          </p:cNvPr>
          <p:cNvSpPr/>
          <p:nvPr/>
        </p:nvSpPr>
        <p:spPr>
          <a:xfrm>
            <a:off x="457200" y="4961408"/>
            <a:ext cx="5882640" cy="330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D6796173-9B43-A03B-77DE-56B9BF7E14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The reason the page title is “Librarianship in Taiwan – Alma University” is because of this line we have in the Header/Footer Tiles Labels code table </a:t>
            </a:r>
          </a:p>
        </p:txBody>
      </p:sp>
    </p:spTree>
    <p:extLst>
      <p:ext uri="{BB962C8B-B14F-4D97-AF65-F5344CB8AC3E}">
        <p14:creationId xmlns:p14="http://schemas.microsoft.com/office/powerpoint/2010/main" val="2186151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A2E5B-2B0E-77E9-7853-FABF5491A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D0D6419-E6CF-D226-45ED-CDC59BD3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1EE7BF-2F68-9FFB-A9DB-C16E9BD63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902CB2-6DA9-4EC4-15DA-596B9354AE99}"/>
              </a:ext>
            </a:extLst>
          </p:cNvPr>
          <p:cNvSpPr/>
          <p:nvPr/>
        </p:nvSpPr>
        <p:spPr>
          <a:xfrm>
            <a:off x="457200" y="4961408"/>
            <a:ext cx="5882640" cy="330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3C4F40B2-467F-3982-8546-4834EF64B77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1641702"/>
          </a:xfrm>
        </p:spPr>
        <p:txBody>
          <a:bodyPr/>
          <a:lstStyle/>
          <a:p>
            <a:r>
              <a:rPr lang="en-US" sz="2000" dirty="0"/>
              <a:t>Now we have changed it from:</a:t>
            </a:r>
          </a:p>
          <a:p>
            <a:pPr lvl="1"/>
            <a:r>
              <a:rPr lang="en-US" sz="2000" dirty="0"/>
              <a:t>{{</a:t>
            </a:r>
            <a:r>
              <a:rPr lang="en-US" sz="2000" dirty="0" err="1"/>
              <a:t>recordTitle</a:t>
            </a:r>
            <a:r>
              <a:rPr lang="en-US" sz="2000" dirty="0"/>
              <a:t>}} - {{</a:t>
            </a:r>
            <a:r>
              <a:rPr lang="en-US" sz="2000" dirty="0" err="1"/>
              <a:t>institutionName</a:t>
            </a:r>
            <a:r>
              <a:rPr lang="en-US" sz="2000" dirty="0"/>
              <a:t>}}</a:t>
            </a:r>
          </a:p>
          <a:p>
            <a:r>
              <a:rPr lang="en-US" sz="2000" dirty="0"/>
              <a:t>To:</a:t>
            </a:r>
          </a:p>
          <a:p>
            <a:pPr lvl="1"/>
            <a:r>
              <a:rPr lang="en-US" sz="2000" dirty="0">
                <a:highlight>
                  <a:srgbClr val="FFFF00"/>
                </a:highlight>
              </a:rPr>
              <a:t>Title:</a:t>
            </a:r>
            <a:r>
              <a:rPr lang="en-US" sz="2000" dirty="0"/>
              <a:t> {{</a:t>
            </a:r>
            <a:r>
              <a:rPr lang="en-US" sz="2000" dirty="0" err="1"/>
              <a:t>recordTitle</a:t>
            </a:r>
            <a:r>
              <a:rPr lang="en-US" sz="2000" dirty="0"/>
              <a:t>}} - {{</a:t>
            </a:r>
            <a:r>
              <a:rPr lang="en-US" sz="2000" dirty="0" err="1"/>
              <a:t>institutionName</a:t>
            </a:r>
            <a:r>
              <a:rPr lang="en-US" sz="2000" dirty="0"/>
              <a:t>}}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1E9ED5-2957-69CB-3C8E-BFFE01562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5614"/>
            <a:ext cx="12192000" cy="27139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FD828B-6CF3-A4F9-58F0-EEE817173369}"/>
              </a:ext>
            </a:extLst>
          </p:cNvPr>
          <p:cNvSpPr/>
          <p:nvPr/>
        </p:nvSpPr>
        <p:spPr>
          <a:xfrm>
            <a:off x="4013200" y="5291840"/>
            <a:ext cx="2082800" cy="3577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7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Accessing the configuration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live demo to update page titles</a:t>
            </a:r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5CD89-BCF5-B46A-719C-74EDF8FEA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9F3727-7EC0-9213-4642-97EB47889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210" y="1465605"/>
            <a:ext cx="9814560" cy="4589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D5CB9F3-34A3-B8D3-1DFE-0A6EBB22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A9A019-96CC-A1C6-CE73-58D7ACF83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1AEA48-9A7E-6A17-1207-3FEC3A280FB0}"/>
              </a:ext>
            </a:extLst>
          </p:cNvPr>
          <p:cNvSpPr/>
          <p:nvPr/>
        </p:nvSpPr>
        <p:spPr>
          <a:xfrm>
            <a:off x="1137920" y="1476378"/>
            <a:ext cx="2214880" cy="3930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48F68614-04E2-DE90-7EA0-3D2A761CD9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917992"/>
            <a:ext cx="11335783" cy="1641702"/>
          </a:xfrm>
        </p:spPr>
        <p:txBody>
          <a:bodyPr/>
          <a:lstStyle/>
          <a:p>
            <a:r>
              <a:rPr lang="en-US" sz="2000" dirty="0"/>
              <a:t>We see the change</a:t>
            </a:r>
          </a:p>
        </p:txBody>
      </p:sp>
    </p:spTree>
    <p:extLst>
      <p:ext uri="{BB962C8B-B14F-4D97-AF65-F5344CB8AC3E}">
        <p14:creationId xmlns:p14="http://schemas.microsoft.com/office/powerpoint/2010/main" val="713910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1E5C8-6F12-1B3F-E398-0400B3E4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CCBD09C-B1F6-074B-B81F-41AE0C98D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2C44AD9-76F6-3DFD-1A23-9C86F93FC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1AD8E6-BC6E-D5DA-4E1F-741AFB66C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080" y="993759"/>
            <a:ext cx="7315200" cy="28857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ACBC0E-C9C8-5153-651B-DF7D8415A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080" y="3621459"/>
            <a:ext cx="7315200" cy="28348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272CE35-5CD1-4A6E-D7CA-E16D62DE7337}"/>
              </a:ext>
            </a:extLst>
          </p:cNvPr>
          <p:cNvSpPr/>
          <p:nvPr/>
        </p:nvSpPr>
        <p:spPr>
          <a:xfrm>
            <a:off x="3007360" y="993759"/>
            <a:ext cx="1920240" cy="3880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27DEDC-1D58-3D4C-3270-E92FADA41777}"/>
              </a:ext>
            </a:extLst>
          </p:cNvPr>
          <p:cNvSpPr/>
          <p:nvPr/>
        </p:nvSpPr>
        <p:spPr>
          <a:xfrm>
            <a:off x="2936240" y="3621459"/>
            <a:ext cx="1920240" cy="3880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1D2DB4-43E3-985C-22CC-285BDB782EC1}"/>
              </a:ext>
            </a:extLst>
          </p:cNvPr>
          <p:cNvSpPr txBox="1"/>
          <p:nvPr/>
        </p:nvSpPr>
        <p:spPr>
          <a:xfrm>
            <a:off x="5455920" y="993759"/>
            <a:ext cx="944880" cy="38800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Before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D70B52-D0C6-F886-82C1-FC398F5D292A}"/>
              </a:ext>
            </a:extLst>
          </p:cNvPr>
          <p:cNvSpPr txBox="1"/>
          <p:nvPr/>
        </p:nvSpPr>
        <p:spPr>
          <a:xfrm>
            <a:off x="5455920" y="3635359"/>
            <a:ext cx="944880" cy="388001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After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AB8E8CE-A808-5D82-EF2E-C16C1503086E}"/>
              </a:ext>
            </a:extLst>
          </p:cNvPr>
          <p:cNvCxnSpPr/>
          <p:nvPr/>
        </p:nvCxnSpPr>
        <p:spPr>
          <a:xfrm>
            <a:off x="3261360" y="3879472"/>
            <a:ext cx="254000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062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Introduction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212809"/>
          </a:xfrm>
        </p:spPr>
        <p:txBody>
          <a:bodyPr/>
          <a:lstStyle/>
          <a:p>
            <a:r>
              <a:rPr lang="en-US" dirty="0"/>
              <a:t>The Header/Footer Tiles Labels code table allow the institution to customize the following titles in the NDE UI:</a:t>
            </a:r>
          </a:p>
          <a:p>
            <a:pPr lvl="1"/>
            <a:r>
              <a:rPr lang="en-US" sz="1800" dirty="0" err="1"/>
              <a:t>main.title</a:t>
            </a:r>
            <a:r>
              <a:rPr lang="en-US" sz="1800" dirty="0"/>
              <a:t>—Discovery</a:t>
            </a:r>
          </a:p>
          <a:p>
            <a:pPr lvl="1"/>
            <a:r>
              <a:rPr lang="en-US" sz="1800" dirty="0" err="1"/>
              <a:t>main.description</a:t>
            </a:r>
            <a:r>
              <a:rPr lang="en-US" sz="1800" dirty="0"/>
              <a:t>—Discovery - {{query}}</a:t>
            </a:r>
          </a:p>
          <a:p>
            <a:pPr lvl="1"/>
            <a:r>
              <a:rPr lang="en-US" sz="1800" dirty="0" err="1"/>
              <a:t>nui.full.display.title</a:t>
            </a:r>
            <a:r>
              <a:rPr lang="en-US" sz="1800" dirty="0"/>
              <a:t>—Primo by Ex Libris</a:t>
            </a:r>
          </a:p>
          <a:p>
            <a:pPr lvl="1"/>
            <a:r>
              <a:rPr lang="en-US" sz="1800" dirty="0" err="1"/>
              <a:t>nui.brief.title</a:t>
            </a:r>
            <a:r>
              <a:rPr lang="en-US" sz="1800" dirty="0"/>
              <a:t>—{{</a:t>
            </a:r>
            <a:r>
              <a:rPr lang="en-US" sz="1800" dirty="0" err="1"/>
              <a:t>recordTitle</a:t>
            </a:r>
            <a:r>
              <a:rPr lang="en-US" sz="1800" dirty="0"/>
              <a:t>}} - {{</a:t>
            </a:r>
            <a:r>
              <a:rPr lang="en-US" sz="1800" dirty="0" err="1"/>
              <a:t>institutionName</a:t>
            </a:r>
            <a:r>
              <a:rPr lang="en-US" sz="1800" dirty="0"/>
              <a:t>}}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673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523829"/>
            <a:ext cx="12191999" cy="1030130"/>
          </a:xfrm>
        </p:spPr>
        <p:txBody>
          <a:bodyPr/>
          <a:lstStyle/>
          <a:p>
            <a:r>
              <a:rPr lang="en-US" dirty="0"/>
              <a:t>Accessing the configuration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28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Accessing the configuration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717769"/>
          </a:xfrm>
        </p:spPr>
        <p:txBody>
          <a:bodyPr/>
          <a:lstStyle/>
          <a:p>
            <a:r>
              <a:rPr lang="en-US" dirty="0"/>
              <a:t>The Header/Footer Tiles Labels code table is accessed at “Configuration &gt; Discovery &gt; Display Configuration &gt; Labels”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C99B05-69BE-3B60-B5AB-807AE2E86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734" y="2251955"/>
            <a:ext cx="6220438" cy="37460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2E85AEF-2483-EE74-92DE-F818AB22DC97}"/>
              </a:ext>
            </a:extLst>
          </p:cNvPr>
          <p:cNvSpPr/>
          <p:nvPr/>
        </p:nvSpPr>
        <p:spPr>
          <a:xfrm>
            <a:off x="3609734" y="4511040"/>
            <a:ext cx="1602346" cy="843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2F7F6A-335C-ADFE-E974-A47EDFDA0414}"/>
              </a:ext>
            </a:extLst>
          </p:cNvPr>
          <p:cNvSpPr/>
          <p:nvPr/>
        </p:nvSpPr>
        <p:spPr>
          <a:xfrm>
            <a:off x="5824614" y="5059680"/>
            <a:ext cx="1043546" cy="406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4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809B-0966-2577-9507-09800479D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F1B3DD-1FCD-7ABF-7ADD-79DD4931D1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4" y="963777"/>
            <a:ext cx="5433376" cy="2586789"/>
          </a:xfrm>
        </p:spPr>
        <p:txBody>
          <a:bodyPr/>
          <a:lstStyle/>
          <a:p>
            <a:r>
              <a:rPr lang="en-US" sz="3600" dirty="0"/>
              <a:t>A live demo to update page titles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89C56F0-C4EB-0D87-FA64-F234EAB5A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54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D3B44-D9DF-5179-377F-C40570BBE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A5BA232-1259-DD0A-50AA-0AD3EF52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A349517-22CB-A16F-FAA5-9F610616D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5E3F1E09-9BA4-563E-2097-06D4EE9913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758409"/>
          </a:xfrm>
        </p:spPr>
        <p:txBody>
          <a:bodyPr/>
          <a:lstStyle/>
          <a:p>
            <a:r>
              <a:rPr lang="en-US" dirty="0"/>
              <a:t>We will now look at the Header/Footer Tiles Labels code table.  </a:t>
            </a: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8E9C67-E8DD-B35A-CCB0-C3D396DB2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3089"/>
            <a:ext cx="12192000" cy="22518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D835EDA-F977-714F-54BB-C438803F7123}"/>
              </a:ext>
            </a:extLst>
          </p:cNvPr>
          <p:cNvSpPr/>
          <p:nvPr/>
        </p:nvSpPr>
        <p:spPr>
          <a:xfrm>
            <a:off x="365688" y="4074160"/>
            <a:ext cx="1574872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9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CAD1-FCB8-E11E-4AFB-CD54A197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915734B-D7A3-C77D-829B-C91B7AE21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update page titles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FAA949-0251-3C71-7815-23BCEEB28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56EE9D-064C-6147-F94A-0D26E0ED8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8348"/>
            <a:ext cx="12192000" cy="36633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0527ED13-0680-036B-DDCF-E6E99137E7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8092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we begin using Primo and have not yet done any searches or other activities, then the page title is “Ex Libris Discovery”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9C6C03-2213-8565-7E10-E595947255B4}"/>
              </a:ext>
            </a:extLst>
          </p:cNvPr>
          <p:cNvSpPr/>
          <p:nvPr/>
        </p:nvSpPr>
        <p:spPr>
          <a:xfrm>
            <a:off x="365688" y="2292922"/>
            <a:ext cx="2367352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26756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Props1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8232</TotalTime>
  <Words>533</Words>
  <Application>Microsoft Office PowerPoint</Application>
  <PresentationFormat>Widescreen</PresentationFormat>
  <Paragraphs>71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PowerPoint Presentation</vt:lpstr>
      <vt:lpstr>Accessing the configuration</vt:lpstr>
      <vt:lpstr>PowerPoint Presentation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A live demo to update page titles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5</cp:revision>
  <dcterms:created xsi:type="dcterms:W3CDTF">2023-07-24T19:21:55Z</dcterms:created>
  <dcterms:modified xsi:type="dcterms:W3CDTF">2026-03-24T17:06:11Z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