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22"/>
  </p:notesMasterIdLst>
  <p:handoutMasterIdLst>
    <p:handoutMasterId r:id="rId23"/>
  </p:handoutMasterIdLst>
  <p:sldIdLst>
    <p:sldId id="695" r:id="rId5"/>
    <p:sldId id="863" r:id="rId6"/>
    <p:sldId id="867" r:id="rId7"/>
    <p:sldId id="654" r:id="rId8"/>
    <p:sldId id="856" r:id="rId9"/>
    <p:sldId id="857" r:id="rId10"/>
    <p:sldId id="858" r:id="rId11"/>
    <p:sldId id="859" r:id="rId12"/>
    <p:sldId id="755" r:id="rId13"/>
    <p:sldId id="655" r:id="rId14"/>
    <p:sldId id="757" r:id="rId15"/>
    <p:sldId id="758" r:id="rId16"/>
    <p:sldId id="759" r:id="rId17"/>
    <p:sldId id="860" r:id="rId18"/>
    <p:sldId id="868" r:id="rId19"/>
    <p:sldId id="862" r:id="rId20"/>
    <p:sldId id="9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695"/>
            <p14:sldId id="863"/>
            <p14:sldId id="867"/>
            <p14:sldId id="654"/>
            <p14:sldId id="856"/>
            <p14:sldId id="857"/>
            <p14:sldId id="858"/>
            <p14:sldId id="859"/>
            <p14:sldId id="755"/>
            <p14:sldId id="655"/>
            <p14:sldId id="757"/>
            <p14:sldId id="758"/>
            <p14:sldId id="759"/>
            <p14:sldId id="860"/>
            <p14:sldId id="868"/>
            <p14:sldId id="862"/>
            <p14:sldId id="9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91ACEB-9C1F-4A19-869D-E4B73B500172}" v="15" dt="2026-03-13T03:59:26.9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01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MainMaster modSection">
      <pc:chgData name="Yoel Kortick" userId="167978f5-7f40-4909-85d5-d4149554ad4e" providerId="ADAL" clId="{D5FD8459-2B5C-48A5-9673-8D128202ED48}" dt="2026-03-24T16:56:42.020" v="89" actId="6549"/>
      <pc:docMkLst>
        <pc:docMk/>
      </pc:docMkLst>
      <pc:sldChg chg="modSp mod">
        <pc:chgData name="Yoel Kortick" userId="167978f5-7f40-4909-85d5-d4149554ad4e" providerId="ADAL" clId="{D5FD8459-2B5C-48A5-9673-8D128202ED48}" dt="2026-03-24T16:56:42.020" v="89" actId="6549"/>
        <pc:sldMkLst>
          <pc:docMk/>
          <pc:sldMk cId="772738550" sldId="654"/>
        </pc:sldMkLst>
        <pc:spChg chg="mod">
          <ac:chgData name="Yoel Kortick" userId="167978f5-7f40-4909-85d5-d4149554ad4e" providerId="ADAL" clId="{D5FD8459-2B5C-48A5-9673-8D128202ED48}" dt="2026-03-24T16:56:42.020" v="89" actId="6549"/>
          <ac:spMkLst>
            <pc:docMk/>
            <pc:sldMk cId="772738550" sldId="654"/>
            <ac:spMk id="11" creationId="{8AA17C08-C6C9-2BA1-CFB6-FDA2C4B54885}"/>
          </ac:spMkLst>
        </pc:spChg>
      </pc:sldChg>
      <pc:sldChg chg="del">
        <pc:chgData name="Yoel Kortick" userId="167978f5-7f40-4909-85d5-d4149554ad4e" providerId="ADAL" clId="{D5FD8459-2B5C-48A5-9673-8D128202ED48}" dt="2026-03-24T16:56:23.200" v="84" actId="47"/>
        <pc:sldMkLst>
          <pc:docMk/>
          <pc:sldMk cId="3623821938" sldId="659"/>
        </pc:sldMkLst>
      </pc:sldChg>
      <pc:sldChg chg="modSp add mod">
        <pc:chgData name="Yoel Kortick" userId="167978f5-7f40-4909-85d5-d4149554ad4e" providerId="ADAL" clId="{D5FD8459-2B5C-48A5-9673-8D128202ED48}" dt="2026-03-13T03:56:15.468" v="2" actId="14100"/>
        <pc:sldMkLst>
          <pc:docMk/>
          <pc:sldMk cId="3525967866" sldId="695"/>
        </pc:sldMkLst>
        <pc:spChg chg="mod">
          <ac:chgData name="Yoel Kortick" userId="167978f5-7f40-4909-85d5-d4149554ad4e" providerId="ADAL" clId="{D5FD8459-2B5C-48A5-9673-8D128202ED48}" dt="2026-03-13T03:56:15.468" v="2" actId="14100"/>
          <ac:spMkLst>
            <pc:docMk/>
            <pc:sldMk cId="3525967866" sldId="695"/>
            <ac:spMk id="2" creationId="{66703585-6643-7B67-9AED-C7BC9FEB0506}"/>
          </ac:spMkLst>
        </pc:spChg>
      </pc:sldChg>
      <pc:sldChg chg="add del">
        <pc:chgData name="Yoel Kortick" userId="167978f5-7f40-4909-85d5-d4149554ad4e" providerId="ADAL" clId="{D5FD8459-2B5C-48A5-9673-8D128202ED48}" dt="2026-03-24T16:56:22.314" v="83" actId="47"/>
        <pc:sldMkLst>
          <pc:docMk/>
          <pc:sldMk cId="1471532106" sldId="762"/>
        </pc:sldMkLst>
      </pc:sldChg>
      <pc:sldChg chg="del">
        <pc:chgData name="Yoel Kortick" userId="167978f5-7f40-4909-85d5-d4149554ad4e" providerId="ADAL" clId="{D5FD8459-2B5C-48A5-9673-8D128202ED48}" dt="2026-03-24T16:36:25.622" v="62" actId="47"/>
        <pc:sldMkLst>
          <pc:docMk/>
          <pc:sldMk cId="4223079004" sldId="766"/>
        </pc:sldMkLst>
      </pc:sldChg>
      <pc:sldChg chg="del">
        <pc:chgData name="Yoel Kortick" userId="167978f5-7f40-4909-85d5-d4149554ad4e" providerId="ADAL" clId="{D5FD8459-2B5C-48A5-9673-8D128202ED48}" dt="2026-03-24T16:36:27.599" v="66" actId="47"/>
        <pc:sldMkLst>
          <pc:docMk/>
          <pc:sldMk cId="744144580" sldId="767"/>
        </pc:sldMkLst>
      </pc:sldChg>
      <pc:sldChg chg="del">
        <pc:chgData name="Yoel Kortick" userId="167978f5-7f40-4909-85d5-d4149554ad4e" providerId="ADAL" clId="{D5FD8459-2B5C-48A5-9673-8D128202ED48}" dt="2026-03-24T16:36:28.761" v="68" actId="47"/>
        <pc:sldMkLst>
          <pc:docMk/>
          <pc:sldMk cId="2108950425" sldId="769"/>
        </pc:sldMkLst>
      </pc:sldChg>
      <pc:sldChg chg="del">
        <pc:chgData name="Yoel Kortick" userId="167978f5-7f40-4909-85d5-d4149554ad4e" providerId="ADAL" clId="{D5FD8459-2B5C-48A5-9673-8D128202ED48}" dt="2026-03-24T16:36:28.305" v="67" actId="47"/>
        <pc:sldMkLst>
          <pc:docMk/>
          <pc:sldMk cId="2049700618" sldId="770"/>
        </pc:sldMkLst>
      </pc:sldChg>
      <pc:sldChg chg="del">
        <pc:chgData name="Yoel Kortick" userId="167978f5-7f40-4909-85d5-d4149554ad4e" providerId="ADAL" clId="{D5FD8459-2B5C-48A5-9673-8D128202ED48}" dt="2026-03-24T16:36:29.802" v="70" actId="47"/>
        <pc:sldMkLst>
          <pc:docMk/>
          <pc:sldMk cId="2925773877" sldId="771"/>
        </pc:sldMkLst>
      </pc:sldChg>
      <pc:sldChg chg="del">
        <pc:chgData name="Yoel Kortick" userId="167978f5-7f40-4909-85d5-d4149554ad4e" providerId="ADAL" clId="{D5FD8459-2B5C-48A5-9673-8D128202ED48}" dt="2026-03-24T16:36:30.643" v="71" actId="47"/>
        <pc:sldMkLst>
          <pc:docMk/>
          <pc:sldMk cId="2192094794" sldId="772"/>
        </pc:sldMkLst>
      </pc:sldChg>
      <pc:sldChg chg="del">
        <pc:chgData name="Yoel Kortick" userId="167978f5-7f40-4909-85d5-d4149554ad4e" providerId="ADAL" clId="{D5FD8459-2B5C-48A5-9673-8D128202ED48}" dt="2026-03-24T16:36:33.397" v="73" actId="47"/>
        <pc:sldMkLst>
          <pc:docMk/>
          <pc:sldMk cId="1262922733" sldId="779"/>
        </pc:sldMkLst>
      </pc:sldChg>
      <pc:sldChg chg="del">
        <pc:chgData name="Yoel Kortick" userId="167978f5-7f40-4909-85d5-d4149554ad4e" providerId="ADAL" clId="{D5FD8459-2B5C-48A5-9673-8D128202ED48}" dt="2026-03-24T16:36:34.013" v="74" actId="47"/>
        <pc:sldMkLst>
          <pc:docMk/>
          <pc:sldMk cId="3096195084" sldId="780"/>
        </pc:sldMkLst>
      </pc:sldChg>
      <pc:sldChg chg="del">
        <pc:chgData name="Yoel Kortick" userId="167978f5-7f40-4909-85d5-d4149554ad4e" providerId="ADAL" clId="{D5FD8459-2B5C-48A5-9673-8D128202ED48}" dt="2026-03-24T16:36:35.924" v="77" actId="47"/>
        <pc:sldMkLst>
          <pc:docMk/>
          <pc:sldMk cId="2931195263" sldId="781"/>
        </pc:sldMkLst>
      </pc:sldChg>
      <pc:sldChg chg="del">
        <pc:chgData name="Yoel Kortick" userId="167978f5-7f40-4909-85d5-d4149554ad4e" providerId="ADAL" clId="{D5FD8459-2B5C-48A5-9673-8D128202ED48}" dt="2026-03-24T16:36:36.555" v="78" actId="47"/>
        <pc:sldMkLst>
          <pc:docMk/>
          <pc:sldMk cId="2059363401" sldId="782"/>
        </pc:sldMkLst>
      </pc:sldChg>
      <pc:sldChg chg="del">
        <pc:chgData name="Yoel Kortick" userId="167978f5-7f40-4909-85d5-d4149554ad4e" providerId="ADAL" clId="{D5FD8459-2B5C-48A5-9673-8D128202ED48}" dt="2026-03-24T16:36:37.375" v="79" actId="47"/>
        <pc:sldMkLst>
          <pc:docMk/>
          <pc:sldMk cId="2797215365" sldId="783"/>
        </pc:sldMkLst>
      </pc:sldChg>
      <pc:sldChg chg="del">
        <pc:chgData name="Yoel Kortick" userId="167978f5-7f40-4909-85d5-d4149554ad4e" providerId="ADAL" clId="{D5FD8459-2B5C-48A5-9673-8D128202ED48}" dt="2026-03-24T16:36:38.452" v="80" actId="47"/>
        <pc:sldMkLst>
          <pc:docMk/>
          <pc:sldMk cId="862360035" sldId="784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515595815" sldId="792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230251095" sldId="793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1893018390" sldId="794"/>
        </pc:sldMkLst>
      </pc:sldChg>
      <pc:sldChg chg="del">
        <pc:chgData name="Yoel Kortick" userId="167978f5-7f40-4909-85d5-d4149554ad4e" providerId="ADAL" clId="{D5FD8459-2B5C-48A5-9673-8D128202ED48}" dt="2026-03-24T16:56:23.921" v="85" actId="47"/>
        <pc:sldMkLst>
          <pc:docMk/>
          <pc:sldMk cId="3651084386" sldId="824"/>
        </pc:sldMkLst>
      </pc:sldChg>
      <pc:sldChg chg="del">
        <pc:chgData name="Yoel Kortick" userId="167978f5-7f40-4909-85d5-d4149554ad4e" providerId="ADAL" clId="{D5FD8459-2B5C-48A5-9673-8D128202ED48}" dt="2026-03-24T16:36:26.057" v="63" actId="47"/>
        <pc:sldMkLst>
          <pc:docMk/>
          <pc:sldMk cId="584420" sldId="838"/>
        </pc:sldMkLst>
      </pc:sldChg>
      <pc:sldChg chg="del">
        <pc:chgData name="Yoel Kortick" userId="167978f5-7f40-4909-85d5-d4149554ad4e" providerId="ADAL" clId="{D5FD8459-2B5C-48A5-9673-8D128202ED48}" dt="2026-03-24T16:36:26.595" v="64" actId="47"/>
        <pc:sldMkLst>
          <pc:docMk/>
          <pc:sldMk cId="3701787101" sldId="839"/>
        </pc:sldMkLst>
      </pc:sldChg>
      <pc:sldChg chg="del">
        <pc:chgData name="Yoel Kortick" userId="167978f5-7f40-4909-85d5-d4149554ad4e" providerId="ADAL" clId="{D5FD8459-2B5C-48A5-9673-8D128202ED48}" dt="2026-03-24T16:36:27.121" v="65" actId="47"/>
        <pc:sldMkLst>
          <pc:docMk/>
          <pc:sldMk cId="3279937137" sldId="840"/>
        </pc:sldMkLst>
      </pc:sldChg>
      <pc:sldChg chg="del">
        <pc:chgData name="Yoel Kortick" userId="167978f5-7f40-4909-85d5-d4149554ad4e" providerId="ADAL" clId="{D5FD8459-2B5C-48A5-9673-8D128202ED48}" dt="2026-03-24T16:36:29.291" v="69" actId="47"/>
        <pc:sldMkLst>
          <pc:docMk/>
          <pc:sldMk cId="4168138340" sldId="842"/>
        </pc:sldMkLst>
      </pc:sldChg>
      <pc:sldChg chg="del">
        <pc:chgData name="Yoel Kortick" userId="167978f5-7f40-4909-85d5-d4149554ad4e" providerId="ADAL" clId="{D5FD8459-2B5C-48A5-9673-8D128202ED48}" dt="2026-03-24T16:36:34.574" v="75" actId="47"/>
        <pc:sldMkLst>
          <pc:docMk/>
          <pc:sldMk cId="2812661648" sldId="843"/>
        </pc:sldMkLst>
      </pc:sldChg>
      <pc:sldChg chg="del">
        <pc:chgData name="Yoel Kortick" userId="167978f5-7f40-4909-85d5-d4149554ad4e" providerId="ADAL" clId="{D5FD8459-2B5C-48A5-9673-8D128202ED48}" dt="2026-03-24T16:36:35.174" v="76" actId="47"/>
        <pc:sldMkLst>
          <pc:docMk/>
          <pc:sldMk cId="3771571793" sldId="844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1703302687" sldId="845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2943803480" sldId="847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1751088727" sldId="848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460305240" sldId="849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579323400" sldId="850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4078708347" sldId="851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3494018913" sldId="852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4257515856" sldId="853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1718198664" sldId="854"/>
        </pc:sldMkLst>
      </pc:sldChg>
      <pc:sldChg chg="del">
        <pc:chgData name="Yoel Kortick" userId="167978f5-7f40-4909-85d5-d4149554ad4e" providerId="ADAL" clId="{D5FD8459-2B5C-48A5-9673-8D128202ED48}" dt="2026-03-24T16:55:51.798" v="81" actId="47"/>
        <pc:sldMkLst>
          <pc:docMk/>
          <pc:sldMk cId="186665416" sldId="855"/>
        </pc:sldMkLst>
      </pc:sldChg>
      <pc:sldChg chg="modSp add mod">
        <pc:chgData name="Yoel Kortick" userId="167978f5-7f40-4909-85d5-d4149554ad4e" providerId="ADAL" clId="{D5FD8459-2B5C-48A5-9673-8D128202ED48}" dt="2026-03-24T16:56:31.020" v="88" actId="6549"/>
        <pc:sldMkLst>
          <pc:docMk/>
          <pc:sldMk cId="678043928" sldId="863"/>
        </pc:sldMkLst>
        <pc:spChg chg="mod">
          <ac:chgData name="Yoel Kortick" userId="167978f5-7f40-4909-85d5-d4149554ad4e" providerId="ADAL" clId="{D5FD8459-2B5C-48A5-9673-8D128202ED48}" dt="2026-03-24T16:56:31.020" v="88" actId="6549"/>
          <ac:spMkLst>
            <pc:docMk/>
            <pc:sldMk cId="678043928" sldId="863"/>
            <ac:spMk id="5" creationId="{D89EA724-59DC-B6BB-651A-64C2DCF7B983}"/>
          </ac:spMkLst>
        </pc:spChg>
      </pc:sldChg>
      <pc:sldChg chg="modSp add del mod">
        <pc:chgData name="Yoel Kortick" userId="167978f5-7f40-4909-85d5-d4149554ad4e" providerId="ADAL" clId="{D5FD8459-2B5C-48A5-9673-8D128202ED48}" dt="2026-03-24T16:36:24.965" v="61" actId="47"/>
        <pc:sldMkLst>
          <pc:docMk/>
          <pc:sldMk cId="1437882007" sldId="864"/>
        </pc:sldMkLst>
      </pc:sldChg>
      <pc:sldChg chg="modSp add del mod">
        <pc:chgData name="Yoel Kortick" userId="167978f5-7f40-4909-85d5-d4149554ad4e" providerId="ADAL" clId="{D5FD8459-2B5C-48A5-9673-8D128202ED48}" dt="2026-03-24T16:36:32.842" v="72" actId="47"/>
        <pc:sldMkLst>
          <pc:docMk/>
          <pc:sldMk cId="1260299166" sldId="865"/>
        </pc:sldMkLst>
      </pc:sldChg>
      <pc:sldChg chg="modSp add del mod">
        <pc:chgData name="Yoel Kortick" userId="167978f5-7f40-4909-85d5-d4149554ad4e" providerId="ADAL" clId="{D5FD8459-2B5C-48A5-9673-8D128202ED48}" dt="2026-03-24T16:55:51.798" v="81" actId="47"/>
        <pc:sldMkLst>
          <pc:docMk/>
          <pc:sldMk cId="2360690945" sldId="866"/>
        </pc:sldMkLst>
      </pc:sldChg>
      <pc:sldChg chg="modSp add mod">
        <pc:chgData name="Yoel Kortick" userId="167978f5-7f40-4909-85d5-d4149554ad4e" providerId="ADAL" clId="{D5FD8459-2B5C-48A5-9673-8D128202ED48}" dt="2026-03-13T03:57:54.147" v="47" actId="20577"/>
        <pc:sldMkLst>
          <pc:docMk/>
          <pc:sldMk cId="110725825" sldId="867"/>
        </pc:sldMkLst>
        <pc:spChg chg="mod">
          <ac:chgData name="Yoel Kortick" userId="167978f5-7f40-4909-85d5-d4149554ad4e" providerId="ADAL" clId="{D5FD8459-2B5C-48A5-9673-8D128202ED48}" dt="2026-03-13T03:57:54.147" v="47" actId="20577"/>
          <ac:spMkLst>
            <pc:docMk/>
            <pc:sldMk cId="110725825" sldId="867"/>
            <ac:spMk id="8" creationId="{5025B954-3C1F-5967-B20F-6D81C8810711}"/>
          </ac:spMkLst>
        </pc:spChg>
      </pc:sldChg>
      <pc:sldChg chg="modSp add mod">
        <pc:chgData name="Yoel Kortick" userId="167978f5-7f40-4909-85d5-d4149554ad4e" providerId="ADAL" clId="{D5FD8459-2B5C-48A5-9673-8D128202ED48}" dt="2026-03-13T03:57:42.744" v="44" actId="255"/>
        <pc:sldMkLst>
          <pc:docMk/>
          <pc:sldMk cId="3882012385" sldId="868"/>
        </pc:sldMkLst>
        <pc:spChg chg="mod">
          <ac:chgData name="Yoel Kortick" userId="167978f5-7f40-4909-85d5-d4149554ad4e" providerId="ADAL" clId="{D5FD8459-2B5C-48A5-9673-8D128202ED48}" dt="2026-03-13T03:57:42.744" v="44" actId="255"/>
          <ac:spMkLst>
            <pc:docMk/>
            <pc:sldMk cId="3882012385" sldId="868"/>
            <ac:spMk id="8" creationId="{5025B954-3C1F-5967-B20F-6D81C8810711}"/>
          </ac:spMkLst>
        </pc:spChg>
      </pc:sldChg>
      <pc:sldChg chg="add">
        <pc:chgData name="Yoel Kortick" userId="167978f5-7f40-4909-85d5-d4149554ad4e" providerId="ADAL" clId="{D5FD8459-2B5C-48A5-9673-8D128202ED48}" dt="2026-03-13T03:58:48.552" v="55"/>
        <pc:sldMkLst>
          <pc:docMk/>
          <pc:sldMk cId="479036649" sldId="902"/>
        </pc:sldMkLst>
      </pc:sldChg>
      <pc:sldMasterChg chg="addSp delSp modSp mod delSldLayout modSldLayout">
        <pc:chgData name="Yoel Kortick" userId="167978f5-7f40-4909-85d5-d4149554ad4e" providerId="ADAL" clId="{D5FD8459-2B5C-48A5-9673-8D128202ED48}" dt="2026-03-13T03:59:32.626" v="59" actId="478"/>
        <pc:sldMasterMkLst>
          <pc:docMk/>
          <pc:sldMasterMk cId="1691894521" sldId="2147483966"/>
        </pc:sldMasterMkLst>
        <pc:picChg chg="add mod">
          <ac:chgData name="Yoel Kortick" userId="167978f5-7f40-4909-85d5-d4149554ad4e" providerId="ADAL" clId="{D5FD8459-2B5C-48A5-9673-8D128202ED48}" dt="2026-03-13T03:59:26.997" v="58"/>
          <ac:picMkLst>
            <pc:docMk/>
            <pc:sldMasterMk cId="1691894521" sldId="2147483966"/>
            <ac:picMk id="3" creationId="{777D7B8A-A140-E790-6F68-6A0693080105}"/>
          </ac:picMkLst>
        </pc:picChg>
        <pc:sldLayoutChg chg="delSp mod">
          <pc:chgData name="Yoel Kortick" userId="167978f5-7f40-4909-85d5-d4149554ad4e" providerId="ADAL" clId="{D5FD8459-2B5C-48A5-9673-8D128202ED48}" dt="2026-03-13T03:59:32.626" v="59" actId="478"/>
          <pc:sldLayoutMkLst>
            <pc:docMk/>
            <pc:sldMasterMk cId="1691894521" sldId="2147483966"/>
            <pc:sldLayoutMk cId="447397038" sldId="214748391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2A9C7-AF8E-4C09-BB00-1E1EA1EE349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69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r>
              <a:rPr lang="en-NL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center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ngle image - 2 or 3 lines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-5" y="-11"/>
            <a:ext cx="12192004" cy="6582436"/>
          </a:xfrm>
          <a:prstGeom prst="rect">
            <a:avLst/>
          </a:prstGeom>
          <a:gradFill flip="none" rotWithShape="1">
            <a:gsLst>
              <a:gs pos="0">
                <a:srgbClr val="B39FD8"/>
              </a:gs>
              <a:gs pos="64000">
                <a:schemeClr val="bg2">
                  <a:lumMod val="60000"/>
                  <a:lumOff val="40000"/>
                </a:schemeClr>
              </a:gs>
              <a:gs pos="100000">
                <a:schemeClr val="bg2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-20412" y="6113021"/>
            <a:ext cx="12212412" cy="744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C9E0084-1BBE-803B-F4D4-530F7FD578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475" y="2130266"/>
            <a:ext cx="5576763" cy="216911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Two or three</a:t>
            </a:r>
            <a:br>
              <a:rPr lang="en-US"/>
            </a:br>
            <a:r>
              <a:rPr lang="en-US"/>
              <a:t>line title here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4E2F64-1CF9-ED20-65FE-D01EF624EA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7475" y="4383735"/>
            <a:ext cx="5576763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E2601FE-0EB6-E94B-1BD5-E13E5D6587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C51011-248D-19E1-3F64-2153EDA8B492}"/>
              </a:ext>
            </a:extLst>
          </p:cNvPr>
          <p:cNvSpPr/>
          <p:nvPr userDrawn="1"/>
        </p:nvSpPr>
        <p:spPr>
          <a:xfrm>
            <a:off x="7025995" y="632427"/>
            <a:ext cx="4848160" cy="4848155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2605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ght Gradient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5B4F137-457C-8970-EFEC-298491A3E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0" y="0"/>
            <a:ext cx="4151311" cy="6858000"/>
          </a:xfrm>
          <a:prstGeom prst="rect">
            <a:avLst/>
          </a:prstGeom>
          <a:gradFill>
            <a:gsLst>
              <a:gs pos="85000">
                <a:srgbClr val="3595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908939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95000"/>
              </a:lnSpc>
              <a:buNone/>
              <a:defRPr sz="3600" spc="0" baseline="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Enter date, agenda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355F1B-2024-F95A-6F46-1B1748798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  <a:endParaRPr lang="en-GB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541D86-F871-9AD5-5C0D-1A70D3EE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801CEDE-5190-BB35-50C3-F5E6843ADE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75725" y="908938"/>
            <a:ext cx="2663825" cy="5104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Enter your agenda here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E7BC35B-6E1E-373A-9BC6-7C7A5792071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32400" y="908938"/>
            <a:ext cx="2663825" cy="5104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Enter your agenda here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063EA2-0B14-2A03-9F94-59FBC522EA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263" t="23870" r="9262" b="23680"/>
          <a:stretch/>
        </p:blipFill>
        <p:spPr>
          <a:xfrm>
            <a:off x="550863" y="6329363"/>
            <a:ext cx="1296000" cy="2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8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t Pattern - 1 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2BD9C-D948-D0D2-FB62-231BD39CD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22" r="216" b="105"/>
          <a:stretch/>
        </p:blipFill>
        <p:spPr>
          <a:xfrm>
            <a:off x="0" y="0"/>
            <a:ext cx="12190728" cy="6858000"/>
          </a:xfrm>
          <a:prstGeom prst="rect">
            <a:avLst/>
          </a:prstGeom>
        </p:spPr>
      </p:pic>
      <p:grpSp>
        <p:nvGrpSpPr>
          <p:cNvPr id="6" name="Graphic 13">
            <a:extLst>
              <a:ext uri="{FF2B5EF4-FFF2-40B4-BE49-F238E27FC236}">
                <a16:creationId xmlns:a16="http://schemas.microsoft.com/office/drawing/2014/main" id="{D52C985B-47D7-433E-A866-3C0AB39D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16434" y="371476"/>
            <a:ext cx="341492" cy="376238"/>
            <a:chOff x="5408631" y="362875"/>
            <a:chExt cx="214296" cy="23610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1CBA01-B8A4-42BF-DAC5-B83D0B7BC3FC}"/>
                </a:ext>
              </a:extLst>
            </p:cNvPr>
            <p:cNvSpPr/>
            <p:nvPr/>
          </p:nvSpPr>
          <p:spPr>
            <a:xfrm>
              <a:off x="5474917" y="481070"/>
              <a:ext cx="147913" cy="117904"/>
            </a:xfrm>
            <a:custGeom>
              <a:avLst/>
              <a:gdLst>
                <a:gd name="connsiteX0" fmla="*/ 97 w 147913"/>
                <a:gd name="connsiteY0" fmla="*/ 68342 h 117904"/>
                <a:gd name="connsiteX1" fmla="*/ 14036 w 147913"/>
                <a:gd name="connsiteY1" fmla="*/ 98061 h 117904"/>
                <a:gd name="connsiteX2" fmla="*/ 27105 w 147913"/>
                <a:gd name="connsiteY2" fmla="*/ 117905 h 117904"/>
                <a:gd name="connsiteX3" fmla="*/ 147913 w 147913"/>
                <a:gd name="connsiteY3" fmla="*/ 48111 h 117904"/>
                <a:gd name="connsiteX4" fmla="*/ 118486 w 147913"/>
                <a:gd name="connsiteY4" fmla="*/ 0 h 117904"/>
                <a:gd name="connsiteX5" fmla="*/ 0 w 147913"/>
                <a:gd name="connsiteY5" fmla="*/ 68536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913" h="117904">
                  <a:moveTo>
                    <a:pt x="97" y="68342"/>
                  </a:moveTo>
                  <a:cubicBezTo>
                    <a:pt x="3872" y="78506"/>
                    <a:pt x="8519" y="88477"/>
                    <a:pt x="14036" y="98061"/>
                  </a:cubicBezTo>
                  <a:cubicBezTo>
                    <a:pt x="18005" y="104933"/>
                    <a:pt x="22361" y="111516"/>
                    <a:pt x="27105" y="117905"/>
                  </a:cubicBezTo>
                  <a:cubicBezTo>
                    <a:pt x="73957" y="106386"/>
                    <a:pt x="115582" y="81798"/>
                    <a:pt x="147913" y="48111"/>
                  </a:cubicBezTo>
                  <a:cubicBezTo>
                    <a:pt x="140460" y="30589"/>
                    <a:pt x="130489" y="14424"/>
                    <a:pt x="118486" y="0"/>
                  </a:cubicBezTo>
                  <a:cubicBezTo>
                    <a:pt x="89058" y="35526"/>
                    <a:pt x="47336" y="60501"/>
                    <a:pt x="0" y="68536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BCC4840-F4D7-AF6C-7D05-F1207870A5E0}"/>
                </a:ext>
              </a:extLst>
            </p:cNvPr>
            <p:cNvSpPr/>
            <p:nvPr/>
          </p:nvSpPr>
          <p:spPr>
            <a:xfrm>
              <a:off x="5475014" y="362875"/>
              <a:ext cx="147913" cy="118098"/>
            </a:xfrm>
            <a:custGeom>
              <a:avLst/>
              <a:gdLst>
                <a:gd name="connsiteX0" fmla="*/ 27008 w 147913"/>
                <a:gd name="connsiteY0" fmla="*/ 0 h 118098"/>
                <a:gd name="connsiteX1" fmla="*/ 0 w 147913"/>
                <a:gd name="connsiteY1" fmla="*/ 49563 h 118098"/>
                <a:gd name="connsiteX2" fmla="*/ 118486 w 147913"/>
                <a:gd name="connsiteY2" fmla="*/ 118099 h 118098"/>
                <a:gd name="connsiteX3" fmla="*/ 147913 w 147913"/>
                <a:gd name="connsiteY3" fmla="*/ 69988 h 118098"/>
                <a:gd name="connsiteX4" fmla="*/ 27008 w 147913"/>
                <a:gd name="connsiteY4" fmla="*/ 0 h 11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13" h="118098">
                  <a:moveTo>
                    <a:pt x="27008" y="0"/>
                  </a:moveTo>
                  <a:cubicBezTo>
                    <a:pt x="15779" y="15004"/>
                    <a:pt x="6679" y="31654"/>
                    <a:pt x="0" y="49563"/>
                  </a:cubicBezTo>
                  <a:cubicBezTo>
                    <a:pt x="47433" y="57597"/>
                    <a:pt x="89058" y="82572"/>
                    <a:pt x="118486" y="118099"/>
                  </a:cubicBezTo>
                  <a:cubicBezTo>
                    <a:pt x="130489" y="103675"/>
                    <a:pt x="140460" y="87412"/>
                    <a:pt x="147913" y="69988"/>
                  </a:cubicBezTo>
                  <a:cubicBezTo>
                    <a:pt x="115582" y="36107"/>
                    <a:pt x="73860" y="11519"/>
                    <a:pt x="27008" y="0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B78DFB-CACF-8A93-6F50-4B852508181E}"/>
                </a:ext>
              </a:extLst>
            </p:cNvPr>
            <p:cNvSpPr/>
            <p:nvPr/>
          </p:nvSpPr>
          <p:spPr>
            <a:xfrm>
              <a:off x="5408631" y="409727"/>
              <a:ext cx="66383" cy="142589"/>
            </a:xfrm>
            <a:custGeom>
              <a:avLst/>
              <a:gdLst>
                <a:gd name="connsiteX0" fmla="*/ 66383 w 66383"/>
                <a:gd name="connsiteY0" fmla="*/ 139685 h 142589"/>
                <a:gd name="connsiteX1" fmla="*/ 60769 w 66383"/>
                <a:gd name="connsiteY1" fmla="*/ 20328 h 142589"/>
                <a:gd name="connsiteX2" fmla="*/ 66383 w 66383"/>
                <a:gd name="connsiteY2" fmla="*/ 2710 h 142589"/>
                <a:gd name="connsiteX3" fmla="*/ 33567 w 66383"/>
                <a:gd name="connsiteY3" fmla="*/ 0 h 142589"/>
                <a:gd name="connsiteX4" fmla="*/ 9948 w 66383"/>
                <a:gd name="connsiteY4" fmla="*/ 1452 h 142589"/>
                <a:gd name="connsiteX5" fmla="*/ 9948 w 66383"/>
                <a:gd name="connsiteY5" fmla="*/ 141137 h 142589"/>
                <a:gd name="connsiteX6" fmla="*/ 33567 w 66383"/>
                <a:gd name="connsiteY6" fmla="*/ 142589 h 142589"/>
                <a:gd name="connsiteX7" fmla="*/ 66383 w 66383"/>
                <a:gd name="connsiteY7" fmla="*/ 139879 h 14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83" h="142589">
                  <a:moveTo>
                    <a:pt x="66383" y="139685"/>
                  </a:moveTo>
                  <a:cubicBezTo>
                    <a:pt x="52153" y="101642"/>
                    <a:pt x="50024" y="60308"/>
                    <a:pt x="60769" y="20328"/>
                  </a:cubicBezTo>
                  <a:cubicBezTo>
                    <a:pt x="62414" y="14327"/>
                    <a:pt x="64254" y="8422"/>
                    <a:pt x="66383" y="2710"/>
                  </a:cubicBezTo>
                  <a:cubicBezTo>
                    <a:pt x="55735" y="871"/>
                    <a:pt x="44796" y="0"/>
                    <a:pt x="33567" y="0"/>
                  </a:cubicBezTo>
                  <a:cubicBezTo>
                    <a:pt x="25630" y="0"/>
                    <a:pt x="17692" y="484"/>
                    <a:pt x="9948" y="1452"/>
                  </a:cubicBezTo>
                  <a:cubicBezTo>
                    <a:pt x="-3024" y="46368"/>
                    <a:pt x="-3605" y="94769"/>
                    <a:pt x="9948" y="141137"/>
                  </a:cubicBezTo>
                  <a:cubicBezTo>
                    <a:pt x="17692" y="142105"/>
                    <a:pt x="25533" y="142589"/>
                    <a:pt x="33567" y="142589"/>
                  </a:cubicBezTo>
                  <a:cubicBezTo>
                    <a:pt x="44700" y="142589"/>
                    <a:pt x="55735" y="141621"/>
                    <a:pt x="66383" y="139879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41718DC0-4644-0FF2-8F4A-B6CD6022D8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9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5ABA69-B3D5-F3B7-4E43-69991F113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B9859-F00E-8C63-F91B-5D91A8A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40912D-D14E-55AC-C114-6C8756261D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23829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36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</p:spTree>
    <p:extLst>
      <p:ext uri="{BB962C8B-B14F-4D97-AF65-F5344CB8AC3E}">
        <p14:creationId xmlns:p14="http://schemas.microsoft.com/office/powerpoint/2010/main" val="15613859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/ Chart / Table_Ligh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828198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Header avenir demi 24pt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828198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 dirty="0"/>
              <a:t>Subhead avenir pro 20pt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57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777D7B8A-A140-E790-6F68-6A0693080105}"/>
              </a:ext>
            </a:extLst>
          </p:cNvPr>
          <p:cNvPicPr>
            <a:picLocks noChangeAspect="1"/>
          </p:cNvPicPr>
          <p:nvPr userDrawn="1"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86" r:id="rId68"/>
    <p:sldLayoutId id="2147484687" r:id="rId69"/>
    <p:sldLayoutId id="2147484688" r:id="rId70"/>
    <p:sldLayoutId id="2147484689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knowledge.exlibrisgroup.com/Primo/Product_Documentation/020Primo_VE/Primo_VE_(English)/Go_NDE/Customization_Best_Practices#Understanding_the_File_Structure_of_a_Customization_Package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exlibrisgroup.com/blog/how-to-use-the-primo-ve-nde-customization-package-to-customize-the-library-logo/" TargetMode="External"/><Relationship Id="rId2" Type="http://schemas.openxmlformats.org/officeDocument/2006/relationships/hyperlink" Target="https://developers.exlibrisgroup.com/blog/?tag=how-to-use-the-primo-ve-nde-customization-packag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evelopers.exlibrisgroup.com/blog/how-to-use-the-primo-ve-nde-customization-package-to-change-the-homepage/" TargetMode="External"/><Relationship Id="rId5" Type="http://schemas.openxmlformats.org/officeDocument/2006/relationships/hyperlink" Target="https://developers.exlibrisgroup.com/blog/how-to-use-the-primo-ve-nde-customization-package-to-add-headers-and-footers/" TargetMode="External"/><Relationship Id="rId4" Type="http://schemas.openxmlformats.org/officeDocument/2006/relationships/hyperlink" Target="https://developers.exlibrisgroup.com/blog/how-to-use-the-primo-ve-nde-customization-package-to-customize-a-color-them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703585-6643-7B67-9AED-C7BC9FEB05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9237" y="1194100"/>
            <a:ext cx="6994371" cy="242286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sz="4000" spc="0" dirty="0"/>
          </a:p>
          <a:p>
            <a:pPr>
              <a:lnSpc>
                <a:spcPct val="100000"/>
              </a:lnSpc>
            </a:pPr>
            <a:endParaRPr lang="en-US" sz="4000" spc="0" dirty="0"/>
          </a:p>
          <a:p>
            <a:pPr>
              <a:lnSpc>
                <a:spcPct val="100000"/>
              </a:lnSpc>
            </a:pPr>
            <a:endParaRPr lang="en-US" sz="4000" spc="0" dirty="0"/>
          </a:p>
          <a:p>
            <a:r>
              <a:rPr lang="en-US" sz="4000" dirty="0"/>
              <a:t>Primo VE NDE Configuration</a:t>
            </a:r>
          </a:p>
          <a:p>
            <a:pPr>
              <a:lnSpc>
                <a:spcPct val="100000"/>
              </a:lnSpc>
            </a:pPr>
            <a:endParaRPr lang="en-US" sz="4000" spc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C96CF-589B-1FB3-DCD9-D29AAEAC4949}"/>
              </a:ext>
            </a:extLst>
          </p:cNvPr>
          <p:cNvSpPr txBox="1"/>
          <p:nvPr/>
        </p:nvSpPr>
        <p:spPr>
          <a:xfrm>
            <a:off x="519237" y="5000395"/>
            <a:ext cx="395196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Yoel Kortick</a:t>
            </a:r>
          </a:p>
          <a:p>
            <a:r>
              <a:rPr lang="it-IT" dirty="0">
                <a:solidFill>
                  <a:schemeClr val="bg1"/>
                </a:solidFill>
              </a:rPr>
              <a:t>Yoel.Kortick@clarivate.com</a:t>
            </a:r>
            <a:endParaRPr lang="en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6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E4E5E-8BB9-6BC7-AB64-E4A79A4EB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8493CF-643F-D07A-135A-735F918B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EC59662-70BC-0997-80AF-F5F93A86E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70BEB925-ADAA-6605-B58C-B619D76ADB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95848"/>
          </a:xfrm>
        </p:spPr>
        <p:txBody>
          <a:bodyPr/>
          <a:lstStyle/>
          <a:p>
            <a:r>
              <a:rPr lang="en-US" dirty="0"/>
              <a:t>The Customization Package must contain a folder with the name of the package and then the following subfolders under EXLDEV1_INST-Alma_NDE\assets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75AB6-4C7F-CD35-9BD8-C5B4D23C4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97" y="2308700"/>
            <a:ext cx="2734057" cy="3334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CA539C-731B-8364-B598-77C28C701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97" y="3429000"/>
            <a:ext cx="4925112" cy="24006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1D81DA-E2D5-F5C9-5106-C79FBF0798FA}"/>
              </a:ext>
            </a:extLst>
          </p:cNvPr>
          <p:cNvSpPr txBox="1"/>
          <p:nvPr/>
        </p:nvSpPr>
        <p:spPr>
          <a:xfrm>
            <a:off x="6727371" y="3291840"/>
            <a:ext cx="3396343" cy="12887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/>
              <a:t>These folders are described at </a:t>
            </a:r>
            <a:r>
              <a:rPr lang="en-US" dirty="0">
                <a:hlinkClick r:id="rId4"/>
              </a:rPr>
              <a:t>Understanding the File Structure of a Customization Package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78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D97AA-8DCB-2D6A-4B7E-7D565B78F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B9DA21-23CA-CB52-00EF-406BD066D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091" y="2716748"/>
            <a:ext cx="8162925" cy="3009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936768A-0A5B-CDBD-968A-CDC588F49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6E5C7E-531E-FD0C-E21B-3C2027C1D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379CF4-F175-A305-36E8-47E0D5A6C8F8}"/>
              </a:ext>
            </a:extLst>
          </p:cNvPr>
          <p:cNvSpPr/>
          <p:nvPr/>
        </p:nvSpPr>
        <p:spPr>
          <a:xfrm>
            <a:off x="4360346" y="3760127"/>
            <a:ext cx="692964" cy="3445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4CF7D4-25DB-B08E-79E7-4BD8D3419529}"/>
              </a:ext>
            </a:extLst>
          </p:cNvPr>
          <p:cNvSpPr txBox="1"/>
          <p:nvPr/>
        </p:nvSpPr>
        <p:spPr>
          <a:xfrm>
            <a:off x="1076960" y="4988559"/>
            <a:ext cx="3667760" cy="975359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dirty="0"/>
              <a:t>We will click “Download” next to “Template View Customization Package”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C16931-87D9-2D44-7826-244C187B7896}"/>
              </a:ext>
            </a:extLst>
          </p:cNvPr>
          <p:cNvCxnSpPr>
            <a:cxnSpLocks/>
          </p:cNvCxnSpPr>
          <p:nvPr/>
        </p:nvCxnSpPr>
        <p:spPr>
          <a:xfrm flipV="1">
            <a:off x="4062549" y="4104642"/>
            <a:ext cx="297797" cy="8839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8A3A42A2-8397-0CD7-7820-AE53F7EF61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15356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create a customization package, click the “Download” button next to either “Template View Customization Package” or “Current View Customization Package”.</a:t>
            </a:r>
          </a:p>
          <a:p>
            <a:r>
              <a:rPr lang="en-US" dirty="0"/>
              <a:t>If this is the first time using the customization package, download the template package in the Download Package section. Otherwise, download the current package to ensure you use the latest version.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29D7E7-6454-CFE9-2DAF-E6D9FFE24789}"/>
              </a:ext>
            </a:extLst>
          </p:cNvPr>
          <p:cNvSpPr/>
          <p:nvPr/>
        </p:nvSpPr>
        <p:spPr>
          <a:xfrm>
            <a:off x="8540459" y="3132823"/>
            <a:ext cx="1566493" cy="309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14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80F2E-605D-698B-2674-3431E34EB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ED899C4-01EE-E42C-98FF-9B07D11B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8CBBF35-CD19-2704-DAC4-CA12E3E59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7B0E7023-0B66-21FE-D6E2-8C6C02080E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738088"/>
          </a:xfrm>
        </p:spPr>
        <p:txBody>
          <a:bodyPr/>
          <a:lstStyle/>
          <a:p>
            <a:r>
              <a:rPr lang="en-US" sz="2000" dirty="0"/>
              <a:t>After clicking “Download” next to “Template View Customization Package” file “template_package.zip” has been downloaded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1EAD1C-7F3D-C7E5-2B7D-9A2B1017B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627" y="2322198"/>
            <a:ext cx="2560334" cy="8868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7D52B85-C401-6803-02CA-C82BD66357FF}"/>
              </a:ext>
            </a:extLst>
          </p:cNvPr>
          <p:cNvSpPr txBox="1">
            <a:spLocks/>
          </p:cNvSpPr>
          <p:nvPr/>
        </p:nvSpPr>
        <p:spPr>
          <a:xfrm>
            <a:off x="235509" y="3429000"/>
            <a:ext cx="11335783" cy="738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We will unzip the file</a:t>
            </a:r>
          </a:p>
        </p:txBody>
      </p:sp>
    </p:spTree>
    <p:extLst>
      <p:ext uri="{BB962C8B-B14F-4D97-AF65-F5344CB8AC3E}">
        <p14:creationId xmlns:p14="http://schemas.microsoft.com/office/powerpoint/2010/main" val="168591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C54CD-24A5-6EDD-8A37-50C3C1034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FBEFE67-0C20-E537-7A82-2AE421050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E4A0EC1-7B10-9FC5-6DBA-AB79FE67F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B9A9391-EFB6-D1E5-4D1F-764C493BE6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568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Under “</a:t>
            </a:r>
            <a:r>
              <a:rPr lang="en-US" sz="2000" dirty="0" err="1"/>
              <a:t>template_package</a:t>
            </a:r>
            <a:r>
              <a:rPr lang="en-US" sz="2000" dirty="0"/>
              <a:t>/VIEW_CODE/assets” we have the previously-mentioned six folders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C14658-8CDD-27F7-B519-975AEF4F7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654" y="1861919"/>
            <a:ext cx="5496692" cy="31341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D1305A-AA89-D122-D148-D99615E39E57}"/>
              </a:ext>
            </a:extLst>
          </p:cNvPr>
          <p:cNvSpPr/>
          <p:nvPr/>
        </p:nvSpPr>
        <p:spPr>
          <a:xfrm>
            <a:off x="5255574" y="1861919"/>
            <a:ext cx="3181059" cy="3550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970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E61F8-6166-F3CA-B392-0EDAA116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8C083F-073C-3309-D00E-E5B78184A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653" y="1861919"/>
            <a:ext cx="6220693" cy="31341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79F5FAE-7196-B3EA-677D-87468B72E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9AAE90-001A-9393-BB2E-3B4901116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6FA3B09-7D33-E396-9049-17939C4CDC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568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We have renamed the VIEW_CODE to the previously-mentioned correct format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E97E78-27F0-7F6A-7BDC-E36E54D2470C}"/>
              </a:ext>
            </a:extLst>
          </p:cNvPr>
          <p:cNvSpPr/>
          <p:nvPr/>
        </p:nvSpPr>
        <p:spPr>
          <a:xfrm>
            <a:off x="6461187" y="1861918"/>
            <a:ext cx="1613140" cy="3895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10FCDE49-8FA5-A129-023C-FA47B121AB07}"/>
              </a:ext>
            </a:extLst>
          </p:cNvPr>
          <p:cNvSpPr txBox="1">
            <a:spLocks/>
          </p:cNvSpPr>
          <p:nvPr/>
        </p:nvSpPr>
        <p:spPr>
          <a:xfrm>
            <a:off x="235509" y="5498240"/>
            <a:ext cx="11335783" cy="456816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We can now make changes to the folders, zip the package and reload it to Alma.</a:t>
            </a:r>
          </a:p>
        </p:txBody>
      </p:sp>
    </p:spTree>
    <p:extLst>
      <p:ext uri="{BB962C8B-B14F-4D97-AF65-F5344CB8AC3E}">
        <p14:creationId xmlns:p14="http://schemas.microsoft.com/office/powerpoint/2010/main" val="376492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523829"/>
            <a:ext cx="12192000" cy="1030130"/>
          </a:xfrm>
        </p:spPr>
        <p:txBody>
          <a:bodyPr/>
          <a:lstStyle/>
          <a:p>
            <a:r>
              <a:rPr lang="en-US" sz="3200" dirty="0"/>
              <a:t>Specific examples using the Customization Package Manager</a:t>
            </a:r>
            <a:endParaRPr lang="en-NL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2012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5ED1B-51DA-7796-02E6-1FE4B6202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C2A6CD6-BF26-9D05-AA1F-BA63ADE87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Specific examples using the Customization Package Manager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65F184C-04F1-D7E4-8670-887E839B2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BD0FF45-448C-FECF-B71F-6D956B9A10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2992074"/>
          </a:xfrm>
        </p:spPr>
        <p:txBody>
          <a:bodyPr/>
          <a:lstStyle/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Specific examples using the Primo VE NDE Customization Package Manager</a:t>
            </a:r>
            <a:endParaRPr lang="en-US" dirty="0"/>
          </a:p>
          <a:p>
            <a:r>
              <a:rPr lang="en-US" dirty="0"/>
              <a:t>For example:</a:t>
            </a:r>
          </a:p>
          <a:p>
            <a:pPr lvl="1"/>
            <a:r>
              <a:rPr lang="en-US" sz="1800" dirty="0">
                <a:hlinkClick r:id="rId3"/>
              </a:rPr>
              <a:t>How to use the Primo VE NDE Customization Package to customize the library logo</a:t>
            </a:r>
            <a:endParaRPr lang="en-US" sz="1800" dirty="0"/>
          </a:p>
          <a:p>
            <a:pPr lvl="1"/>
            <a:r>
              <a:rPr lang="en-US" sz="1800" dirty="0">
                <a:hlinkClick r:id="rId4"/>
              </a:rPr>
              <a:t>How to use the Primo VE NDE Customization Package to customize a color theme</a:t>
            </a:r>
            <a:endParaRPr lang="en-US" sz="1800" dirty="0"/>
          </a:p>
          <a:p>
            <a:pPr lvl="1"/>
            <a:r>
              <a:rPr lang="en-US" sz="1800" dirty="0">
                <a:hlinkClick r:id="rId5"/>
              </a:rPr>
              <a:t>How to use the Primo VE NDE Customization Package to add headers and footers</a:t>
            </a:r>
            <a:endParaRPr lang="en-US" sz="1800" dirty="0"/>
          </a:p>
          <a:p>
            <a:pPr lvl="1"/>
            <a:r>
              <a:rPr lang="en-US" sz="1800" dirty="0">
                <a:hlinkClick r:id="rId6"/>
              </a:rPr>
              <a:t>How to use the Primo VE NDE Customization Package to change the Homepage</a:t>
            </a:r>
            <a:endParaRPr lang="en-US" sz="1800" dirty="0"/>
          </a:p>
          <a:p>
            <a:endParaRPr lang="en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51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D1181-D547-D9A5-8FDA-8C92DF494C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736AD-B1CA-E121-5C44-5D3FC53BF0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9CD943-D024-467A-B36E-F11E1285ED75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791E6-9E31-1C34-ECF6-6D9B3D178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pic>
        <p:nvPicPr>
          <p:cNvPr id="7" name="Graphic 6" descr="Think forward">
            <a:extLst>
              <a:ext uri="{FF2B5EF4-FFF2-40B4-BE49-F238E27FC236}">
                <a16:creationId xmlns:a16="http://schemas.microsoft.com/office/drawing/2014/main" id="{818DEFE4-8C53-E134-D412-622500E5A4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5188"/>
          <a:stretch/>
        </p:blipFill>
        <p:spPr>
          <a:xfrm>
            <a:off x="3935413" y="3163140"/>
            <a:ext cx="4321175" cy="53172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4FB2F50-D943-9711-7163-E5E0D3BFD376}"/>
              </a:ext>
            </a:extLst>
          </p:cNvPr>
          <p:cNvSpPr txBox="1">
            <a:spLocks/>
          </p:cNvSpPr>
          <p:nvPr/>
        </p:nvSpPr>
        <p:spPr>
          <a:xfrm>
            <a:off x="3359151" y="4274031"/>
            <a:ext cx="54737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rPr>
              <a:t>Yoel Kortick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88581A5-813C-1574-FAB1-8605C58CC522}"/>
              </a:ext>
            </a:extLst>
          </p:cNvPr>
          <p:cNvSpPr txBox="1">
            <a:spLocks/>
          </p:cNvSpPr>
          <p:nvPr/>
        </p:nvSpPr>
        <p:spPr>
          <a:xfrm>
            <a:off x="3359150" y="4540162"/>
            <a:ext cx="5473699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rPr>
              <a:t>Yoel.Kortick@clarivate.com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E9FFE4-7344-2752-FBA3-C6DFDCEAEC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901583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</a:rPr>
              <a:t>© 2026 Clarivate. All rights reserved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77C8DE-E0A7-64DE-7C98-90D3568C43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1401" y="6065125"/>
            <a:ext cx="54737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</a:rPr>
              <a:t>About Clarivate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Clarivate is a leading global provider of transformative intelligence. We offer enriched data, </a:t>
            </a:r>
            <a:br>
              <a: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</a:br>
            <a:r>
              <a:rPr kumimoji="0" lang="en-GB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insights &amp; analytics, workflow solutions and expert services in the areas of Academia &amp; Government, Intellectual Property and Life Sciences &amp; Healthcare. For more information, please visit clarivate.com.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3" name="**COMPOUND SHAPE CUT OUT**">
            <a:extLst>
              <a:ext uri="{FF2B5EF4-FFF2-40B4-BE49-F238E27FC236}">
                <a16:creationId xmlns:a16="http://schemas.microsoft.com/office/drawing/2014/main" id="{F3ABD206-D13A-E2D0-4AB0-BA7688C3E991}"/>
              </a:ext>
            </a:extLst>
          </p:cNvPr>
          <p:cNvSpPr/>
          <p:nvPr/>
        </p:nvSpPr>
        <p:spPr>
          <a:xfrm>
            <a:off x="5342592" y="438620"/>
            <a:ext cx="1506816" cy="271318"/>
          </a:xfrm>
          <a:custGeom>
            <a:avLst/>
            <a:gdLst>
              <a:gd name="connsiteX0" fmla="*/ 1025010 w 1290758"/>
              <a:gd name="connsiteY0" fmla="*/ 157165 h 232414"/>
              <a:gd name="connsiteX1" fmla="*/ 1014533 w 1290758"/>
              <a:gd name="connsiteY1" fmla="*/ 160023 h 232414"/>
              <a:gd name="connsiteX2" fmla="*/ 1001198 w 1290758"/>
              <a:gd name="connsiteY2" fmla="*/ 160023 h 232414"/>
              <a:gd name="connsiteX3" fmla="*/ 984053 w 1290758"/>
              <a:gd name="connsiteY3" fmla="*/ 173358 h 232414"/>
              <a:gd name="connsiteX4" fmla="*/ 1001198 w 1290758"/>
              <a:gd name="connsiteY4" fmla="*/ 187646 h 232414"/>
              <a:gd name="connsiteX5" fmla="*/ 1025010 w 1290758"/>
              <a:gd name="connsiteY5" fmla="*/ 165738 h 232414"/>
              <a:gd name="connsiteX6" fmla="*/ 607816 w 1290758"/>
              <a:gd name="connsiteY6" fmla="*/ 157165 h 232414"/>
              <a:gd name="connsiteX7" fmla="*/ 597339 w 1290758"/>
              <a:gd name="connsiteY7" fmla="*/ 160023 h 232414"/>
              <a:gd name="connsiteX8" fmla="*/ 584004 w 1290758"/>
              <a:gd name="connsiteY8" fmla="*/ 160023 h 232414"/>
              <a:gd name="connsiteX9" fmla="*/ 566859 w 1290758"/>
              <a:gd name="connsiteY9" fmla="*/ 173358 h 232414"/>
              <a:gd name="connsiteX10" fmla="*/ 584004 w 1290758"/>
              <a:gd name="connsiteY10" fmla="*/ 187646 h 232414"/>
              <a:gd name="connsiteX11" fmla="*/ 607816 w 1290758"/>
              <a:gd name="connsiteY11" fmla="*/ 165738 h 232414"/>
              <a:gd name="connsiteX12" fmla="*/ 182050 w 1290758"/>
              <a:gd name="connsiteY12" fmla="*/ 116207 h 232414"/>
              <a:gd name="connsiteX13" fmla="*/ 210625 w 1290758"/>
              <a:gd name="connsiteY13" fmla="*/ 163833 h 232414"/>
              <a:gd name="connsiteX14" fmla="*/ 91563 w 1290758"/>
              <a:gd name="connsiteY14" fmla="*/ 232414 h 232414"/>
              <a:gd name="connsiteX15" fmla="*/ 78228 w 1290758"/>
              <a:gd name="connsiteY15" fmla="*/ 213364 h 232414"/>
              <a:gd name="connsiteX16" fmla="*/ 64893 w 1290758"/>
              <a:gd name="connsiteY16" fmla="*/ 183836 h 232414"/>
              <a:gd name="connsiteX17" fmla="*/ 182050 w 1290758"/>
              <a:gd name="connsiteY17" fmla="*/ 116207 h 232414"/>
              <a:gd name="connsiteX18" fmla="*/ 1226941 w 1290758"/>
              <a:gd name="connsiteY18" fmla="*/ 113349 h 232414"/>
              <a:gd name="connsiteX19" fmla="*/ 1199318 w 1290758"/>
              <a:gd name="connsiteY19" fmla="*/ 135257 h 232414"/>
              <a:gd name="connsiteX20" fmla="*/ 1253611 w 1290758"/>
              <a:gd name="connsiteY20" fmla="*/ 135257 h 232414"/>
              <a:gd name="connsiteX21" fmla="*/ 1226941 w 1290758"/>
              <a:gd name="connsiteY21" fmla="*/ 113349 h 232414"/>
              <a:gd name="connsiteX22" fmla="*/ 754501 w 1290758"/>
              <a:gd name="connsiteY22" fmla="*/ 87632 h 232414"/>
              <a:gd name="connsiteX23" fmla="*/ 805936 w 1290758"/>
              <a:gd name="connsiteY23" fmla="*/ 87632 h 232414"/>
              <a:gd name="connsiteX24" fmla="*/ 805936 w 1290758"/>
              <a:gd name="connsiteY24" fmla="*/ 209553 h 232414"/>
              <a:gd name="connsiteX25" fmla="*/ 771646 w 1290758"/>
              <a:gd name="connsiteY25" fmla="*/ 209553 h 232414"/>
              <a:gd name="connsiteX26" fmla="*/ 771646 w 1290758"/>
              <a:gd name="connsiteY26" fmla="*/ 117159 h 232414"/>
              <a:gd name="connsiteX27" fmla="*/ 754501 w 1290758"/>
              <a:gd name="connsiteY27" fmla="*/ 117159 h 232414"/>
              <a:gd name="connsiteX28" fmla="*/ 818319 w 1290758"/>
              <a:gd name="connsiteY28" fmla="*/ 87631 h 232414"/>
              <a:gd name="connsiteX29" fmla="*/ 855466 w 1290758"/>
              <a:gd name="connsiteY29" fmla="*/ 87631 h 232414"/>
              <a:gd name="connsiteX30" fmla="*/ 883089 w 1290758"/>
              <a:gd name="connsiteY30" fmla="*/ 172405 h 232414"/>
              <a:gd name="connsiteX31" fmla="*/ 910711 w 1290758"/>
              <a:gd name="connsiteY31" fmla="*/ 87631 h 232414"/>
              <a:gd name="connsiteX32" fmla="*/ 946906 w 1290758"/>
              <a:gd name="connsiteY32" fmla="*/ 87631 h 232414"/>
              <a:gd name="connsiteX33" fmla="*/ 903091 w 1290758"/>
              <a:gd name="connsiteY33" fmla="*/ 209553 h 232414"/>
              <a:gd name="connsiteX34" fmla="*/ 860229 w 1290758"/>
              <a:gd name="connsiteY34" fmla="*/ 209553 h 232414"/>
              <a:gd name="connsiteX35" fmla="*/ 1226941 w 1290758"/>
              <a:gd name="connsiteY35" fmla="*/ 85726 h 232414"/>
              <a:gd name="connsiteX36" fmla="*/ 1290758 w 1290758"/>
              <a:gd name="connsiteY36" fmla="*/ 158117 h 232414"/>
              <a:gd name="connsiteX37" fmla="*/ 1290758 w 1290758"/>
              <a:gd name="connsiteY37" fmla="*/ 159070 h 232414"/>
              <a:gd name="connsiteX38" fmla="*/ 1200271 w 1290758"/>
              <a:gd name="connsiteY38" fmla="*/ 159070 h 232414"/>
              <a:gd name="connsiteX39" fmla="*/ 1227893 w 1290758"/>
              <a:gd name="connsiteY39" fmla="*/ 183835 h 232414"/>
              <a:gd name="connsiteX40" fmla="*/ 1252658 w 1290758"/>
              <a:gd name="connsiteY40" fmla="*/ 171452 h 232414"/>
              <a:gd name="connsiteX41" fmla="*/ 1288853 w 1290758"/>
              <a:gd name="connsiteY41" fmla="*/ 175262 h 232414"/>
              <a:gd name="connsiteX42" fmla="*/ 1227893 w 1290758"/>
              <a:gd name="connsiteY42" fmla="*/ 213363 h 232414"/>
              <a:gd name="connsiteX43" fmla="*/ 1164076 w 1290758"/>
              <a:gd name="connsiteY43" fmla="*/ 149545 h 232414"/>
              <a:gd name="connsiteX44" fmla="*/ 1226941 w 1290758"/>
              <a:gd name="connsiteY44" fmla="*/ 85726 h 232414"/>
              <a:gd name="connsiteX45" fmla="*/ 727831 w 1290758"/>
              <a:gd name="connsiteY45" fmla="*/ 85726 h 232414"/>
              <a:gd name="connsiteX46" fmla="*/ 737356 w 1290758"/>
              <a:gd name="connsiteY46" fmla="*/ 86679 h 232414"/>
              <a:gd name="connsiteX47" fmla="*/ 737356 w 1290758"/>
              <a:gd name="connsiteY47" fmla="*/ 121922 h 232414"/>
              <a:gd name="connsiteX48" fmla="*/ 723068 w 1290758"/>
              <a:gd name="connsiteY48" fmla="*/ 121922 h 232414"/>
              <a:gd name="connsiteX49" fmla="*/ 697351 w 1290758"/>
              <a:gd name="connsiteY49" fmla="*/ 151450 h 232414"/>
              <a:gd name="connsiteX50" fmla="*/ 697351 w 1290758"/>
              <a:gd name="connsiteY50" fmla="*/ 209553 h 232414"/>
              <a:gd name="connsiteX51" fmla="*/ 663061 w 1290758"/>
              <a:gd name="connsiteY51" fmla="*/ 209553 h 232414"/>
              <a:gd name="connsiteX52" fmla="*/ 663061 w 1290758"/>
              <a:gd name="connsiteY52" fmla="*/ 87631 h 232414"/>
              <a:gd name="connsiteX53" fmla="*/ 696398 w 1290758"/>
              <a:gd name="connsiteY53" fmla="*/ 87631 h 232414"/>
              <a:gd name="connsiteX54" fmla="*/ 696398 w 1290758"/>
              <a:gd name="connsiteY54" fmla="*/ 106681 h 232414"/>
              <a:gd name="connsiteX55" fmla="*/ 727831 w 1290758"/>
              <a:gd name="connsiteY55" fmla="*/ 85726 h 232414"/>
              <a:gd name="connsiteX56" fmla="*/ 1007865 w 1290758"/>
              <a:gd name="connsiteY56" fmla="*/ 84774 h 232414"/>
              <a:gd name="connsiteX57" fmla="*/ 1061205 w 1290758"/>
              <a:gd name="connsiteY57" fmla="*/ 129542 h 232414"/>
              <a:gd name="connsiteX58" fmla="*/ 1061205 w 1290758"/>
              <a:gd name="connsiteY58" fmla="*/ 209553 h 232414"/>
              <a:gd name="connsiteX59" fmla="*/ 1026915 w 1290758"/>
              <a:gd name="connsiteY59" fmla="*/ 209553 h 232414"/>
              <a:gd name="connsiteX60" fmla="*/ 1026915 w 1290758"/>
              <a:gd name="connsiteY60" fmla="*/ 198123 h 232414"/>
              <a:gd name="connsiteX61" fmla="*/ 992625 w 1290758"/>
              <a:gd name="connsiteY61" fmla="*/ 212411 h 232414"/>
              <a:gd name="connsiteX62" fmla="*/ 949763 w 1290758"/>
              <a:gd name="connsiteY62" fmla="*/ 174310 h 232414"/>
              <a:gd name="connsiteX63" fmla="*/ 993578 w 1290758"/>
              <a:gd name="connsiteY63" fmla="*/ 137162 h 232414"/>
              <a:gd name="connsiteX64" fmla="*/ 1017390 w 1290758"/>
              <a:gd name="connsiteY64" fmla="*/ 137162 h 232414"/>
              <a:gd name="connsiteX65" fmla="*/ 1025963 w 1290758"/>
              <a:gd name="connsiteY65" fmla="*/ 129542 h 232414"/>
              <a:gd name="connsiteX66" fmla="*/ 1025010 w 1290758"/>
              <a:gd name="connsiteY66" fmla="*/ 128590 h 232414"/>
              <a:gd name="connsiteX67" fmla="*/ 1005008 w 1290758"/>
              <a:gd name="connsiteY67" fmla="*/ 114302 h 232414"/>
              <a:gd name="connsiteX68" fmla="*/ 968813 w 1290758"/>
              <a:gd name="connsiteY68" fmla="*/ 125732 h 232414"/>
              <a:gd name="connsiteX69" fmla="*/ 955478 w 1290758"/>
              <a:gd name="connsiteY69" fmla="*/ 100014 h 232414"/>
              <a:gd name="connsiteX70" fmla="*/ 1007865 w 1290758"/>
              <a:gd name="connsiteY70" fmla="*/ 84774 h 232414"/>
              <a:gd name="connsiteX71" fmla="*/ 590671 w 1290758"/>
              <a:gd name="connsiteY71" fmla="*/ 84774 h 232414"/>
              <a:gd name="connsiteX72" fmla="*/ 644011 w 1290758"/>
              <a:gd name="connsiteY72" fmla="*/ 129542 h 232414"/>
              <a:gd name="connsiteX73" fmla="*/ 644011 w 1290758"/>
              <a:gd name="connsiteY73" fmla="*/ 209553 h 232414"/>
              <a:gd name="connsiteX74" fmla="*/ 609721 w 1290758"/>
              <a:gd name="connsiteY74" fmla="*/ 209553 h 232414"/>
              <a:gd name="connsiteX75" fmla="*/ 609721 w 1290758"/>
              <a:gd name="connsiteY75" fmla="*/ 198123 h 232414"/>
              <a:gd name="connsiteX76" fmla="*/ 575431 w 1290758"/>
              <a:gd name="connsiteY76" fmla="*/ 212411 h 232414"/>
              <a:gd name="connsiteX77" fmla="*/ 532569 w 1290758"/>
              <a:gd name="connsiteY77" fmla="*/ 174310 h 232414"/>
              <a:gd name="connsiteX78" fmla="*/ 576384 w 1290758"/>
              <a:gd name="connsiteY78" fmla="*/ 137162 h 232414"/>
              <a:gd name="connsiteX79" fmla="*/ 600196 w 1290758"/>
              <a:gd name="connsiteY79" fmla="*/ 137162 h 232414"/>
              <a:gd name="connsiteX80" fmla="*/ 608769 w 1290758"/>
              <a:gd name="connsiteY80" fmla="*/ 129542 h 232414"/>
              <a:gd name="connsiteX81" fmla="*/ 607816 w 1290758"/>
              <a:gd name="connsiteY81" fmla="*/ 128590 h 232414"/>
              <a:gd name="connsiteX82" fmla="*/ 587814 w 1290758"/>
              <a:gd name="connsiteY82" fmla="*/ 114302 h 232414"/>
              <a:gd name="connsiteX83" fmla="*/ 551619 w 1290758"/>
              <a:gd name="connsiteY83" fmla="*/ 125732 h 232414"/>
              <a:gd name="connsiteX84" fmla="*/ 538284 w 1290758"/>
              <a:gd name="connsiteY84" fmla="*/ 100014 h 232414"/>
              <a:gd name="connsiteX85" fmla="*/ 590671 w 1290758"/>
              <a:gd name="connsiteY85" fmla="*/ 84774 h 232414"/>
              <a:gd name="connsiteX86" fmla="*/ 32507 w 1290758"/>
              <a:gd name="connsiteY86" fmla="*/ 46673 h 232414"/>
              <a:gd name="connsiteX87" fmla="*/ 64892 w 1290758"/>
              <a:gd name="connsiteY87" fmla="*/ 49531 h 232414"/>
              <a:gd name="connsiteX88" fmla="*/ 59177 w 1290758"/>
              <a:gd name="connsiteY88" fmla="*/ 66676 h 232414"/>
              <a:gd name="connsiteX89" fmla="*/ 64892 w 1290758"/>
              <a:gd name="connsiteY89" fmla="*/ 183835 h 232414"/>
              <a:gd name="connsiteX90" fmla="*/ 32507 w 1290758"/>
              <a:gd name="connsiteY90" fmla="*/ 186693 h 232414"/>
              <a:gd name="connsiteX91" fmla="*/ 9647 w 1290758"/>
              <a:gd name="connsiteY91" fmla="*/ 184788 h 232414"/>
              <a:gd name="connsiteX92" fmla="*/ 9647 w 1290758"/>
              <a:gd name="connsiteY92" fmla="*/ 47626 h 232414"/>
              <a:gd name="connsiteX93" fmla="*/ 32507 w 1290758"/>
              <a:gd name="connsiteY93" fmla="*/ 46673 h 232414"/>
              <a:gd name="connsiteX94" fmla="*/ 1092638 w 1290758"/>
              <a:gd name="connsiteY94" fmla="*/ 41911 h 232414"/>
              <a:gd name="connsiteX95" fmla="*/ 1126928 w 1290758"/>
              <a:gd name="connsiteY95" fmla="*/ 41911 h 232414"/>
              <a:gd name="connsiteX96" fmla="*/ 1126928 w 1290758"/>
              <a:gd name="connsiteY96" fmla="*/ 87631 h 232414"/>
              <a:gd name="connsiteX97" fmla="*/ 1153598 w 1290758"/>
              <a:gd name="connsiteY97" fmla="*/ 87631 h 232414"/>
              <a:gd name="connsiteX98" fmla="*/ 1153598 w 1290758"/>
              <a:gd name="connsiteY98" fmla="*/ 117159 h 232414"/>
              <a:gd name="connsiteX99" fmla="*/ 1126928 w 1290758"/>
              <a:gd name="connsiteY99" fmla="*/ 117159 h 232414"/>
              <a:gd name="connsiteX100" fmla="*/ 1126928 w 1290758"/>
              <a:gd name="connsiteY100" fmla="*/ 172405 h 232414"/>
              <a:gd name="connsiteX101" fmla="*/ 1138358 w 1290758"/>
              <a:gd name="connsiteY101" fmla="*/ 180978 h 232414"/>
              <a:gd name="connsiteX102" fmla="*/ 1154550 w 1290758"/>
              <a:gd name="connsiteY102" fmla="*/ 180978 h 232414"/>
              <a:gd name="connsiteX103" fmla="*/ 1154550 w 1290758"/>
              <a:gd name="connsiteY103" fmla="*/ 210506 h 232414"/>
              <a:gd name="connsiteX104" fmla="*/ 1127880 w 1290758"/>
              <a:gd name="connsiteY104" fmla="*/ 212411 h 232414"/>
              <a:gd name="connsiteX105" fmla="*/ 1092638 w 1290758"/>
              <a:gd name="connsiteY105" fmla="*/ 184788 h 232414"/>
              <a:gd name="connsiteX106" fmla="*/ 1092638 w 1290758"/>
              <a:gd name="connsiteY106" fmla="*/ 118112 h 232414"/>
              <a:gd name="connsiteX107" fmla="*/ 1073588 w 1290758"/>
              <a:gd name="connsiteY107" fmla="*/ 118112 h 232414"/>
              <a:gd name="connsiteX108" fmla="*/ 1073588 w 1290758"/>
              <a:gd name="connsiteY108" fmla="*/ 88584 h 232414"/>
              <a:gd name="connsiteX109" fmla="*/ 1092638 w 1290758"/>
              <a:gd name="connsiteY109" fmla="*/ 88584 h 232414"/>
              <a:gd name="connsiteX110" fmla="*/ 786886 w 1290758"/>
              <a:gd name="connsiteY110" fmla="*/ 23813 h 232414"/>
              <a:gd name="connsiteX111" fmla="*/ 808793 w 1290758"/>
              <a:gd name="connsiteY111" fmla="*/ 45721 h 232414"/>
              <a:gd name="connsiteX112" fmla="*/ 786886 w 1290758"/>
              <a:gd name="connsiteY112" fmla="*/ 67629 h 232414"/>
              <a:gd name="connsiteX113" fmla="*/ 764978 w 1290758"/>
              <a:gd name="connsiteY113" fmla="*/ 45721 h 232414"/>
              <a:gd name="connsiteX114" fmla="*/ 786886 w 1290758"/>
              <a:gd name="connsiteY114" fmla="*/ 23813 h 232414"/>
              <a:gd name="connsiteX115" fmla="*/ 478277 w 1290758"/>
              <a:gd name="connsiteY115" fmla="*/ 23813 h 232414"/>
              <a:gd name="connsiteX116" fmla="*/ 512567 w 1290758"/>
              <a:gd name="connsiteY116" fmla="*/ 23813 h 232414"/>
              <a:gd name="connsiteX117" fmla="*/ 512567 w 1290758"/>
              <a:gd name="connsiteY117" fmla="*/ 209553 h 232414"/>
              <a:gd name="connsiteX118" fmla="*/ 478277 w 1290758"/>
              <a:gd name="connsiteY118" fmla="*/ 209553 h 232414"/>
              <a:gd name="connsiteX119" fmla="*/ 367787 w 1290758"/>
              <a:gd name="connsiteY119" fmla="*/ 20003 h 232414"/>
              <a:gd name="connsiteX120" fmla="*/ 459227 w 1290758"/>
              <a:gd name="connsiteY120" fmla="*/ 89537 h 232414"/>
              <a:gd name="connsiteX121" fmla="*/ 418269 w 1290758"/>
              <a:gd name="connsiteY121" fmla="*/ 89537 h 232414"/>
              <a:gd name="connsiteX122" fmla="*/ 368739 w 1290758"/>
              <a:gd name="connsiteY122" fmla="*/ 54294 h 232414"/>
              <a:gd name="connsiteX123" fmla="*/ 310637 w 1290758"/>
              <a:gd name="connsiteY123" fmla="*/ 116207 h 232414"/>
              <a:gd name="connsiteX124" fmla="*/ 368739 w 1290758"/>
              <a:gd name="connsiteY124" fmla="*/ 178121 h 232414"/>
              <a:gd name="connsiteX125" fmla="*/ 419222 w 1290758"/>
              <a:gd name="connsiteY125" fmla="*/ 142877 h 232414"/>
              <a:gd name="connsiteX126" fmla="*/ 459227 w 1290758"/>
              <a:gd name="connsiteY126" fmla="*/ 142877 h 232414"/>
              <a:gd name="connsiteX127" fmla="*/ 367787 w 1290758"/>
              <a:gd name="connsiteY127" fmla="*/ 212411 h 232414"/>
              <a:gd name="connsiteX128" fmla="*/ 270632 w 1290758"/>
              <a:gd name="connsiteY128" fmla="*/ 116207 h 232414"/>
              <a:gd name="connsiteX129" fmla="*/ 367787 w 1290758"/>
              <a:gd name="connsiteY129" fmla="*/ 20003 h 232414"/>
              <a:gd name="connsiteX130" fmla="*/ 91563 w 1290758"/>
              <a:gd name="connsiteY130" fmla="*/ 0 h 232414"/>
              <a:gd name="connsiteX131" fmla="*/ 209673 w 1290758"/>
              <a:gd name="connsiteY131" fmla="*/ 68581 h 232414"/>
              <a:gd name="connsiteX132" fmla="*/ 181098 w 1290758"/>
              <a:gd name="connsiteY132" fmla="*/ 116207 h 232414"/>
              <a:gd name="connsiteX133" fmla="*/ 64893 w 1290758"/>
              <a:gd name="connsiteY133" fmla="*/ 48578 h 232414"/>
              <a:gd name="connsiteX134" fmla="*/ 91563 w 1290758"/>
              <a:gd name="connsiteY134" fmla="*/ 0 h 232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290758" h="232414">
                <a:moveTo>
                  <a:pt x="1025010" y="157165"/>
                </a:moveTo>
                <a:cubicBezTo>
                  <a:pt x="1023105" y="159070"/>
                  <a:pt x="1019295" y="160023"/>
                  <a:pt x="1014533" y="160023"/>
                </a:cubicBezTo>
                <a:lnTo>
                  <a:pt x="1001198" y="160023"/>
                </a:lnTo>
                <a:cubicBezTo>
                  <a:pt x="990720" y="160023"/>
                  <a:pt x="984053" y="164785"/>
                  <a:pt x="984053" y="173358"/>
                </a:cubicBezTo>
                <a:cubicBezTo>
                  <a:pt x="984053" y="181931"/>
                  <a:pt x="990720" y="187646"/>
                  <a:pt x="1001198" y="187646"/>
                </a:cubicBezTo>
                <a:cubicBezTo>
                  <a:pt x="1011675" y="187646"/>
                  <a:pt x="1025010" y="180978"/>
                  <a:pt x="1025010" y="165738"/>
                </a:cubicBezTo>
                <a:close/>
                <a:moveTo>
                  <a:pt x="607816" y="157165"/>
                </a:moveTo>
                <a:cubicBezTo>
                  <a:pt x="605911" y="159070"/>
                  <a:pt x="602101" y="160023"/>
                  <a:pt x="597339" y="160023"/>
                </a:cubicBezTo>
                <a:lnTo>
                  <a:pt x="584004" y="160023"/>
                </a:lnTo>
                <a:cubicBezTo>
                  <a:pt x="573526" y="160023"/>
                  <a:pt x="566859" y="164785"/>
                  <a:pt x="566859" y="173358"/>
                </a:cubicBezTo>
                <a:cubicBezTo>
                  <a:pt x="566859" y="181931"/>
                  <a:pt x="573526" y="187646"/>
                  <a:pt x="584004" y="187646"/>
                </a:cubicBezTo>
                <a:cubicBezTo>
                  <a:pt x="594481" y="187646"/>
                  <a:pt x="607816" y="180978"/>
                  <a:pt x="607816" y="165738"/>
                </a:cubicBezTo>
                <a:close/>
                <a:moveTo>
                  <a:pt x="182050" y="116207"/>
                </a:moveTo>
                <a:cubicBezTo>
                  <a:pt x="193480" y="130495"/>
                  <a:pt x="203005" y="146687"/>
                  <a:pt x="210625" y="163833"/>
                </a:cubicBezTo>
                <a:cubicBezTo>
                  <a:pt x="178240" y="197171"/>
                  <a:pt x="137283" y="220984"/>
                  <a:pt x="91563" y="232414"/>
                </a:cubicBezTo>
                <a:cubicBezTo>
                  <a:pt x="86800" y="226699"/>
                  <a:pt x="82038" y="220031"/>
                  <a:pt x="78228" y="213364"/>
                </a:cubicBezTo>
                <a:cubicBezTo>
                  <a:pt x="73465" y="203838"/>
                  <a:pt x="68703" y="193361"/>
                  <a:pt x="64893" y="183836"/>
                </a:cubicBezTo>
                <a:cubicBezTo>
                  <a:pt x="111565" y="176215"/>
                  <a:pt x="152523" y="151450"/>
                  <a:pt x="182050" y="116207"/>
                </a:cubicBezTo>
                <a:close/>
                <a:moveTo>
                  <a:pt x="1226941" y="113349"/>
                </a:moveTo>
                <a:cubicBezTo>
                  <a:pt x="1212653" y="113349"/>
                  <a:pt x="1202176" y="121922"/>
                  <a:pt x="1199318" y="135257"/>
                </a:cubicBezTo>
                <a:lnTo>
                  <a:pt x="1253611" y="135257"/>
                </a:lnTo>
                <a:cubicBezTo>
                  <a:pt x="1251706" y="122874"/>
                  <a:pt x="1241228" y="113349"/>
                  <a:pt x="1226941" y="113349"/>
                </a:cubicBezTo>
                <a:close/>
                <a:moveTo>
                  <a:pt x="754501" y="87632"/>
                </a:moveTo>
                <a:lnTo>
                  <a:pt x="805936" y="87632"/>
                </a:lnTo>
                <a:lnTo>
                  <a:pt x="805936" y="209553"/>
                </a:lnTo>
                <a:lnTo>
                  <a:pt x="771646" y="209553"/>
                </a:lnTo>
                <a:lnTo>
                  <a:pt x="771646" y="117159"/>
                </a:lnTo>
                <a:lnTo>
                  <a:pt x="754501" y="117159"/>
                </a:lnTo>
                <a:close/>
                <a:moveTo>
                  <a:pt x="818319" y="87631"/>
                </a:moveTo>
                <a:lnTo>
                  <a:pt x="855466" y="87631"/>
                </a:lnTo>
                <a:lnTo>
                  <a:pt x="883089" y="172405"/>
                </a:lnTo>
                <a:lnTo>
                  <a:pt x="910711" y="87631"/>
                </a:lnTo>
                <a:lnTo>
                  <a:pt x="946906" y="87631"/>
                </a:lnTo>
                <a:lnTo>
                  <a:pt x="903091" y="209553"/>
                </a:lnTo>
                <a:lnTo>
                  <a:pt x="860229" y="209553"/>
                </a:lnTo>
                <a:close/>
                <a:moveTo>
                  <a:pt x="1226941" y="85726"/>
                </a:moveTo>
                <a:cubicBezTo>
                  <a:pt x="1263136" y="85726"/>
                  <a:pt x="1290758" y="107634"/>
                  <a:pt x="1290758" y="158117"/>
                </a:cubicBezTo>
                <a:lnTo>
                  <a:pt x="1290758" y="159070"/>
                </a:lnTo>
                <a:lnTo>
                  <a:pt x="1200271" y="159070"/>
                </a:lnTo>
                <a:cubicBezTo>
                  <a:pt x="1202176" y="172405"/>
                  <a:pt x="1212653" y="183835"/>
                  <a:pt x="1227893" y="183835"/>
                </a:cubicBezTo>
                <a:cubicBezTo>
                  <a:pt x="1243133" y="183835"/>
                  <a:pt x="1247896" y="179072"/>
                  <a:pt x="1252658" y="171452"/>
                </a:cubicBezTo>
                <a:lnTo>
                  <a:pt x="1288853" y="175262"/>
                </a:lnTo>
                <a:cubicBezTo>
                  <a:pt x="1278376" y="200980"/>
                  <a:pt x="1255516" y="213363"/>
                  <a:pt x="1227893" y="213363"/>
                </a:cubicBezTo>
                <a:cubicBezTo>
                  <a:pt x="1200271" y="213363"/>
                  <a:pt x="1164076" y="186693"/>
                  <a:pt x="1164076" y="149545"/>
                </a:cubicBezTo>
                <a:cubicBezTo>
                  <a:pt x="1164076" y="112396"/>
                  <a:pt x="1190746" y="85726"/>
                  <a:pt x="1226941" y="85726"/>
                </a:cubicBezTo>
                <a:close/>
                <a:moveTo>
                  <a:pt x="727831" y="85726"/>
                </a:moveTo>
                <a:cubicBezTo>
                  <a:pt x="743071" y="85726"/>
                  <a:pt x="734498" y="85726"/>
                  <a:pt x="737356" y="86679"/>
                </a:cubicBezTo>
                <a:cubicBezTo>
                  <a:pt x="737356" y="86679"/>
                  <a:pt x="737356" y="121922"/>
                  <a:pt x="737356" y="121922"/>
                </a:cubicBezTo>
                <a:lnTo>
                  <a:pt x="723068" y="121922"/>
                </a:lnTo>
                <a:cubicBezTo>
                  <a:pt x="705923" y="121922"/>
                  <a:pt x="697351" y="130494"/>
                  <a:pt x="697351" y="151450"/>
                </a:cubicBezTo>
                <a:lnTo>
                  <a:pt x="697351" y="209553"/>
                </a:lnTo>
                <a:lnTo>
                  <a:pt x="663061" y="209553"/>
                </a:lnTo>
                <a:lnTo>
                  <a:pt x="663061" y="87631"/>
                </a:lnTo>
                <a:lnTo>
                  <a:pt x="696398" y="87631"/>
                </a:lnTo>
                <a:lnTo>
                  <a:pt x="696398" y="106681"/>
                </a:lnTo>
                <a:cubicBezTo>
                  <a:pt x="701161" y="93346"/>
                  <a:pt x="712591" y="85726"/>
                  <a:pt x="727831" y="85726"/>
                </a:cubicBezTo>
                <a:close/>
                <a:moveTo>
                  <a:pt x="1007865" y="84774"/>
                </a:moveTo>
                <a:cubicBezTo>
                  <a:pt x="1037393" y="84774"/>
                  <a:pt x="1061205" y="97157"/>
                  <a:pt x="1061205" y="129542"/>
                </a:cubicBezTo>
                <a:lnTo>
                  <a:pt x="1061205" y="209553"/>
                </a:lnTo>
                <a:lnTo>
                  <a:pt x="1026915" y="209553"/>
                </a:lnTo>
                <a:lnTo>
                  <a:pt x="1026915" y="198123"/>
                </a:lnTo>
                <a:cubicBezTo>
                  <a:pt x="1020248" y="207648"/>
                  <a:pt x="1006913" y="212411"/>
                  <a:pt x="992625" y="212411"/>
                </a:cubicBezTo>
                <a:cubicBezTo>
                  <a:pt x="966908" y="212411"/>
                  <a:pt x="949763" y="194313"/>
                  <a:pt x="949763" y="174310"/>
                </a:cubicBezTo>
                <a:cubicBezTo>
                  <a:pt x="949763" y="154308"/>
                  <a:pt x="966908" y="137162"/>
                  <a:pt x="993578" y="137162"/>
                </a:cubicBezTo>
                <a:lnTo>
                  <a:pt x="1017390" y="137162"/>
                </a:lnTo>
                <a:cubicBezTo>
                  <a:pt x="1023105" y="137162"/>
                  <a:pt x="1025963" y="134305"/>
                  <a:pt x="1025963" y="129542"/>
                </a:cubicBezTo>
                <a:lnTo>
                  <a:pt x="1025010" y="128590"/>
                </a:lnTo>
                <a:cubicBezTo>
                  <a:pt x="1025010" y="120017"/>
                  <a:pt x="1018343" y="114302"/>
                  <a:pt x="1005008" y="114302"/>
                </a:cubicBezTo>
                <a:cubicBezTo>
                  <a:pt x="991673" y="114302"/>
                  <a:pt x="977385" y="120017"/>
                  <a:pt x="968813" y="125732"/>
                </a:cubicBezTo>
                <a:lnTo>
                  <a:pt x="955478" y="100014"/>
                </a:lnTo>
                <a:cubicBezTo>
                  <a:pt x="955478" y="100014"/>
                  <a:pt x="978338" y="84774"/>
                  <a:pt x="1007865" y="84774"/>
                </a:cubicBezTo>
                <a:close/>
                <a:moveTo>
                  <a:pt x="590671" y="84774"/>
                </a:moveTo>
                <a:cubicBezTo>
                  <a:pt x="620199" y="84774"/>
                  <a:pt x="644011" y="97157"/>
                  <a:pt x="644011" y="129542"/>
                </a:cubicBezTo>
                <a:lnTo>
                  <a:pt x="644011" y="209553"/>
                </a:lnTo>
                <a:lnTo>
                  <a:pt x="609721" y="209553"/>
                </a:lnTo>
                <a:lnTo>
                  <a:pt x="609721" y="198123"/>
                </a:lnTo>
                <a:cubicBezTo>
                  <a:pt x="603054" y="207648"/>
                  <a:pt x="589719" y="212411"/>
                  <a:pt x="575431" y="212411"/>
                </a:cubicBezTo>
                <a:cubicBezTo>
                  <a:pt x="549714" y="212411"/>
                  <a:pt x="532569" y="194313"/>
                  <a:pt x="532569" y="174310"/>
                </a:cubicBezTo>
                <a:cubicBezTo>
                  <a:pt x="532569" y="154308"/>
                  <a:pt x="549714" y="137162"/>
                  <a:pt x="576384" y="137162"/>
                </a:cubicBezTo>
                <a:lnTo>
                  <a:pt x="600196" y="137162"/>
                </a:lnTo>
                <a:cubicBezTo>
                  <a:pt x="605911" y="137162"/>
                  <a:pt x="608769" y="134305"/>
                  <a:pt x="608769" y="129542"/>
                </a:cubicBezTo>
                <a:lnTo>
                  <a:pt x="607816" y="128590"/>
                </a:lnTo>
                <a:cubicBezTo>
                  <a:pt x="607816" y="120017"/>
                  <a:pt x="601149" y="114302"/>
                  <a:pt x="587814" y="114302"/>
                </a:cubicBezTo>
                <a:cubicBezTo>
                  <a:pt x="574479" y="114302"/>
                  <a:pt x="560191" y="120017"/>
                  <a:pt x="551619" y="125732"/>
                </a:cubicBezTo>
                <a:lnTo>
                  <a:pt x="538284" y="100014"/>
                </a:lnTo>
                <a:cubicBezTo>
                  <a:pt x="538284" y="100014"/>
                  <a:pt x="561144" y="84774"/>
                  <a:pt x="590671" y="84774"/>
                </a:cubicBezTo>
                <a:close/>
                <a:moveTo>
                  <a:pt x="32507" y="46673"/>
                </a:moveTo>
                <a:cubicBezTo>
                  <a:pt x="43937" y="46673"/>
                  <a:pt x="54415" y="47626"/>
                  <a:pt x="64892" y="49531"/>
                </a:cubicBezTo>
                <a:cubicBezTo>
                  <a:pt x="62987" y="55246"/>
                  <a:pt x="61082" y="60961"/>
                  <a:pt x="59177" y="66676"/>
                </a:cubicBezTo>
                <a:cubicBezTo>
                  <a:pt x="48700" y="105729"/>
                  <a:pt x="50605" y="146687"/>
                  <a:pt x="64892" y="183835"/>
                </a:cubicBezTo>
                <a:cubicBezTo>
                  <a:pt x="54415" y="185740"/>
                  <a:pt x="43937" y="186693"/>
                  <a:pt x="32507" y="186693"/>
                </a:cubicBezTo>
                <a:cubicBezTo>
                  <a:pt x="24887" y="186693"/>
                  <a:pt x="17267" y="184788"/>
                  <a:pt x="9647" y="184788"/>
                </a:cubicBezTo>
                <a:cubicBezTo>
                  <a:pt x="-3688" y="139067"/>
                  <a:pt x="-2735" y="91441"/>
                  <a:pt x="9647" y="47626"/>
                </a:cubicBezTo>
                <a:cubicBezTo>
                  <a:pt x="17267" y="46673"/>
                  <a:pt x="21077" y="46673"/>
                  <a:pt x="32507" y="46673"/>
                </a:cubicBezTo>
                <a:close/>
                <a:moveTo>
                  <a:pt x="1092638" y="41911"/>
                </a:moveTo>
                <a:lnTo>
                  <a:pt x="1126928" y="41911"/>
                </a:lnTo>
                <a:lnTo>
                  <a:pt x="1126928" y="87631"/>
                </a:lnTo>
                <a:lnTo>
                  <a:pt x="1153598" y="87631"/>
                </a:lnTo>
                <a:lnTo>
                  <a:pt x="1153598" y="117159"/>
                </a:lnTo>
                <a:lnTo>
                  <a:pt x="1126928" y="117159"/>
                </a:lnTo>
                <a:lnTo>
                  <a:pt x="1126928" y="172405"/>
                </a:lnTo>
                <a:cubicBezTo>
                  <a:pt x="1126928" y="180025"/>
                  <a:pt x="1132643" y="180978"/>
                  <a:pt x="1138358" y="180978"/>
                </a:cubicBezTo>
                <a:cubicBezTo>
                  <a:pt x="1146930" y="180978"/>
                  <a:pt x="1154550" y="180978"/>
                  <a:pt x="1154550" y="180978"/>
                </a:cubicBezTo>
                <a:lnTo>
                  <a:pt x="1154550" y="210506"/>
                </a:lnTo>
                <a:cubicBezTo>
                  <a:pt x="1154550" y="210506"/>
                  <a:pt x="1137405" y="212411"/>
                  <a:pt x="1127880" y="212411"/>
                </a:cubicBezTo>
                <a:cubicBezTo>
                  <a:pt x="1110735" y="212411"/>
                  <a:pt x="1092638" y="209553"/>
                  <a:pt x="1092638" y="184788"/>
                </a:cubicBezTo>
                <a:lnTo>
                  <a:pt x="1092638" y="118112"/>
                </a:lnTo>
                <a:lnTo>
                  <a:pt x="1073588" y="118112"/>
                </a:lnTo>
                <a:lnTo>
                  <a:pt x="1073588" y="88584"/>
                </a:lnTo>
                <a:lnTo>
                  <a:pt x="1092638" y="88584"/>
                </a:lnTo>
                <a:close/>
                <a:moveTo>
                  <a:pt x="786886" y="23813"/>
                </a:moveTo>
                <a:cubicBezTo>
                  <a:pt x="799268" y="23813"/>
                  <a:pt x="808793" y="34291"/>
                  <a:pt x="808793" y="45721"/>
                </a:cubicBezTo>
                <a:cubicBezTo>
                  <a:pt x="808793" y="57151"/>
                  <a:pt x="799268" y="67629"/>
                  <a:pt x="786886" y="67629"/>
                </a:cubicBezTo>
                <a:cubicBezTo>
                  <a:pt x="774503" y="67629"/>
                  <a:pt x="764978" y="58104"/>
                  <a:pt x="764978" y="45721"/>
                </a:cubicBezTo>
                <a:cubicBezTo>
                  <a:pt x="764978" y="33338"/>
                  <a:pt x="774503" y="23813"/>
                  <a:pt x="786886" y="23813"/>
                </a:cubicBezTo>
                <a:close/>
                <a:moveTo>
                  <a:pt x="478277" y="23813"/>
                </a:moveTo>
                <a:lnTo>
                  <a:pt x="512567" y="23813"/>
                </a:lnTo>
                <a:lnTo>
                  <a:pt x="512567" y="209553"/>
                </a:lnTo>
                <a:lnTo>
                  <a:pt x="478277" y="209553"/>
                </a:lnTo>
                <a:close/>
                <a:moveTo>
                  <a:pt x="367787" y="20003"/>
                </a:moveTo>
                <a:cubicBezTo>
                  <a:pt x="423032" y="20003"/>
                  <a:pt x="447797" y="45721"/>
                  <a:pt x="459227" y="89537"/>
                </a:cubicBezTo>
                <a:lnTo>
                  <a:pt x="418269" y="89537"/>
                </a:lnTo>
                <a:cubicBezTo>
                  <a:pt x="411602" y="67629"/>
                  <a:pt x="392552" y="54294"/>
                  <a:pt x="368739" y="54294"/>
                </a:cubicBezTo>
                <a:cubicBezTo>
                  <a:pt x="333497" y="54294"/>
                  <a:pt x="310637" y="80964"/>
                  <a:pt x="310637" y="116207"/>
                </a:cubicBezTo>
                <a:cubicBezTo>
                  <a:pt x="310637" y="151450"/>
                  <a:pt x="333497" y="178121"/>
                  <a:pt x="368739" y="178121"/>
                </a:cubicBezTo>
                <a:cubicBezTo>
                  <a:pt x="393504" y="178121"/>
                  <a:pt x="412554" y="164785"/>
                  <a:pt x="419222" y="142877"/>
                </a:cubicBezTo>
                <a:lnTo>
                  <a:pt x="459227" y="142877"/>
                </a:lnTo>
                <a:cubicBezTo>
                  <a:pt x="448749" y="186693"/>
                  <a:pt x="409697" y="212411"/>
                  <a:pt x="367787" y="212411"/>
                </a:cubicBezTo>
                <a:cubicBezTo>
                  <a:pt x="325877" y="212411"/>
                  <a:pt x="270632" y="172405"/>
                  <a:pt x="270632" y="116207"/>
                </a:cubicBezTo>
                <a:cubicBezTo>
                  <a:pt x="270632" y="60009"/>
                  <a:pt x="312542" y="20003"/>
                  <a:pt x="367787" y="20003"/>
                </a:cubicBezTo>
                <a:close/>
                <a:moveTo>
                  <a:pt x="91563" y="0"/>
                </a:moveTo>
                <a:cubicBezTo>
                  <a:pt x="137283" y="11430"/>
                  <a:pt x="178240" y="36196"/>
                  <a:pt x="209673" y="68581"/>
                </a:cubicBezTo>
                <a:cubicBezTo>
                  <a:pt x="203005" y="85726"/>
                  <a:pt x="192528" y="101919"/>
                  <a:pt x="181098" y="116207"/>
                </a:cubicBezTo>
                <a:cubicBezTo>
                  <a:pt x="152523" y="80964"/>
                  <a:pt x="111565" y="56198"/>
                  <a:pt x="64893" y="48578"/>
                </a:cubicBezTo>
                <a:cubicBezTo>
                  <a:pt x="71560" y="31433"/>
                  <a:pt x="80133" y="15240"/>
                  <a:pt x="91563" y="0"/>
                </a:cubicBezTo>
                <a:close/>
              </a:path>
            </a:pathLst>
          </a:custGeom>
          <a:solidFill>
            <a:sysClr val="window" lastClr="FFFFFF"/>
          </a:solidFill>
          <a:ln w="775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7903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2CF5D-E31B-4DDA-6EDC-6818B718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938AD2-D678-91B5-1896-46A5F9D21BE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82261-CCF5-9BAA-3D6B-86E9FEB47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2026 Clarivate. All rights reserved.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82B42-C9D3-CD34-D9F0-B238FD041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9CD943-D024-467A-B36E-F11E1285ED7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Text Placeholder 66">
            <a:extLst>
              <a:ext uri="{FF2B5EF4-FFF2-40B4-BE49-F238E27FC236}">
                <a16:creationId xmlns:a16="http://schemas.microsoft.com/office/drawing/2014/main" id="{D89EA724-59DC-B6BB-651A-64C2DCF7B983}"/>
              </a:ext>
            </a:extLst>
          </p:cNvPr>
          <p:cNvSpPr txBox="1">
            <a:spLocks/>
          </p:cNvSpPr>
          <p:nvPr/>
        </p:nvSpPr>
        <p:spPr>
          <a:xfrm>
            <a:off x="4206240" y="834891"/>
            <a:ext cx="7914640" cy="5519609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Using the Customization Package Manager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Specific examples using the Customization Package Manager</a:t>
            </a:r>
            <a:endParaRPr lang="en-NL" sz="2000" dirty="0"/>
          </a:p>
          <a:p>
            <a:pPr marL="180000" lvl="1" indent="0">
              <a:buFont typeface="Arial" panose="020B0604020202020204" pitchFamily="34" charset="0"/>
              <a:buNone/>
            </a:pP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67804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" y="2523829"/>
            <a:ext cx="11807190" cy="1030130"/>
          </a:xfrm>
        </p:spPr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2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A3AF2-5A6B-225A-E31A-EDEEE7AC6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CD7A5CD-DCED-8081-FC9B-FE5EE8913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548D31F-66CA-DD47-E7EA-514528916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AA17C08-C6C9-2BA1-CFB6-FDA2C4B548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2297648"/>
          </a:xfrm>
        </p:spPr>
        <p:txBody>
          <a:bodyPr/>
          <a:lstStyle/>
          <a:p>
            <a:r>
              <a:rPr lang="en-US" sz="2000" dirty="0"/>
              <a:t>The </a:t>
            </a:r>
            <a:r>
              <a:rPr lang="en-US" dirty="0"/>
              <a:t>Manage</a:t>
            </a:r>
            <a:r>
              <a:rPr lang="en-US" sz="2000" dirty="0"/>
              <a:t> Customization Package allows the institution to upload and manage customization packages, enabling the branding and customization of Primo VE. </a:t>
            </a:r>
          </a:p>
          <a:p>
            <a:r>
              <a:rPr lang="en-US" sz="2000" dirty="0"/>
              <a:t>If no packages are loaded, the system uses the out-of-the-box configurations. </a:t>
            </a:r>
          </a:p>
        </p:txBody>
      </p:sp>
    </p:spTree>
    <p:extLst>
      <p:ext uri="{BB962C8B-B14F-4D97-AF65-F5344CB8AC3E}">
        <p14:creationId xmlns:p14="http://schemas.microsoft.com/office/powerpoint/2010/main" val="772738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FD579-4B44-BEDF-86CE-5E94852B6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3AAC126-E08F-D7FD-EAFB-470E158DE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8A5DE4-FA68-7838-BA04-0DA9B9FC6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E5EFE0A-8A8F-6067-9D84-9EB594ACE2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733871"/>
          </a:xfrm>
        </p:spPr>
        <p:txBody>
          <a:bodyPr/>
          <a:lstStyle/>
          <a:p>
            <a:r>
              <a:rPr lang="en-US" dirty="0"/>
              <a:t>To access the Customization Package Manager:</a:t>
            </a:r>
          </a:p>
          <a:p>
            <a:pPr lvl="1"/>
            <a:r>
              <a:rPr lang="en-US" sz="1800" dirty="0"/>
              <a:t>Access “Configure Views”</a:t>
            </a:r>
          </a:p>
          <a:p>
            <a:pPr lvl="1"/>
            <a:r>
              <a:rPr lang="en-US" sz="1800" dirty="0"/>
              <a:t>Edit the View</a:t>
            </a:r>
          </a:p>
          <a:p>
            <a:pPr lvl="1"/>
            <a:r>
              <a:rPr lang="en-US" sz="1800" dirty="0"/>
              <a:t>Select the “Manage Customization Package” tab</a:t>
            </a:r>
          </a:p>
          <a:p>
            <a:pPr lvl="1"/>
            <a:r>
              <a:rPr lang="en-US" sz="1800" dirty="0"/>
              <a:t>Use the “Download Package” and “Upload Package” sections.</a:t>
            </a:r>
          </a:p>
        </p:txBody>
      </p:sp>
    </p:spTree>
    <p:extLst>
      <p:ext uri="{BB962C8B-B14F-4D97-AF65-F5344CB8AC3E}">
        <p14:creationId xmlns:p14="http://schemas.microsoft.com/office/powerpoint/2010/main" val="365001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3248D-2614-A5B2-38B4-1B1E204F6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F881320-B31A-A129-5501-AB17402E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99CC1F-A044-D791-EA49-3D0112710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8A66D6E-BA26-9A5A-D347-7FB9B0162D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65368"/>
          </a:xfrm>
        </p:spPr>
        <p:txBody>
          <a:bodyPr/>
          <a:lstStyle/>
          <a:p>
            <a:r>
              <a:rPr lang="en-US" dirty="0"/>
              <a:t>Access “Configure Views”</a:t>
            </a: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00FB4-2004-6F01-1D14-99164088E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599" y="1696720"/>
            <a:ext cx="3789681" cy="4662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E9ADBD-4912-E9F4-85EF-D61D99986FCA}"/>
              </a:ext>
            </a:extLst>
          </p:cNvPr>
          <p:cNvSpPr/>
          <p:nvPr/>
        </p:nvSpPr>
        <p:spPr>
          <a:xfrm>
            <a:off x="5608320" y="2733040"/>
            <a:ext cx="1076960" cy="284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B4BCFA-2C03-C80C-8424-0978A24AC8D2}"/>
              </a:ext>
            </a:extLst>
          </p:cNvPr>
          <p:cNvSpPr/>
          <p:nvPr/>
        </p:nvSpPr>
        <p:spPr>
          <a:xfrm>
            <a:off x="4419599" y="4124960"/>
            <a:ext cx="894081" cy="579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622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03BF3-96F4-1304-1F42-1B8B2672F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AC90961-2F33-196B-B6EB-1E5B935FC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CC463B4-2233-78E2-829B-A095BAE7B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089BE1E-A32F-94DB-5D33-85BE3B798D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65368"/>
          </a:xfrm>
        </p:spPr>
        <p:txBody>
          <a:bodyPr/>
          <a:lstStyle/>
          <a:p>
            <a:r>
              <a:rPr lang="en-US" dirty="0"/>
              <a:t>Edit the View</a:t>
            </a: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6A021-9B8D-3DF1-FFC4-80367FAB1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971"/>
            <a:ext cx="12192000" cy="3772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9FE0638-6929-404D-B890-7245AA40EAB4}"/>
              </a:ext>
            </a:extLst>
          </p:cNvPr>
          <p:cNvSpPr/>
          <p:nvPr/>
        </p:nvSpPr>
        <p:spPr>
          <a:xfrm>
            <a:off x="10637520" y="3820160"/>
            <a:ext cx="477520" cy="264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D3B99E-5FBF-CF04-06C0-5739A7AA3B7F}"/>
              </a:ext>
            </a:extLst>
          </p:cNvPr>
          <p:cNvSpPr/>
          <p:nvPr/>
        </p:nvSpPr>
        <p:spPr>
          <a:xfrm>
            <a:off x="11480800" y="3429000"/>
            <a:ext cx="477520" cy="391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418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A9C1F-A5DE-61BE-F376-3983A0E05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682AF66-15FE-9F05-44CE-DA266980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BADC954-F93C-7E53-D1BC-5FA588006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DFC5E91-6642-4B75-6D9B-F5D62DE810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173376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Select the “Manage Customization Package” tab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26346E-6858-B419-258C-4197CFA00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1489"/>
            <a:ext cx="12192000" cy="37649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C503BC-70AA-1AD6-87C7-E4E461D1C92E}"/>
              </a:ext>
            </a:extLst>
          </p:cNvPr>
          <p:cNvSpPr/>
          <p:nvPr/>
        </p:nvSpPr>
        <p:spPr>
          <a:xfrm>
            <a:off x="8323166" y="2407920"/>
            <a:ext cx="1867314" cy="3759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93BD6-99A6-798B-D080-1C9C8DA7E8C6}"/>
              </a:ext>
            </a:extLst>
          </p:cNvPr>
          <p:cNvSpPr txBox="1"/>
          <p:nvPr/>
        </p:nvSpPr>
        <p:spPr>
          <a:xfrm>
            <a:off x="7839166" y="3124199"/>
            <a:ext cx="2570480" cy="9238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dirty="0"/>
              <a:t>Use the “Download Package” and “Upload Package” sections.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9A7AB0B-E14A-7822-5135-1BD00065958B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6096000" y="3586107"/>
            <a:ext cx="174316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069555A-C777-3E96-0527-55E7A16C137C}"/>
              </a:ext>
            </a:extLst>
          </p:cNvPr>
          <p:cNvSpPr/>
          <p:nvPr/>
        </p:nvSpPr>
        <p:spPr>
          <a:xfrm>
            <a:off x="182880" y="2865120"/>
            <a:ext cx="1293223" cy="2590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CEFBEB-32AD-4FF1-DA14-75AC74804726}"/>
              </a:ext>
            </a:extLst>
          </p:cNvPr>
          <p:cNvSpPr/>
          <p:nvPr/>
        </p:nvSpPr>
        <p:spPr>
          <a:xfrm>
            <a:off x="182880" y="3984171"/>
            <a:ext cx="1293223" cy="2590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66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3C3C6-39E7-B1A7-1BA8-747631AA5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74A2499-6EF6-30A4-2194-2491EDED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Customization Package Manager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1B2439-9E92-9A96-0FF6-416C9C5A1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C28123-5DD9-68BF-9F36-3A74844853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1157010"/>
          </a:xfrm>
        </p:spPr>
        <p:txBody>
          <a:bodyPr/>
          <a:lstStyle/>
          <a:p>
            <a:r>
              <a:rPr lang="en-US" dirty="0"/>
              <a:t>The Customization Package must be named as follows (and it will automatically get this name structure when downloaded): &lt;</a:t>
            </a:r>
            <a:r>
              <a:rPr lang="en-US" i="1" dirty="0" err="1"/>
              <a:t>institution_code</a:t>
            </a:r>
            <a:r>
              <a:rPr lang="en-US" dirty="0"/>
              <a:t>&gt;-&lt;</a:t>
            </a:r>
            <a:r>
              <a:rPr lang="en-US" i="1" dirty="0" err="1"/>
              <a:t>view_code</a:t>
            </a:r>
            <a:r>
              <a:rPr lang="en-US" dirty="0"/>
              <a:t>&gt;</a:t>
            </a:r>
          </a:p>
          <a:p>
            <a:r>
              <a:rPr lang="en-US" dirty="0"/>
              <a:t>In our example the institution code is EXLDEV1_INST and the view code is </a:t>
            </a:r>
            <a:r>
              <a:rPr lang="en-US" dirty="0" err="1"/>
              <a:t>Alma_NDE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3F1EF1-97A2-C989-B3B6-3E1B953A8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550" y="2446340"/>
            <a:ext cx="1647825" cy="17430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738C82-7619-AC6D-2816-548A3286C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544" y="2584453"/>
            <a:ext cx="3543300" cy="1466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D4A1F9-A5AF-5560-A915-5545870AA495}"/>
              </a:ext>
            </a:extLst>
          </p:cNvPr>
          <p:cNvSpPr/>
          <p:nvPr/>
        </p:nvSpPr>
        <p:spPr>
          <a:xfrm>
            <a:off x="1627550" y="3161211"/>
            <a:ext cx="985021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9D3EFD-18B3-0127-0062-5501F82A706C}"/>
              </a:ext>
            </a:extLst>
          </p:cNvPr>
          <p:cNvSpPr/>
          <p:nvPr/>
        </p:nvSpPr>
        <p:spPr>
          <a:xfrm>
            <a:off x="8307977" y="3801291"/>
            <a:ext cx="548640" cy="2500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CC797414-F6F9-B621-B155-5C4F482EE347}"/>
              </a:ext>
            </a:extLst>
          </p:cNvPr>
          <p:cNvSpPr txBox="1">
            <a:spLocks/>
          </p:cNvSpPr>
          <p:nvPr/>
        </p:nvSpPr>
        <p:spPr>
          <a:xfrm>
            <a:off x="343509" y="4347393"/>
            <a:ext cx="11335783" cy="655681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Therefore, the package is named EXLDEV1_INST-Alma_NDE.zip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9A9D50-FF9A-485F-21BC-1CCF2F561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891" y="5151506"/>
            <a:ext cx="3599279" cy="5751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710788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6094</TotalTime>
  <Words>665</Words>
  <Application>Microsoft Office PowerPoint</Application>
  <PresentationFormat>Widescreen</PresentationFormat>
  <Paragraphs>80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Using the Customization Package Manager</vt:lpstr>
      <vt:lpstr>PowerPoint Presentation</vt:lpstr>
      <vt:lpstr>Specific examples using the Customization Package Manager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2</cp:revision>
  <dcterms:created xsi:type="dcterms:W3CDTF">2023-07-24T19:21:55Z</dcterms:created>
  <dcterms:modified xsi:type="dcterms:W3CDTF">2026-03-24T16:56:47Z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