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40"/>
  </p:notesMasterIdLst>
  <p:handoutMasterIdLst>
    <p:handoutMasterId r:id="rId41"/>
  </p:handoutMasterIdLst>
  <p:sldIdLst>
    <p:sldId id="1773" r:id="rId5"/>
    <p:sldId id="1724" r:id="rId6"/>
    <p:sldId id="1774" r:id="rId7"/>
    <p:sldId id="1769" r:id="rId8"/>
    <p:sldId id="1971" r:id="rId9"/>
    <p:sldId id="2043" r:id="rId10"/>
    <p:sldId id="2042" r:id="rId11"/>
    <p:sldId id="2030" r:id="rId12"/>
    <p:sldId id="2028" r:id="rId13"/>
    <p:sldId id="2029" r:id="rId14"/>
    <p:sldId id="2031" r:id="rId15"/>
    <p:sldId id="1966" r:id="rId16"/>
    <p:sldId id="2032" r:id="rId17"/>
    <p:sldId id="2012" r:id="rId18"/>
    <p:sldId id="2013" r:id="rId19"/>
    <p:sldId id="2014" r:id="rId20"/>
    <p:sldId id="2033" r:id="rId21"/>
    <p:sldId id="2034" r:id="rId22"/>
    <p:sldId id="2035" r:id="rId23"/>
    <p:sldId id="2036" r:id="rId24"/>
    <p:sldId id="2037" r:id="rId25"/>
    <p:sldId id="2039" r:id="rId26"/>
    <p:sldId id="2040" r:id="rId27"/>
    <p:sldId id="2041" r:id="rId28"/>
    <p:sldId id="2044" r:id="rId29"/>
    <p:sldId id="2045" r:id="rId30"/>
    <p:sldId id="2052" r:id="rId31"/>
    <p:sldId id="2053" r:id="rId32"/>
    <p:sldId id="2046" r:id="rId33"/>
    <p:sldId id="2047" r:id="rId34"/>
    <p:sldId id="2048" r:id="rId35"/>
    <p:sldId id="2054" r:id="rId36"/>
    <p:sldId id="2055" r:id="rId37"/>
    <p:sldId id="2056" r:id="rId38"/>
    <p:sldId id="1692" r:id="rId39"/>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CFDA"/>
    <a:srgbClr val="5CAFFF"/>
    <a:srgbClr val="7CCAB7"/>
    <a:srgbClr val="DCF1EC"/>
    <a:srgbClr val="ABDDD1"/>
    <a:srgbClr val="78486A"/>
    <a:srgbClr val="486AE5"/>
    <a:srgbClr val="DBF0EB"/>
    <a:srgbClr val="B2E7E7"/>
    <a:srgbClr val="9C5A7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56421EA-E032-4645-AED1-3A5A01BF8C1D}" v="62" dt="2026-01-01T05:17:59.907"/>
  </p1510:revLst>
</p1510:revInfo>
</file>

<file path=ppt/tableStyles.xml><?xml version="1.0" encoding="utf-8"?>
<a:tblStyleLst xmlns:a="http://schemas.openxmlformats.org/drawingml/2006/main" def="{5C22544A-7EE6-4342-B048-85BDC9FD1C3A}">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5480" autoAdjust="0"/>
    <p:restoredTop sz="95181" autoAdjust="0"/>
  </p:normalViewPr>
  <p:slideViewPr>
    <p:cSldViewPr>
      <p:cViewPr varScale="1">
        <p:scale>
          <a:sx n="78" d="100"/>
          <a:sy n="78" d="100"/>
        </p:scale>
        <p:origin x="1280" y="52"/>
      </p:cViewPr>
      <p:guideLst>
        <p:guide orient="horz" pos="1620"/>
        <p:guide pos="2880"/>
      </p:guideLst>
    </p:cSldViewPr>
  </p:slideViewPr>
  <p:outlineViewPr>
    <p:cViewPr>
      <p:scale>
        <a:sx n="33" d="100"/>
        <a:sy n="33" d="100"/>
      </p:scale>
      <p:origin x="0" y="-3298"/>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62" d="100"/>
          <a:sy n="62" d="100"/>
        </p:scale>
        <p:origin x="3163" y="5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presProps" Target="presProps.xml"/><Relationship Id="rId47"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microsoft.com/office/2016/11/relationships/changesInfo" Target="changesInfos/changesInfo1.xml"/><Relationship Id="rId20" Type="http://schemas.openxmlformats.org/officeDocument/2006/relationships/slide" Target="slides/slide16.xml"/><Relationship Id="rId41" Type="http://schemas.openxmlformats.org/officeDocument/2006/relationships/handoutMaster" Target="handoutMasters/handout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Yoel Kortick" userId="167978f5-7f40-4909-85d5-d4149554ad4e" providerId="ADAL" clId="{D5FD8459-2B5C-48A5-9673-8D128202ED48}"/>
    <pc:docChg chg="undo custSel addSld delSld modSld sldOrd modMainMaster">
      <pc:chgData name="Yoel Kortick" userId="167978f5-7f40-4909-85d5-d4149554ad4e" providerId="ADAL" clId="{D5FD8459-2B5C-48A5-9673-8D128202ED48}" dt="2026-01-01T05:18:30.622" v="6286" actId="20577"/>
      <pc:docMkLst>
        <pc:docMk/>
      </pc:docMkLst>
      <pc:sldChg chg="modSp mod">
        <pc:chgData name="Yoel Kortick" userId="167978f5-7f40-4909-85d5-d4149554ad4e" providerId="ADAL" clId="{D5FD8459-2B5C-48A5-9673-8D128202ED48}" dt="2026-01-01T05:12:19.465" v="6081" actId="20577"/>
        <pc:sldMkLst>
          <pc:docMk/>
          <pc:sldMk cId="3267142644" sldId="1724"/>
        </pc:sldMkLst>
        <pc:spChg chg="mod">
          <ac:chgData name="Yoel Kortick" userId="167978f5-7f40-4909-85d5-d4149554ad4e" providerId="ADAL" clId="{D5FD8459-2B5C-48A5-9673-8D128202ED48}" dt="2026-01-01T05:12:19.465" v="6081" actId="20577"/>
          <ac:spMkLst>
            <pc:docMk/>
            <pc:sldMk cId="3267142644" sldId="1724"/>
            <ac:spMk id="63" creationId="{2818E309-CE24-45E0-8F37-EFD6121F7540}"/>
          </ac:spMkLst>
        </pc:spChg>
      </pc:sldChg>
      <pc:sldChg chg="modSp mod">
        <pc:chgData name="Yoel Kortick" userId="167978f5-7f40-4909-85d5-d4149554ad4e" providerId="ADAL" clId="{D5FD8459-2B5C-48A5-9673-8D128202ED48}" dt="2025-12-25T16:05:45.942" v="5283"/>
        <pc:sldMkLst>
          <pc:docMk/>
          <pc:sldMk cId="2794318572" sldId="1769"/>
        </pc:sldMkLst>
        <pc:spChg chg="mod">
          <ac:chgData name="Yoel Kortick" userId="167978f5-7f40-4909-85d5-d4149554ad4e" providerId="ADAL" clId="{D5FD8459-2B5C-48A5-9673-8D128202ED48}" dt="2025-12-25T16:05:45.942" v="5283"/>
          <ac:spMkLst>
            <pc:docMk/>
            <pc:sldMk cId="2794318572" sldId="1769"/>
            <ac:spMk id="4" creationId="{2490F34D-A7E2-4EA9-8B1A-78371A1F1CD1}"/>
          </ac:spMkLst>
        </pc:spChg>
      </pc:sldChg>
      <pc:sldChg chg="modSp mod">
        <pc:chgData name="Yoel Kortick" userId="167978f5-7f40-4909-85d5-d4149554ad4e" providerId="ADAL" clId="{D5FD8459-2B5C-48A5-9673-8D128202ED48}" dt="2025-12-25T15:06:44.529" v="3281" actId="20577"/>
        <pc:sldMkLst>
          <pc:docMk/>
          <pc:sldMk cId="727170691" sldId="1773"/>
        </pc:sldMkLst>
        <pc:spChg chg="mod">
          <ac:chgData name="Yoel Kortick" userId="167978f5-7f40-4909-85d5-d4149554ad4e" providerId="ADAL" clId="{D5FD8459-2B5C-48A5-9673-8D128202ED48}" dt="2025-12-25T15:06:44.529" v="3281" actId="20577"/>
          <ac:spMkLst>
            <pc:docMk/>
            <pc:sldMk cId="727170691" sldId="1773"/>
            <ac:spMk id="2" creationId="{E47B7483-7985-4416-AF5C-083AD7FCFBDA}"/>
          </ac:spMkLst>
        </pc:spChg>
      </pc:sldChg>
      <pc:sldChg chg="addSp delSp modSp mod ord">
        <pc:chgData name="Yoel Kortick" userId="167978f5-7f40-4909-85d5-d4149554ad4e" providerId="ADAL" clId="{D5FD8459-2B5C-48A5-9673-8D128202ED48}" dt="2025-12-25T16:05:45.942" v="5283"/>
        <pc:sldMkLst>
          <pc:docMk/>
          <pc:sldMk cId="2897289870" sldId="1966"/>
        </pc:sldMkLst>
        <pc:spChg chg="mod">
          <ac:chgData name="Yoel Kortick" userId="167978f5-7f40-4909-85d5-d4149554ad4e" providerId="ADAL" clId="{D5FD8459-2B5C-48A5-9673-8D128202ED48}" dt="2025-12-25T16:05:45.942" v="5283"/>
          <ac:spMkLst>
            <pc:docMk/>
            <pc:sldMk cId="2897289870" sldId="1966"/>
            <ac:spMk id="4" creationId="{F68C34FA-70D7-2595-0A0F-AC07395429B6}"/>
          </ac:spMkLst>
        </pc:spChg>
        <pc:spChg chg="add mod">
          <ac:chgData name="Yoel Kortick" userId="167978f5-7f40-4909-85d5-d4149554ad4e" providerId="ADAL" clId="{D5FD8459-2B5C-48A5-9673-8D128202ED48}" dt="2025-12-25T15:26:25.836" v="4258" actId="1037"/>
          <ac:spMkLst>
            <pc:docMk/>
            <pc:sldMk cId="2897289870" sldId="1966"/>
            <ac:spMk id="7" creationId="{E28AD393-87C6-E7BC-AB6A-7D0C3D8DEF39}"/>
          </ac:spMkLst>
        </pc:spChg>
        <pc:spChg chg="add mod">
          <ac:chgData name="Yoel Kortick" userId="167978f5-7f40-4909-85d5-d4149554ad4e" providerId="ADAL" clId="{D5FD8459-2B5C-48A5-9673-8D128202ED48}" dt="2025-12-25T15:28:06.645" v="4370" actId="1038"/>
          <ac:spMkLst>
            <pc:docMk/>
            <pc:sldMk cId="2897289870" sldId="1966"/>
            <ac:spMk id="10" creationId="{203874A5-822A-3CCB-7C78-0BFBFDF050D2}"/>
          </ac:spMkLst>
        </pc:spChg>
        <pc:spChg chg="add mod">
          <ac:chgData name="Yoel Kortick" userId="167978f5-7f40-4909-85d5-d4149554ad4e" providerId="ADAL" clId="{D5FD8459-2B5C-48A5-9673-8D128202ED48}" dt="2025-12-25T16:05:45.942" v="5283"/>
          <ac:spMkLst>
            <pc:docMk/>
            <pc:sldMk cId="2897289870" sldId="1966"/>
            <ac:spMk id="15" creationId="{12520D6A-68BC-456F-AA99-BBC71BF707F8}"/>
          </ac:spMkLst>
        </pc:spChg>
        <pc:picChg chg="add mod ord">
          <ac:chgData name="Yoel Kortick" userId="167978f5-7f40-4909-85d5-d4149554ad4e" providerId="ADAL" clId="{D5FD8459-2B5C-48A5-9673-8D128202ED48}" dt="2025-12-25T15:26:25.836" v="4258" actId="1037"/>
          <ac:picMkLst>
            <pc:docMk/>
            <pc:sldMk cId="2897289870" sldId="1966"/>
            <ac:picMk id="3" creationId="{94159270-BADA-8C78-F618-4DC24137041A}"/>
          </ac:picMkLst>
        </pc:picChg>
      </pc:sldChg>
      <pc:sldChg chg="addSp delSp modSp mod">
        <pc:chgData name="Yoel Kortick" userId="167978f5-7f40-4909-85d5-d4149554ad4e" providerId="ADAL" clId="{D5FD8459-2B5C-48A5-9673-8D128202ED48}" dt="2025-12-25T16:05:45.942" v="5283"/>
        <pc:sldMkLst>
          <pc:docMk/>
          <pc:sldMk cId="3011807880" sldId="1971"/>
        </pc:sldMkLst>
        <pc:spChg chg="mod">
          <ac:chgData name="Yoel Kortick" userId="167978f5-7f40-4909-85d5-d4149554ad4e" providerId="ADAL" clId="{D5FD8459-2B5C-48A5-9673-8D128202ED48}" dt="2025-12-25T16:05:45.942" v="5283"/>
          <ac:spMkLst>
            <pc:docMk/>
            <pc:sldMk cId="3011807880" sldId="1971"/>
            <ac:spMk id="4" creationId="{4957B287-1BB3-9F13-A4BF-EB3E60CA8922}"/>
          </ac:spMkLst>
        </pc:spChg>
      </pc:sldChg>
      <pc:sldChg chg="addSp delSp modSp add mod">
        <pc:chgData name="Yoel Kortick" userId="167978f5-7f40-4909-85d5-d4149554ad4e" providerId="ADAL" clId="{D5FD8459-2B5C-48A5-9673-8D128202ED48}" dt="2025-12-25T16:05:45.942" v="5283"/>
        <pc:sldMkLst>
          <pc:docMk/>
          <pc:sldMk cId="1183715431" sldId="2012"/>
        </pc:sldMkLst>
        <pc:spChg chg="mod">
          <ac:chgData name="Yoel Kortick" userId="167978f5-7f40-4909-85d5-d4149554ad4e" providerId="ADAL" clId="{D5FD8459-2B5C-48A5-9673-8D128202ED48}" dt="2025-12-25T16:05:45.942" v="5283"/>
          <ac:spMkLst>
            <pc:docMk/>
            <pc:sldMk cId="1183715431" sldId="2012"/>
            <ac:spMk id="4" creationId="{1596AF95-C9D4-0909-EE1D-08961F84B2B8}"/>
          </ac:spMkLst>
        </pc:spChg>
        <pc:spChg chg="add">
          <ac:chgData name="Yoel Kortick" userId="167978f5-7f40-4909-85d5-d4149554ad4e" providerId="ADAL" clId="{D5FD8459-2B5C-48A5-9673-8D128202ED48}" dt="2025-12-25T15:30:47.182" v="4519" actId="11529"/>
          <ac:spMkLst>
            <pc:docMk/>
            <pc:sldMk cId="1183715431" sldId="2012"/>
            <ac:spMk id="5" creationId="{462F2F00-E456-9DF0-6FA5-97DD2DFCA829}"/>
          </ac:spMkLst>
        </pc:spChg>
        <pc:spChg chg="add">
          <ac:chgData name="Yoel Kortick" userId="167978f5-7f40-4909-85d5-d4149554ad4e" providerId="ADAL" clId="{D5FD8459-2B5C-48A5-9673-8D128202ED48}" dt="2025-12-25T15:30:53.744" v="4520" actId="11529"/>
          <ac:spMkLst>
            <pc:docMk/>
            <pc:sldMk cId="1183715431" sldId="2012"/>
            <ac:spMk id="12" creationId="{75A5FE7A-ADFD-2E14-AB4A-EB3A8EC38147}"/>
          </ac:spMkLst>
        </pc:spChg>
        <pc:spChg chg="add mod">
          <ac:chgData name="Yoel Kortick" userId="167978f5-7f40-4909-85d5-d4149554ad4e" providerId="ADAL" clId="{D5FD8459-2B5C-48A5-9673-8D128202ED48}" dt="2025-12-25T16:05:45.942" v="5283"/>
          <ac:spMkLst>
            <pc:docMk/>
            <pc:sldMk cId="1183715431" sldId="2012"/>
            <ac:spMk id="14" creationId="{A661E57F-E1AB-D9FE-2E78-6472ABC6D6D1}"/>
          </ac:spMkLst>
        </pc:spChg>
        <pc:picChg chg="add mod">
          <ac:chgData name="Yoel Kortick" userId="167978f5-7f40-4909-85d5-d4149554ad4e" providerId="ADAL" clId="{D5FD8459-2B5C-48A5-9673-8D128202ED48}" dt="2025-12-25T15:30:41.220" v="4518" actId="208"/>
          <ac:picMkLst>
            <pc:docMk/>
            <pc:sldMk cId="1183715431" sldId="2012"/>
            <ac:picMk id="3" creationId="{2FD5EF2A-F81D-0D8D-AB5A-57F6F5A2A200}"/>
          </ac:picMkLst>
        </pc:picChg>
      </pc:sldChg>
      <pc:sldChg chg="addSp delSp modSp add mod">
        <pc:chgData name="Yoel Kortick" userId="167978f5-7f40-4909-85d5-d4149554ad4e" providerId="ADAL" clId="{D5FD8459-2B5C-48A5-9673-8D128202ED48}" dt="2025-12-25T16:05:45.942" v="5283"/>
        <pc:sldMkLst>
          <pc:docMk/>
          <pc:sldMk cId="4135879824" sldId="2013"/>
        </pc:sldMkLst>
        <pc:spChg chg="mod">
          <ac:chgData name="Yoel Kortick" userId="167978f5-7f40-4909-85d5-d4149554ad4e" providerId="ADAL" clId="{D5FD8459-2B5C-48A5-9673-8D128202ED48}" dt="2025-12-25T16:05:45.942" v="5283"/>
          <ac:spMkLst>
            <pc:docMk/>
            <pc:sldMk cId="4135879824" sldId="2013"/>
            <ac:spMk id="4" creationId="{E1E5EFB5-C7EC-A269-0E73-015B387F81D5}"/>
          </ac:spMkLst>
        </pc:spChg>
        <pc:spChg chg="add mod">
          <ac:chgData name="Yoel Kortick" userId="167978f5-7f40-4909-85d5-d4149554ad4e" providerId="ADAL" clId="{D5FD8459-2B5C-48A5-9673-8D128202ED48}" dt="2025-12-25T15:32:33.127" v="4660" actId="1038"/>
          <ac:spMkLst>
            <pc:docMk/>
            <pc:sldMk cId="4135879824" sldId="2013"/>
            <ac:spMk id="5" creationId="{F20DCE0D-077B-FDC9-318D-A8F492397DE2}"/>
          </ac:spMkLst>
        </pc:spChg>
        <pc:spChg chg="add mod">
          <ac:chgData name="Yoel Kortick" userId="167978f5-7f40-4909-85d5-d4149554ad4e" providerId="ADAL" clId="{D5FD8459-2B5C-48A5-9673-8D128202ED48}" dt="2025-12-25T15:32:48.490" v="4662" actId="14100"/>
          <ac:spMkLst>
            <pc:docMk/>
            <pc:sldMk cId="4135879824" sldId="2013"/>
            <ac:spMk id="8" creationId="{CB113E08-C0DA-999F-81DF-32E237A89926}"/>
          </ac:spMkLst>
        </pc:spChg>
        <pc:spChg chg="add mod">
          <ac:chgData name="Yoel Kortick" userId="167978f5-7f40-4909-85d5-d4149554ad4e" providerId="ADAL" clId="{D5FD8459-2B5C-48A5-9673-8D128202ED48}" dt="2025-12-25T16:05:45.942" v="5283"/>
          <ac:spMkLst>
            <pc:docMk/>
            <pc:sldMk cId="4135879824" sldId="2013"/>
            <ac:spMk id="15" creationId="{1F612540-FF95-3E1D-B105-32C135FD008B}"/>
          </ac:spMkLst>
        </pc:spChg>
        <pc:picChg chg="add mod">
          <ac:chgData name="Yoel Kortick" userId="167978f5-7f40-4909-85d5-d4149554ad4e" providerId="ADAL" clId="{D5FD8459-2B5C-48A5-9673-8D128202ED48}" dt="2025-12-25T15:32:17.273" v="4650" actId="208"/>
          <ac:picMkLst>
            <pc:docMk/>
            <pc:sldMk cId="4135879824" sldId="2013"/>
            <ac:picMk id="3" creationId="{E5F097D2-8380-BAA9-3F44-BAB6051E89C7}"/>
          </ac:picMkLst>
        </pc:picChg>
        <pc:cxnChg chg="add mod">
          <ac:chgData name="Yoel Kortick" userId="167978f5-7f40-4909-85d5-d4149554ad4e" providerId="ADAL" clId="{D5FD8459-2B5C-48A5-9673-8D128202ED48}" dt="2025-12-25T16:02:41.028" v="5177" actId="1036"/>
          <ac:cxnSpMkLst>
            <pc:docMk/>
            <pc:sldMk cId="4135879824" sldId="2013"/>
            <ac:cxnSpMk id="9" creationId="{170F5ABF-D4DB-31AB-E6B6-E86FAB9179E9}"/>
          </ac:cxnSpMkLst>
        </pc:cxnChg>
      </pc:sldChg>
      <pc:sldChg chg="addSp delSp modSp add mod">
        <pc:chgData name="Yoel Kortick" userId="167978f5-7f40-4909-85d5-d4149554ad4e" providerId="ADAL" clId="{D5FD8459-2B5C-48A5-9673-8D128202ED48}" dt="2025-12-25T16:05:45.942" v="5283"/>
        <pc:sldMkLst>
          <pc:docMk/>
          <pc:sldMk cId="1190875852" sldId="2014"/>
        </pc:sldMkLst>
        <pc:spChg chg="mod">
          <ac:chgData name="Yoel Kortick" userId="167978f5-7f40-4909-85d5-d4149554ad4e" providerId="ADAL" clId="{D5FD8459-2B5C-48A5-9673-8D128202ED48}" dt="2025-12-25T16:05:45.942" v="5283"/>
          <ac:spMkLst>
            <pc:docMk/>
            <pc:sldMk cId="1190875852" sldId="2014"/>
            <ac:spMk id="4" creationId="{C648EA83-B450-5902-A516-A5A9DC5B2D2C}"/>
          </ac:spMkLst>
        </pc:spChg>
        <pc:spChg chg="mod">
          <ac:chgData name="Yoel Kortick" userId="167978f5-7f40-4909-85d5-d4149554ad4e" providerId="ADAL" clId="{D5FD8459-2B5C-48A5-9673-8D128202ED48}" dt="2025-12-25T15:34:45.134" v="4783" actId="14100"/>
          <ac:spMkLst>
            <pc:docMk/>
            <pc:sldMk cId="1190875852" sldId="2014"/>
            <ac:spMk id="7" creationId="{30B5FEA5-E782-CE2A-EA5F-420ECE40B45C}"/>
          </ac:spMkLst>
        </pc:spChg>
        <pc:spChg chg="add mod">
          <ac:chgData name="Yoel Kortick" userId="167978f5-7f40-4909-85d5-d4149554ad4e" providerId="ADAL" clId="{D5FD8459-2B5C-48A5-9673-8D128202ED48}" dt="2025-12-25T15:35:07.419" v="4830" actId="14100"/>
          <ac:spMkLst>
            <pc:docMk/>
            <pc:sldMk cId="1190875852" sldId="2014"/>
            <ac:spMk id="8" creationId="{8F2DB96E-56F9-1233-47DB-0E03E0E1833C}"/>
          </ac:spMkLst>
        </pc:spChg>
        <pc:spChg chg="add mod">
          <ac:chgData name="Yoel Kortick" userId="167978f5-7f40-4909-85d5-d4149554ad4e" providerId="ADAL" clId="{D5FD8459-2B5C-48A5-9673-8D128202ED48}" dt="2025-12-25T16:05:45.942" v="5283"/>
          <ac:spMkLst>
            <pc:docMk/>
            <pc:sldMk cId="1190875852" sldId="2014"/>
            <ac:spMk id="14" creationId="{0B234E7A-733C-F5DD-9CCE-72FCBE2368FE}"/>
          </ac:spMkLst>
        </pc:spChg>
        <pc:picChg chg="add mod ord">
          <ac:chgData name="Yoel Kortick" userId="167978f5-7f40-4909-85d5-d4149554ad4e" providerId="ADAL" clId="{D5FD8459-2B5C-48A5-9673-8D128202ED48}" dt="2025-12-25T15:34:39.013" v="4781" actId="208"/>
          <ac:picMkLst>
            <pc:docMk/>
            <pc:sldMk cId="1190875852" sldId="2014"/>
            <ac:picMk id="3" creationId="{141185A3-38E9-B1A2-422D-0C5AD1D2A50B}"/>
          </ac:picMkLst>
        </pc:picChg>
      </pc:sldChg>
      <pc:sldChg chg="addSp delSp modSp add mod">
        <pc:chgData name="Yoel Kortick" userId="167978f5-7f40-4909-85d5-d4149554ad4e" providerId="ADAL" clId="{D5FD8459-2B5C-48A5-9673-8D128202ED48}" dt="2025-12-25T16:05:45.942" v="5283"/>
        <pc:sldMkLst>
          <pc:docMk/>
          <pc:sldMk cId="1686818063" sldId="2028"/>
        </pc:sldMkLst>
        <pc:spChg chg="mod">
          <ac:chgData name="Yoel Kortick" userId="167978f5-7f40-4909-85d5-d4149554ad4e" providerId="ADAL" clId="{D5FD8459-2B5C-48A5-9673-8D128202ED48}" dt="2025-12-25T16:05:45.942" v="5283"/>
          <ac:spMkLst>
            <pc:docMk/>
            <pc:sldMk cId="1686818063" sldId="2028"/>
            <ac:spMk id="3" creationId="{6DC0DF44-E4AB-B581-2C11-38963CB54898}"/>
          </ac:spMkLst>
        </pc:spChg>
        <pc:spChg chg="mod">
          <ac:chgData name="Yoel Kortick" userId="167978f5-7f40-4909-85d5-d4149554ad4e" providerId="ADAL" clId="{D5FD8459-2B5C-48A5-9673-8D128202ED48}" dt="2025-12-25T16:05:45.942" v="5283"/>
          <ac:spMkLst>
            <pc:docMk/>
            <pc:sldMk cId="1686818063" sldId="2028"/>
            <ac:spMk id="4" creationId="{B5E89631-92A3-6907-CB97-9F1ACDAAF5FC}"/>
          </ac:spMkLst>
        </pc:spChg>
      </pc:sldChg>
      <pc:sldChg chg="addSp delSp modSp add mod">
        <pc:chgData name="Yoel Kortick" userId="167978f5-7f40-4909-85d5-d4149554ad4e" providerId="ADAL" clId="{D5FD8459-2B5C-48A5-9673-8D128202ED48}" dt="2025-12-25T16:05:45.942" v="5283"/>
        <pc:sldMkLst>
          <pc:docMk/>
          <pc:sldMk cId="503381966" sldId="2029"/>
        </pc:sldMkLst>
        <pc:spChg chg="add mod">
          <ac:chgData name="Yoel Kortick" userId="167978f5-7f40-4909-85d5-d4149554ad4e" providerId="ADAL" clId="{D5FD8459-2B5C-48A5-9673-8D128202ED48}" dt="2025-12-25T15:46:26.844" v="4940"/>
          <ac:spMkLst>
            <pc:docMk/>
            <pc:sldMk cId="503381966" sldId="2029"/>
            <ac:spMk id="4" creationId="{FF48872F-49B2-B561-F040-C8B1D006BAC0}"/>
          </ac:spMkLst>
        </pc:spChg>
        <pc:spChg chg="mod">
          <ac:chgData name="Yoel Kortick" userId="167978f5-7f40-4909-85d5-d4149554ad4e" providerId="ADAL" clId="{D5FD8459-2B5C-48A5-9673-8D128202ED48}" dt="2025-12-25T15:19:18.006" v="4040" actId="1038"/>
          <ac:spMkLst>
            <pc:docMk/>
            <pc:sldMk cId="503381966" sldId="2029"/>
            <ac:spMk id="7" creationId="{D08677F4-B1E2-72FC-3CED-922B7D0DC7BE}"/>
          </ac:spMkLst>
        </pc:spChg>
        <pc:spChg chg="add mod">
          <ac:chgData name="Yoel Kortick" userId="167978f5-7f40-4909-85d5-d4149554ad4e" providerId="ADAL" clId="{D5FD8459-2B5C-48A5-9673-8D128202ED48}" dt="2025-12-25T15:18:13.894" v="4022" actId="20577"/>
          <ac:spMkLst>
            <pc:docMk/>
            <pc:sldMk cId="503381966" sldId="2029"/>
            <ac:spMk id="20" creationId="{937FB8D5-D8B7-8E14-3A2F-A920335E7A5D}"/>
          </ac:spMkLst>
        </pc:spChg>
        <pc:spChg chg="add mod">
          <ac:chgData name="Yoel Kortick" userId="167978f5-7f40-4909-85d5-d4149554ad4e" providerId="ADAL" clId="{D5FD8459-2B5C-48A5-9673-8D128202ED48}" dt="2025-12-25T16:05:45.942" v="5283"/>
          <ac:spMkLst>
            <pc:docMk/>
            <pc:sldMk cId="503381966" sldId="2029"/>
            <ac:spMk id="25" creationId="{D57EC9E9-340C-C739-A651-358832CC8CA6}"/>
          </ac:spMkLst>
        </pc:spChg>
        <pc:picChg chg="add mod ord">
          <ac:chgData name="Yoel Kortick" userId="167978f5-7f40-4909-85d5-d4149554ad4e" providerId="ADAL" clId="{D5FD8459-2B5C-48A5-9673-8D128202ED48}" dt="2025-12-25T15:19:21.629" v="4041" actId="208"/>
          <ac:picMkLst>
            <pc:docMk/>
            <pc:sldMk cId="503381966" sldId="2029"/>
            <ac:picMk id="3" creationId="{ECC15404-4CA9-8A6E-8D73-33F0A57A85A5}"/>
          </ac:picMkLst>
        </pc:picChg>
      </pc:sldChg>
      <pc:sldChg chg="modSp add mod">
        <pc:chgData name="Yoel Kortick" userId="167978f5-7f40-4909-85d5-d4149554ad4e" providerId="ADAL" clId="{D5FD8459-2B5C-48A5-9673-8D128202ED48}" dt="2025-12-25T16:05:45.942" v="5283"/>
        <pc:sldMkLst>
          <pc:docMk/>
          <pc:sldMk cId="3662600950" sldId="2030"/>
        </pc:sldMkLst>
        <pc:spChg chg="mod">
          <ac:chgData name="Yoel Kortick" userId="167978f5-7f40-4909-85d5-d4149554ad4e" providerId="ADAL" clId="{D5FD8459-2B5C-48A5-9673-8D128202ED48}" dt="2025-12-25T16:05:45.942" v="5283"/>
          <ac:spMkLst>
            <pc:docMk/>
            <pc:sldMk cId="3662600950" sldId="2030"/>
            <ac:spMk id="4" creationId="{5797F7FF-F486-4163-6238-B8E7ECAFD337}"/>
          </ac:spMkLst>
        </pc:spChg>
      </pc:sldChg>
      <pc:sldChg chg="addSp delSp modSp add mod">
        <pc:chgData name="Yoel Kortick" userId="167978f5-7f40-4909-85d5-d4149554ad4e" providerId="ADAL" clId="{D5FD8459-2B5C-48A5-9673-8D128202ED48}" dt="2025-12-25T16:05:45.942" v="5283"/>
        <pc:sldMkLst>
          <pc:docMk/>
          <pc:sldMk cId="4062424944" sldId="2031"/>
        </pc:sldMkLst>
        <pc:spChg chg="mod">
          <ac:chgData name="Yoel Kortick" userId="167978f5-7f40-4909-85d5-d4149554ad4e" providerId="ADAL" clId="{D5FD8459-2B5C-48A5-9673-8D128202ED48}" dt="2025-12-25T15:20:42.833" v="4060" actId="14100"/>
          <ac:spMkLst>
            <pc:docMk/>
            <pc:sldMk cId="4062424944" sldId="2031"/>
            <ac:spMk id="6" creationId="{E18E884A-AC5B-14FE-C04D-3D135028ABC4}"/>
          </ac:spMkLst>
        </pc:spChg>
        <pc:spChg chg="mod">
          <ac:chgData name="Yoel Kortick" userId="167978f5-7f40-4909-85d5-d4149554ad4e" providerId="ADAL" clId="{D5FD8459-2B5C-48A5-9673-8D128202ED48}" dt="2025-12-25T15:20:32.243" v="4058" actId="14100"/>
          <ac:spMkLst>
            <pc:docMk/>
            <pc:sldMk cId="4062424944" sldId="2031"/>
            <ac:spMk id="7" creationId="{66C79EEE-E5B3-DBF2-FDA2-53A7CA1B888F}"/>
          </ac:spMkLst>
        </pc:spChg>
        <pc:spChg chg="mod">
          <ac:chgData name="Yoel Kortick" userId="167978f5-7f40-4909-85d5-d4149554ad4e" providerId="ADAL" clId="{D5FD8459-2B5C-48A5-9673-8D128202ED48}" dt="2025-12-25T16:05:45.942" v="5283"/>
          <ac:spMkLst>
            <pc:docMk/>
            <pc:sldMk cId="4062424944" sldId="2031"/>
            <ac:spMk id="20" creationId="{AED949C3-A1AC-A9F9-10FB-D99AA8F911F5}"/>
          </ac:spMkLst>
        </pc:spChg>
        <pc:spChg chg="mod">
          <ac:chgData name="Yoel Kortick" userId="167978f5-7f40-4909-85d5-d4149554ad4e" providerId="ADAL" clId="{D5FD8459-2B5C-48A5-9673-8D128202ED48}" dt="2025-12-25T16:05:45.942" v="5283"/>
          <ac:spMkLst>
            <pc:docMk/>
            <pc:sldMk cId="4062424944" sldId="2031"/>
            <ac:spMk id="25" creationId="{6249AC08-57DD-1AF0-724B-C486A12631EB}"/>
          </ac:spMkLst>
        </pc:spChg>
        <pc:picChg chg="add mod ord">
          <ac:chgData name="Yoel Kortick" userId="167978f5-7f40-4909-85d5-d4149554ad4e" providerId="ADAL" clId="{D5FD8459-2B5C-48A5-9673-8D128202ED48}" dt="2025-12-25T15:20:44.933" v="4061" actId="208"/>
          <ac:picMkLst>
            <pc:docMk/>
            <pc:sldMk cId="4062424944" sldId="2031"/>
            <ac:picMk id="4" creationId="{8FF3CF11-D987-1CAB-06E7-EA9F493B9E99}"/>
          </ac:picMkLst>
        </pc:picChg>
        <pc:cxnChg chg="add">
          <ac:chgData name="Yoel Kortick" userId="167978f5-7f40-4909-85d5-d4149554ad4e" providerId="ADAL" clId="{D5FD8459-2B5C-48A5-9673-8D128202ED48}" dt="2025-12-25T16:02:15.342" v="5170" actId="11529"/>
          <ac:cxnSpMkLst>
            <pc:docMk/>
            <pc:sldMk cId="4062424944" sldId="2031"/>
            <ac:cxnSpMk id="8" creationId="{240E4779-B712-2938-9F41-A8833F3C9DC8}"/>
          </ac:cxnSpMkLst>
        </pc:cxnChg>
      </pc:sldChg>
      <pc:sldChg chg="addSp delSp modSp add mod">
        <pc:chgData name="Yoel Kortick" userId="167978f5-7f40-4909-85d5-d4149554ad4e" providerId="ADAL" clId="{D5FD8459-2B5C-48A5-9673-8D128202ED48}" dt="2025-12-25T16:05:45.942" v="5283"/>
        <pc:sldMkLst>
          <pc:docMk/>
          <pc:sldMk cId="133293236" sldId="2032"/>
        </pc:sldMkLst>
        <pc:spChg chg="add mod">
          <ac:chgData name="Yoel Kortick" userId="167978f5-7f40-4909-85d5-d4149554ad4e" providerId="ADAL" clId="{D5FD8459-2B5C-48A5-9673-8D128202ED48}" dt="2025-12-25T15:27:53.662" v="4350" actId="14100"/>
          <ac:spMkLst>
            <pc:docMk/>
            <pc:sldMk cId="133293236" sldId="2032"/>
            <ac:spMk id="2" creationId="{C05F9975-FDCB-E461-5106-485F0ED7FB0F}"/>
          </ac:spMkLst>
        </pc:spChg>
        <pc:spChg chg="mod">
          <ac:chgData name="Yoel Kortick" userId="167978f5-7f40-4909-85d5-d4149554ad4e" providerId="ADAL" clId="{D5FD8459-2B5C-48A5-9673-8D128202ED48}" dt="2025-12-25T16:05:45.942" v="5283"/>
          <ac:spMkLst>
            <pc:docMk/>
            <pc:sldMk cId="133293236" sldId="2032"/>
            <ac:spMk id="4" creationId="{2DF401BF-F83A-BF7D-AA53-8FD1376FD2F8}"/>
          </ac:spMkLst>
        </pc:spChg>
        <pc:spChg chg="mod">
          <ac:chgData name="Yoel Kortick" userId="167978f5-7f40-4909-85d5-d4149554ad4e" providerId="ADAL" clId="{D5FD8459-2B5C-48A5-9673-8D128202ED48}" dt="2025-12-25T15:27:41.972" v="4336" actId="14100"/>
          <ac:spMkLst>
            <pc:docMk/>
            <pc:sldMk cId="133293236" sldId="2032"/>
            <ac:spMk id="7" creationId="{7EA81241-DB1B-82D6-655A-0773231B1C88}"/>
          </ac:spMkLst>
        </pc:spChg>
        <pc:spChg chg="mod">
          <ac:chgData name="Yoel Kortick" userId="167978f5-7f40-4909-85d5-d4149554ad4e" providerId="ADAL" clId="{D5FD8459-2B5C-48A5-9673-8D128202ED48}" dt="2025-12-25T16:05:45.942" v="5283"/>
          <ac:spMkLst>
            <pc:docMk/>
            <pc:sldMk cId="133293236" sldId="2032"/>
            <ac:spMk id="15" creationId="{84F3002F-055B-9B47-14E2-E69CF860B061}"/>
          </ac:spMkLst>
        </pc:spChg>
        <pc:picChg chg="mod ord">
          <ac:chgData name="Yoel Kortick" userId="167978f5-7f40-4909-85d5-d4149554ad4e" providerId="ADAL" clId="{D5FD8459-2B5C-48A5-9673-8D128202ED48}" dt="2025-12-25T15:27:57.625" v="4351" actId="208"/>
          <ac:picMkLst>
            <pc:docMk/>
            <pc:sldMk cId="133293236" sldId="2032"/>
            <ac:picMk id="9" creationId="{D64DD1DE-7E80-1BCB-5063-B3A6E2383C31}"/>
          </ac:picMkLst>
        </pc:picChg>
      </pc:sldChg>
      <pc:sldChg chg="modSp add mod">
        <pc:chgData name="Yoel Kortick" userId="167978f5-7f40-4909-85d5-d4149554ad4e" providerId="ADAL" clId="{D5FD8459-2B5C-48A5-9673-8D128202ED48}" dt="2025-12-29T05:05:49.701" v="5343"/>
        <pc:sldMkLst>
          <pc:docMk/>
          <pc:sldMk cId="3159016555" sldId="2033"/>
        </pc:sldMkLst>
        <pc:spChg chg="mod">
          <ac:chgData name="Yoel Kortick" userId="167978f5-7f40-4909-85d5-d4149554ad4e" providerId="ADAL" clId="{D5FD8459-2B5C-48A5-9673-8D128202ED48}" dt="2025-12-29T05:05:49.701" v="5343"/>
          <ac:spMkLst>
            <pc:docMk/>
            <pc:sldMk cId="3159016555" sldId="2033"/>
            <ac:spMk id="4" creationId="{4D63C0A3-0DA9-D6BD-E464-9EBC66BCABA7}"/>
          </ac:spMkLst>
        </pc:spChg>
      </pc:sldChg>
      <pc:sldChg chg="modSp add mod">
        <pc:chgData name="Yoel Kortick" userId="167978f5-7f40-4909-85d5-d4149554ad4e" providerId="ADAL" clId="{D5FD8459-2B5C-48A5-9673-8D128202ED48}" dt="2025-12-29T05:05:49.701" v="5343"/>
        <pc:sldMkLst>
          <pc:docMk/>
          <pc:sldMk cId="546962331" sldId="2034"/>
        </pc:sldMkLst>
        <pc:spChg chg="mod">
          <ac:chgData name="Yoel Kortick" userId="167978f5-7f40-4909-85d5-d4149554ad4e" providerId="ADAL" clId="{D5FD8459-2B5C-48A5-9673-8D128202ED48}" dt="2025-12-29T05:05:49.701" v="5343"/>
          <ac:spMkLst>
            <pc:docMk/>
            <pc:sldMk cId="546962331" sldId="2034"/>
            <ac:spMk id="3" creationId="{6B3E46AB-8EA1-1DD9-21BB-BE9E2C79E005}"/>
          </ac:spMkLst>
        </pc:spChg>
        <pc:spChg chg="mod">
          <ac:chgData name="Yoel Kortick" userId="167978f5-7f40-4909-85d5-d4149554ad4e" providerId="ADAL" clId="{D5FD8459-2B5C-48A5-9673-8D128202ED48}" dt="2025-12-25T16:05:45.942" v="5283"/>
          <ac:spMkLst>
            <pc:docMk/>
            <pc:sldMk cId="546962331" sldId="2034"/>
            <ac:spMk id="4" creationId="{F46E0CC7-A205-EDAE-A019-FD122F3AD3E8}"/>
          </ac:spMkLst>
        </pc:spChg>
      </pc:sldChg>
      <pc:sldChg chg="addSp delSp modSp add mod">
        <pc:chgData name="Yoel Kortick" userId="167978f5-7f40-4909-85d5-d4149554ad4e" providerId="ADAL" clId="{D5FD8459-2B5C-48A5-9673-8D128202ED48}" dt="2025-12-29T05:05:49.701" v="5343"/>
        <pc:sldMkLst>
          <pc:docMk/>
          <pc:sldMk cId="1225369084" sldId="2035"/>
        </pc:sldMkLst>
        <pc:spChg chg="mod">
          <ac:chgData name="Yoel Kortick" userId="167978f5-7f40-4909-85d5-d4149554ad4e" providerId="ADAL" clId="{D5FD8459-2B5C-48A5-9673-8D128202ED48}" dt="2025-12-25T15:46:13.891" v="4938" actId="14100"/>
          <ac:spMkLst>
            <pc:docMk/>
            <pc:sldMk cId="1225369084" sldId="2035"/>
            <ac:spMk id="6" creationId="{062CD5EC-8612-8209-CF9D-46245B1DF0E7}"/>
          </ac:spMkLst>
        </pc:spChg>
        <pc:spChg chg="mod">
          <ac:chgData name="Yoel Kortick" userId="167978f5-7f40-4909-85d5-d4149554ad4e" providerId="ADAL" clId="{D5FD8459-2B5C-48A5-9673-8D128202ED48}" dt="2025-12-29T05:05:49.701" v="5343"/>
          <ac:spMkLst>
            <pc:docMk/>
            <pc:sldMk cId="1225369084" sldId="2035"/>
            <ac:spMk id="25" creationId="{345148EC-D1C5-7D7B-FEC5-F0C95BEA8CA5}"/>
          </ac:spMkLst>
        </pc:spChg>
        <pc:picChg chg="add mod ord">
          <ac:chgData name="Yoel Kortick" userId="167978f5-7f40-4909-85d5-d4149554ad4e" providerId="ADAL" clId="{D5FD8459-2B5C-48A5-9673-8D128202ED48}" dt="2025-12-25T15:46:36.154" v="4941" actId="208"/>
          <ac:picMkLst>
            <pc:docMk/>
            <pc:sldMk cId="1225369084" sldId="2035"/>
            <ac:picMk id="4" creationId="{33FA78FA-AEFC-C6FE-195D-F03A512C0255}"/>
          </ac:picMkLst>
        </pc:picChg>
      </pc:sldChg>
      <pc:sldChg chg="addSp delSp modSp add mod">
        <pc:chgData name="Yoel Kortick" userId="167978f5-7f40-4909-85d5-d4149554ad4e" providerId="ADAL" clId="{D5FD8459-2B5C-48A5-9673-8D128202ED48}" dt="2025-12-29T05:05:49.701" v="5343"/>
        <pc:sldMkLst>
          <pc:docMk/>
          <pc:sldMk cId="2961448152" sldId="2036"/>
        </pc:sldMkLst>
        <pc:spChg chg="mod">
          <ac:chgData name="Yoel Kortick" userId="167978f5-7f40-4909-85d5-d4149554ad4e" providerId="ADAL" clId="{D5FD8459-2B5C-48A5-9673-8D128202ED48}" dt="2025-12-25T15:47:26.842" v="4964" actId="1036"/>
          <ac:spMkLst>
            <pc:docMk/>
            <pc:sldMk cId="2961448152" sldId="2036"/>
            <ac:spMk id="6" creationId="{1BD82172-4010-FA99-0619-57BFF07445B1}"/>
          </ac:spMkLst>
        </pc:spChg>
        <pc:spChg chg="mod">
          <ac:chgData name="Yoel Kortick" userId="167978f5-7f40-4909-85d5-d4149554ad4e" providerId="ADAL" clId="{D5FD8459-2B5C-48A5-9673-8D128202ED48}" dt="2025-12-25T15:47:20.601" v="4955" actId="1036"/>
          <ac:spMkLst>
            <pc:docMk/>
            <pc:sldMk cId="2961448152" sldId="2036"/>
            <ac:spMk id="7" creationId="{EDA80614-13AC-5EB4-7E6A-08F86630146D}"/>
          </ac:spMkLst>
        </pc:spChg>
        <pc:spChg chg="mod">
          <ac:chgData name="Yoel Kortick" userId="167978f5-7f40-4909-85d5-d4149554ad4e" providerId="ADAL" clId="{D5FD8459-2B5C-48A5-9673-8D128202ED48}" dt="2025-12-25T16:05:45.942" v="5283"/>
          <ac:spMkLst>
            <pc:docMk/>
            <pc:sldMk cId="2961448152" sldId="2036"/>
            <ac:spMk id="20" creationId="{1EE384C6-9E0A-80E4-1007-F2C7B98C68DD}"/>
          </ac:spMkLst>
        </pc:spChg>
        <pc:spChg chg="mod">
          <ac:chgData name="Yoel Kortick" userId="167978f5-7f40-4909-85d5-d4149554ad4e" providerId="ADAL" clId="{D5FD8459-2B5C-48A5-9673-8D128202ED48}" dt="2025-12-29T05:05:49.701" v="5343"/>
          <ac:spMkLst>
            <pc:docMk/>
            <pc:sldMk cId="2961448152" sldId="2036"/>
            <ac:spMk id="25" creationId="{2E98ADFD-1E52-3E9F-EB77-6839F9382DEA}"/>
          </ac:spMkLst>
        </pc:spChg>
        <pc:picChg chg="add mod ord">
          <ac:chgData name="Yoel Kortick" userId="167978f5-7f40-4909-85d5-d4149554ad4e" providerId="ADAL" clId="{D5FD8459-2B5C-48A5-9673-8D128202ED48}" dt="2025-12-25T15:47:29.840" v="4965" actId="208"/>
          <ac:picMkLst>
            <pc:docMk/>
            <pc:sldMk cId="2961448152" sldId="2036"/>
            <ac:picMk id="3" creationId="{DB2EEB8D-684B-1526-7B07-2F2DB1F67CA7}"/>
          </ac:picMkLst>
        </pc:picChg>
        <pc:cxnChg chg="add mod">
          <ac:chgData name="Yoel Kortick" userId="167978f5-7f40-4909-85d5-d4149554ad4e" providerId="ADAL" clId="{D5FD8459-2B5C-48A5-9673-8D128202ED48}" dt="2025-12-25T16:02:57.787" v="5190" actId="1037"/>
          <ac:cxnSpMkLst>
            <pc:docMk/>
            <pc:sldMk cId="2961448152" sldId="2036"/>
            <ac:cxnSpMk id="5" creationId="{6FF1907B-7032-0606-D5F1-538F1EDBD0B6}"/>
          </ac:cxnSpMkLst>
        </pc:cxnChg>
      </pc:sldChg>
      <pc:sldChg chg="addSp delSp modSp add mod">
        <pc:chgData name="Yoel Kortick" userId="167978f5-7f40-4909-85d5-d4149554ad4e" providerId="ADAL" clId="{D5FD8459-2B5C-48A5-9673-8D128202ED48}" dt="2025-12-29T05:05:49.701" v="5343"/>
        <pc:sldMkLst>
          <pc:docMk/>
          <pc:sldMk cId="1337771123" sldId="2037"/>
        </pc:sldMkLst>
        <pc:spChg chg="mod">
          <ac:chgData name="Yoel Kortick" userId="167978f5-7f40-4909-85d5-d4149554ad4e" providerId="ADAL" clId="{D5FD8459-2B5C-48A5-9673-8D128202ED48}" dt="2025-12-25T16:05:45.942" v="5283"/>
          <ac:spMkLst>
            <pc:docMk/>
            <pc:sldMk cId="1337771123" sldId="2037"/>
            <ac:spMk id="4" creationId="{D9BCB6E2-2F96-8417-A7BB-8BA61069E56F}"/>
          </ac:spMkLst>
        </pc:spChg>
        <pc:spChg chg="add mod">
          <ac:chgData name="Yoel Kortick" userId="167978f5-7f40-4909-85d5-d4149554ad4e" providerId="ADAL" clId="{D5FD8459-2B5C-48A5-9673-8D128202ED48}" dt="2025-12-25T16:05:45.942" v="5283"/>
          <ac:spMkLst>
            <pc:docMk/>
            <pc:sldMk cId="1337771123" sldId="2037"/>
            <ac:spMk id="6" creationId="{498EEAE2-D431-08C5-BE3B-2737E160D5F2}"/>
          </ac:spMkLst>
        </pc:spChg>
        <pc:spChg chg="mod">
          <ac:chgData name="Yoel Kortick" userId="167978f5-7f40-4909-85d5-d4149554ad4e" providerId="ADAL" clId="{D5FD8459-2B5C-48A5-9673-8D128202ED48}" dt="2025-12-25T15:50:45.211" v="4989" actId="14100"/>
          <ac:spMkLst>
            <pc:docMk/>
            <pc:sldMk cId="1337771123" sldId="2037"/>
            <ac:spMk id="7" creationId="{F4DAA8F8-E11A-3A18-FC74-E8F27E7B5BC8}"/>
          </ac:spMkLst>
        </pc:spChg>
        <pc:spChg chg="mod">
          <ac:chgData name="Yoel Kortick" userId="167978f5-7f40-4909-85d5-d4149554ad4e" providerId="ADAL" clId="{D5FD8459-2B5C-48A5-9673-8D128202ED48}" dt="2025-12-25T15:50:28.460" v="4987" actId="1035"/>
          <ac:spMkLst>
            <pc:docMk/>
            <pc:sldMk cId="1337771123" sldId="2037"/>
            <ac:spMk id="10" creationId="{88E00CFB-7B62-BD6B-697E-BDE05132E08E}"/>
          </ac:spMkLst>
        </pc:spChg>
        <pc:spChg chg="mod">
          <ac:chgData name="Yoel Kortick" userId="167978f5-7f40-4909-85d5-d4149554ad4e" providerId="ADAL" clId="{D5FD8459-2B5C-48A5-9673-8D128202ED48}" dt="2025-12-29T05:05:49.701" v="5343"/>
          <ac:spMkLst>
            <pc:docMk/>
            <pc:sldMk cId="1337771123" sldId="2037"/>
            <ac:spMk id="15" creationId="{BE337F89-1B3F-462F-2F33-8D9874FB9FCE}"/>
          </ac:spMkLst>
        </pc:spChg>
        <pc:picChg chg="add mod ord">
          <ac:chgData name="Yoel Kortick" userId="167978f5-7f40-4909-85d5-d4149554ad4e" providerId="ADAL" clId="{D5FD8459-2B5C-48A5-9673-8D128202ED48}" dt="2025-12-25T15:50:48.545" v="4990" actId="208"/>
          <ac:picMkLst>
            <pc:docMk/>
            <pc:sldMk cId="1337771123" sldId="2037"/>
            <ac:picMk id="5" creationId="{A46E226E-B0FA-07C9-B2E8-688051E18EAA}"/>
          </ac:picMkLst>
        </pc:picChg>
      </pc:sldChg>
      <pc:sldChg chg="addSp delSp modSp add mod">
        <pc:chgData name="Yoel Kortick" userId="167978f5-7f40-4909-85d5-d4149554ad4e" providerId="ADAL" clId="{D5FD8459-2B5C-48A5-9673-8D128202ED48}" dt="2025-12-29T05:05:49.701" v="5343"/>
        <pc:sldMkLst>
          <pc:docMk/>
          <pc:sldMk cId="2855322343" sldId="2039"/>
        </pc:sldMkLst>
        <pc:spChg chg="mod">
          <ac:chgData name="Yoel Kortick" userId="167978f5-7f40-4909-85d5-d4149554ad4e" providerId="ADAL" clId="{D5FD8459-2B5C-48A5-9673-8D128202ED48}" dt="2025-12-25T16:05:45.942" v="5283"/>
          <ac:spMkLst>
            <pc:docMk/>
            <pc:sldMk cId="2855322343" sldId="2039"/>
            <ac:spMk id="4" creationId="{B808F910-1CAE-D877-29F5-06430F95E262}"/>
          </ac:spMkLst>
        </pc:spChg>
        <pc:spChg chg="mod">
          <ac:chgData name="Yoel Kortick" userId="167978f5-7f40-4909-85d5-d4149554ad4e" providerId="ADAL" clId="{D5FD8459-2B5C-48A5-9673-8D128202ED48}" dt="2025-12-25T15:56:00.570" v="5077" actId="14100"/>
          <ac:spMkLst>
            <pc:docMk/>
            <pc:sldMk cId="2855322343" sldId="2039"/>
            <ac:spMk id="12" creationId="{F3FC1A9D-BB14-D8E6-CA1A-FAA652315F7C}"/>
          </ac:spMkLst>
        </pc:spChg>
        <pc:spChg chg="mod">
          <ac:chgData name="Yoel Kortick" userId="167978f5-7f40-4909-85d5-d4149554ad4e" providerId="ADAL" clId="{D5FD8459-2B5C-48A5-9673-8D128202ED48}" dt="2025-12-29T05:05:49.701" v="5343"/>
          <ac:spMkLst>
            <pc:docMk/>
            <pc:sldMk cId="2855322343" sldId="2039"/>
            <ac:spMk id="14" creationId="{80AE68B3-7B23-B23A-905C-D23135D432BC}"/>
          </ac:spMkLst>
        </pc:spChg>
        <pc:picChg chg="add mod ord">
          <ac:chgData name="Yoel Kortick" userId="167978f5-7f40-4909-85d5-d4149554ad4e" providerId="ADAL" clId="{D5FD8459-2B5C-48A5-9673-8D128202ED48}" dt="2025-12-25T15:57:09.837" v="5104" actId="208"/>
          <ac:picMkLst>
            <pc:docMk/>
            <pc:sldMk cId="2855322343" sldId="2039"/>
            <ac:picMk id="8" creationId="{7911383D-06C4-DE1F-B5C0-8B66CD136E7F}"/>
          </ac:picMkLst>
        </pc:picChg>
      </pc:sldChg>
      <pc:sldChg chg="addSp delSp modSp add mod">
        <pc:chgData name="Yoel Kortick" userId="167978f5-7f40-4909-85d5-d4149554ad4e" providerId="ADAL" clId="{D5FD8459-2B5C-48A5-9673-8D128202ED48}" dt="2025-12-29T05:05:49.701" v="5343"/>
        <pc:sldMkLst>
          <pc:docMk/>
          <pc:sldMk cId="2512673433" sldId="2040"/>
        </pc:sldMkLst>
        <pc:spChg chg="mod">
          <ac:chgData name="Yoel Kortick" userId="167978f5-7f40-4909-85d5-d4149554ad4e" providerId="ADAL" clId="{D5FD8459-2B5C-48A5-9673-8D128202ED48}" dt="2025-12-25T16:05:45.942" v="5283"/>
          <ac:spMkLst>
            <pc:docMk/>
            <pc:sldMk cId="2512673433" sldId="2040"/>
            <ac:spMk id="4" creationId="{4DFD3925-05E7-95A4-637C-F55282C7271A}"/>
          </ac:spMkLst>
        </pc:spChg>
        <pc:spChg chg="mod">
          <ac:chgData name="Yoel Kortick" userId="167978f5-7f40-4909-85d5-d4149554ad4e" providerId="ADAL" clId="{D5FD8459-2B5C-48A5-9673-8D128202ED48}" dt="2025-12-25T15:57:41.816" v="5108" actId="14100"/>
          <ac:spMkLst>
            <pc:docMk/>
            <pc:sldMk cId="2512673433" sldId="2040"/>
            <ac:spMk id="8" creationId="{E2403821-9014-BF16-E9A8-365B41BD4252}"/>
          </ac:spMkLst>
        </pc:spChg>
        <pc:spChg chg="mod">
          <ac:chgData name="Yoel Kortick" userId="167978f5-7f40-4909-85d5-d4149554ad4e" providerId="ADAL" clId="{D5FD8459-2B5C-48A5-9673-8D128202ED48}" dt="2025-12-29T05:05:49.701" v="5343"/>
          <ac:spMkLst>
            <pc:docMk/>
            <pc:sldMk cId="2512673433" sldId="2040"/>
            <ac:spMk id="15" creationId="{71481B14-37B9-8941-F300-98052683D94A}"/>
          </ac:spMkLst>
        </pc:spChg>
        <pc:picChg chg="add mod ord">
          <ac:chgData name="Yoel Kortick" userId="167978f5-7f40-4909-85d5-d4149554ad4e" providerId="ADAL" clId="{D5FD8459-2B5C-48A5-9673-8D128202ED48}" dt="2025-12-25T15:57:44.426" v="5109" actId="208"/>
          <ac:picMkLst>
            <pc:docMk/>
            <pc:sldMk cId="2512673433" sldId="2040"/>
            <ac:picMk id="6" creationId="{8E6D3A85-FA1C-A6C7-AFB4-0059668B5826}"/>
          </ac:picMkLst>
        </pc:picChg>
        <pc:cxnChg chg="add mod">
          <ac:chgData name="Yoel Kortick" userId="167978f5-7f40-4909-85d5-d4149554ad4e" providerId="ADAL" clId="{D5FD8459-2B5C-48A5-9673-8D128202ED48}" dt="2025-12-25T16:03:17.590" v="5202" actId="1036"/>
          <ac:cxnSpMkLst>
            <pc:docMk/>
            <pc:sldMk cId="2512673433" sldId="2040"/>
            <ac:cxnSpMk id="7" creationId="{25D96C99-45B7-1E22-6813-C593996874E0}"/>
          </ac:cxnSpMkLst>
        </pc:cxnChg>
      </pc:sldChg>
      <pc:sldChg chg="addSp delSp modSp add mod">
        <pc:chgData name="Yoel Kortick" userId="167978f5-7f40-4909-85d5-d4149554ad4e" providerId="ADAL" clId="{D5FD8459-2B5C-48A5-9673-8D128202ED48}" dt="2025-12-29T05:05:49.701" v="5343"/>
        <pc:sldMkLst>
          <pc:docMk/>
          <pc:sldMk cId="230985641" sldId="2041"/>
        </pc:sldMkLst>
        <pc:spChg chg="mod">
          <ac:chgData name="Yoel Kortick" userId="167978f5-7f40-4909-85d5-d4149554ad4e" providerId="ADAL" clId="{D5FD8459-2B5C-48A5-9673-8D128202ED48}" dt="2025-12-25T16:05:45.942" v="5283"/>
          <ac:spMkLst>
            <pc:docMk/>
            <pc:sldMk cId="230985641" sldId="2041"/>
            <ac:spMk id="4" creationId="{077338A0-9706-8DD1-F8B3-86380E456973}"/>
          </ac:spMkLst>
        </pc:spChg>
        <pc:spChg chg="mod">
          <ac:chgData name="Yoel Kortick" userId="167978f5-7f40-4909-85d5-d4149554ad4e" providerId="ADAL" clId="{D5FD8459-2B5C-48A5-9673-8D128202ED48}" dt="2025-12-25T15:58:45.938" v="5128" actId="1038"/>
          <ac:spMkLst>
            <pc:docMk/>
            <pc:sldMk cId="230985641" sldId="2041"/>
            <ac:spMk id="7" creationId="{E7D0ABA9-7CB8-EE91-34BA-B129499C97C6}"/>
          </ac:spMkLst>
        </pc:spChg>
        <pc:spChg chg="mod">
          <ac:chgData name="Yoel Kortick" userId="167978f5-7f40-4909-85d5-d4149554ad4e" providerId="ADAL" clId="{D5FD8459-2B5C-48A5-9673-8D128202ED48}" dt="2025-12-25T15:58:53.313" v="5141" actId="1035"/>
          <ac:spMkLst>
            <pc:docMk/>
            <pc:sldMk cId="230985641" sldId="2041"/>
            <ac:spMk id="8" creationId="{35754D14-680B-58BE-F97B-A730419413D0}"/>
          </ac:spMkLst>
        </pc:spChg>
        <pc:spChg chg="mod">
          <ac:chgData name="Yoel Kortick" userId="167978f5-7f40-4909-85d5-d4149554ad4e" providerId="ADAL" clId="{D5FD8459-2B5C-48A5-9673-8D128202ED48}" dt="2025-12-29T05:05:49.701" v="5343"/>
          <ac:spMkLst>
            <pc:docMk/>
            <pc:sldMk cId="230985641" sldId="2041"/>
            <ac:spMk id="14" creationId="{5F7386F0-26B8-63E4-15D5-5527A5BD0BF1}"/>
          </ac:spMkLst>
        </pc:spChg>
        <pc:picChg chg="add mod ord">
          <ac:chgData name="Yoel Kortick" userId="167978f5-7f40-4909-85d5-d4149554ad4e" providerId="ADAL" clId="{D5FD8459-2B5C-48A5-9673-8D128202ED48}" dt="2025-12-25T15:58:56.110" v="5142" actId="208"/>
          <ac:picMkLst>
            <pc:docMk/>
            <pc:sldMk cId="230985641" sldId="2041"/>
            <ac:picMk id="5" creationId="{1086CF61-F12A-A12F-CE94-ED7A31250E3E}"/>
          </ac:picMkLst>
        </pc:picChg>
      </pc:sldChg>
      <pc:sldChg chg="modSp add mod">
        <pc:chgData name="Yoel Kortick" userId="167978f5-7f40-4909-85d5-d4149554ad4e" providerId="ADAL" clId="{D5FD8459-2B5C-48A5-9673-8D128202ED48}" dt="2025-12-25T16:05:45.942" v="5283"/>
        <pc:sldMkLst>
          <pc:docMk/>
          <pc:sldMk cId="1655893236" sldId="2042"/>
        </pc:sldMkLst>
        <pc:spChg chg="mod">
          <ac:chgData name="Yoel Kortick" userId="167978f5-7f40-4909-85d5-d4149554ad4e" providerId="ADAL" clId="{D5FD8459-2B5C-48A5-9673-8D128202ED48}" dt="2025-12-25T16:05:45.942" v="5283"/>
          <ac:spMkLst>
            <pc:docMk/>
            <pc:sldMk cId="1655893236" sldId="2042"/>
            <ac:spMk id="4" creationId="{4CC54128-2B93-D1B5-AE40-F127882D4EBA}"/>
          </ac:spMkLst>
        </pc:spChg>
      </pc:sldChg>
      <pc:sldChg chg="modSp add mod">
        <pc:chgData name="Yoel Kortick" userId="167978f5-7f40-4909-85d5-d4149554ad4e" providerId="ADAL" clId="{D5FD8459-2B5C-48A5-9673-8D128202ED48}" dt="2025-12-29T05:18:44.426" v="5720" actId="255"/>
        <pc:sldMkLst>
          <pc:docMk/>
          <pc:sldMk cId="1410751269" sldId="2043"/>
        </pc:sldMkLst>
        <pc:spChg chg="mod">
          <ac:chgData name="Yoel Kortick" userId="167978f5-7f40-4909-85d5-d4149554ad4e" providerId="ADAL" clId="{D5FD8459-2B5C-48A5-9673-8D128202ED48}" dt="2025-12-29T05:18:44.426" v="5720" actId="255"/>
          <ac:spMkLst>
            <pc:docMk/>
            <pc:sldMk cId="1410751269" sldId="2043"/>
            <ac:spMk id="4" creationId="{D74D2144-DCC0-DF23-12A1-67DC4657221A}"/>
          </ac:spMkLst>
        </pc:spChg>
      </pc:sldChg>
      <pc:sldChg chg="modSp add mod">
        <pc:chgData name="Yoel Kortick" userId="167978f5-7f40-4909-85d5-d4149554ad4e" providerId="ADAL" clId="{D5FD8459-2B5C-48A5-9673-8D128202ED48}" dt="2025-12-29T05:06:17.861" v="5345" actId="313"/>
        <pc:sldMkLst>
          <pc:docMk/>
          <pc:sldMk cId="802008237" sldId="2044"/>
        </pc:sldMkLst>
        <pc:spChg chg="mod">
          <ac:chgData name="Yoel Kortick" userId="167978f5-7f40-4909-85d5-d4149554ad4e" providerId="ADAL" clId="{D5FD8459-2B5C-48A5-9673-8D128202ED48}" dt="2025-12-29T05:06:17.861" v="5345" actId="313"/>
          <ac:spMkLst>
            <pc:docMk/>
            <pc:sldMk cId="802008237" sldId="2044"/>
            <ac:spMk id="4" creationId="{30C1F6B2-7B75-8A36-C42F-F04F22DDEEDD}"/>
          </ac:spMkLst>
        </pc:spChg>
      </pc:sldChg>
      <pc:sldChg chg="addSp delSp modSp add mod">
        <pc:chgData name="Yoel Kortick" userId="167978f5-7f40-4909-85d5-d4149554ad4e" providerId="ADAL" clId="{D5FD8459-2B5C-48A5-9673-8D128202ED48}" dt="2025-12-29T05:19:12.252" v="5725" actId="255"/>
        <pc:sldMkLst>
          <pc:docMk/>
          <pc:sldMk cId="3545524430" sldId="2045"/>
        </pc:sldMkLst>
        <pc:spChg chg="mod">
          <ac:chgData name="Yoel Kortick" userId="167978f5-7f40-4909-85d5-d4149554ad4e" providerId="ADAL" clId="{D5FD8459-2B5C-48A5-9673-8D128202ED48}" dt="2025-12-29T05:06:18.591" v="5346" actId="313"/>
          <ac:spMkLst>
            <pc:docMk/>
            <pc:sldMk cId="3545524430" sldId="2045"/>
            <ac:spMk id="3" creationId="{81721F69-7BBA-527A-8577-6475F2493608}"/>
          </ac:spMkLst>
        </pc:spChg>
        <pc:spChg chg="add mod">
          <ac:chgData name="Yoel Kortick" userId="167978f5-7f40-4909-85d5-d4149554ad4e" providerId="ADAL" clId="{D5FD8459-2B5C-48A5-9673-8D128202ED48}" dt="2025-12-29T05:19:12.252" v="5725" actId="255"/>
          <ac:spMkLst>
            <pc:docMk/>
            <pc:sldMk cId="3545524430" sldId="2045"/>
            <ac:spMk id="6" creationId="{CF58AEF9-815D-52F8-E552-ACC4DCF8B6AF}"/>
          </ac:spMkLst>
        </pc:spChg>
      </pc:sldChg>
      <pc:sldChg chg="addSp delSp modSp add mod">
        <pc:chgData name="Yoel Kortick" userId="167978f5-7f40-4909-85d5-d4149554ad4e" providerId="ADAL" clId="{D5FD8459-2B5C-48A5-9673-8D128202ED48}" dt="2025-12-29T05:26:36.263" v="5842" actId="208"/>
        <pc:sldMkLst>
          <pc:docMk/>
          <pc:sldMk cId="489452038" sldId="2046"/>
        </pc:sldMkLst>
        <pc:spChg chg="mod">
          <ac:chgData name="Yoel Kortick" userId="167978f5-7f40-4909-85d5-d4149554ad4e" providerId="ADAL" clId="{D5FD8459-2B5C-48A5-9673-8D128202ED48}" dt="2025-12-29T05:22:19.990" v="5820" actId="14100"/>
          <ac:spMkLst>
            <pc:docMk/>
            <pc:sldMk cId="489452038" sldId="2046"/>
            <ac:spMk id="6" creationId="{0023FB1A-E17E-FBC8-616D-ACF5864A83C6}"/>
          </ac:spMkLst>
        </pc:spChg>
        <pc:spChg chg="mod">
          <ac:chgData name="Yoel Kortick" userId="167978f5-7f40-4909-85d5-d4149554ad4e" providerId="ADAL" clId="{D5FD8459-2B5C-48A5-9673-8D128202ED48}" dt="2025-12-29T05:26:33.906" v="5840" actId="14100"/>
          <ac:spMkLst>
            <pc:docMk/>
            <pc:sldMk cId="489452038" sldId="2046"/>
            <ac:spMk id="7" creationId="{9AA59FF1-16FC-5402-781F-C6B18B32EBBE}"/>
          </ac:spMkLst>
        </pc:spChg>
        <pc:spChg chg="mod">
          <ac:chgData name="Yoel Kortick" userId="167978f5-7f40-4909-85d5-d4149554ad4e" providerId="ADAL" clId="{D5FD8459-2B5C-48A5-9673-8D128202ED48}" dt="2025-12-29T05:22:00.062" v="5791" actId="20577"/>
          <ac:spMkLst>
            <pc:docMk/>
            <pc:sldMk cId="489452038" sldId="2046"/>
            <ac:spMk id="20" creationId="{5875C91E-48E7-552D-41C7-9992F107B2EE}"/>
          </ac:spMkLst>
        </pc:spChg>
        <pc:spChg chg="mod">
          <ac:chgData name="Yoel Kortick" userId="167978f5-7f40-4909-85d5-d4149554ad4e" providerId="ADAL" clId="{D5FD8459-2B5C-48A5-9673-8D128202ED48}" dt="2025-12-29T05:06:19.111" v="5347" actId="313"/>
          <ac:spMkLst>
            <pc:docMk/>
            <pc:sldMk cId="489452038" sldId="2046"/>
            <ac:spMk id="25" creationId="{0B3E18F6-F42A-DF8D-6721-565A0DF537E9}"/>
          </ac:spMkLst>
        </pc:spChg>
        <pc:picChg chg="add mod ord">
          <ac:chgData name="Yoel Kortick" userId="167978f5-7f40-4909-85d5-d4149554ad4e" providerId="ADAL" clId="{D5FD8459-2B5C-48A5-9673-8D128202ED48}" dt="2025-12-29T05:26:36.263" v="5842" actId="208"/>
          <ac:picMkLst>
            <pc:docMk/>
            <pc:sldMk cId="489452038" sldId="2046"/>
            <ac:picMk id="8" creationId="{364A263C-BFD8-070F-9CC7-7C1E0C7DF8E2}"/>
          </ac:picMkLst>
        </pc:picChg>
      </pc:sldChg>
      <pc:sldChg chg="addSp delSp modSp add mod">
        <pc:chgData name="Yoel Kortick" userId="167978f5-7f40-4909-85d5-d4149554ad4e" providerId="ADAL" clId="{D5FD8459-2B5C-48A5-9673-8D128202ED48}" dt="2025-12-29T05:27:39.944" v="5896" actId="208"/>
        <pc:sldMkLst>
          <pc:docMk/>
          <pc:sldMk cId="2595958432" sldId="2047"/>
        </pc:sldMkLst>
        <pc:spChg chg="mod">
          <ac:chgData name="Yoel Kortick" userId="167978f5-7f40-4909-85d5-d4149554ad4e" providerId="ADAL" clId="{D5FD8459-2B5C-48A5-9673-8D128202ED48}" dt="2025-12-29T05:27:35.240" v="5892" actId="14100"/>
          <ac:spMkLst>
            <pc:docMk/>
            <pc:sldMk cId="2595958432" sldId="2047"/>
            <ac:spMk id="6" creationId="{8C9E4127-22E7-7524-7352-530939902AF8}"/>
          </ac:spMkLst>
        </pc:spChg>
        <pc:spChg chg="mod">
          <ac:chgData name="Yoel Kortick" userId="167978f5-7f40-4909-85d5-d4149554ad4e" providerId="ADAL" clId="{D5FD8459-2B5C-48A5-9673-8D128202ED48}" dt="2025-12-29T05:27:26.637" v="5889" actId="1035"/>
          <ac:spMkLst>
            <pc:docMk/>
            <pc:sldMk cId="2595958432" sldId="2047"/>
            <ac:spMk id="7" creationId="{FD8049A1-6B7D-45A8-291F-CE451182E7C0}"/>
          </ac:spMkLst>
        </pc:spChg>
        <pc:spChg chg="mod">
          <ac:chgData name="Yoel Kortick" userId="167978f5-7f40-4909-85d5-d4149554ad4e" providerId="ADAL" clId="{D5FD8459-2B5C-48A5-9673-8D128202ED48}" dt="2025-12-29T05:25:44.968" v="5827" actId="20577"/>
          <ac:spMkLst>
            <pc:docMk/>
            <pc:sldMk cId="2595958432" sldId="2047"/>
            <ac:spMk id="20" creationId="{D1484E0F-8AD5-8EC0-69BD-4A179F97BF95}"/>
          </ac:spMkLst>
        </pc:spChg>
        <pc:spChg chg="mod">
          <ac:chgData name="Yoel Kortick" userId="167978f5-7f40-4909-85d5-d4149554ad4e" providerId="ADAL" clId="{D5FD8459-2B5C-48A5-9673-8D128202ED48}" dt="2025-12-29T05:06:19.598" v="5348" actId="313"/>
          <ac:spMkLst>
            <pc:docMk/>
            <pc:sldMk cId="2595958432" sldId="2047"/>
            <ac:spMk id="25" creationId="{EB138FEA-7BC5-0BB2-F8E7-92EDEFC5770A}"/>
          </ac:spMkLst>
        </pc:spChg>
        <pc:picChg chg="add mod ord">
          <ac:chgData name="Yoel Kortick" userId="167978f5-7f40-4909-85d5-d4149554ad4e" providerId="ADAL" clId="{D5FD8459-2B5C-48A5-9673-8D128202ED48}" dt="2025-12-29T05:27:39.944" v="5896" actId="208"/>
          <ac:picMkLst>
            <pc:docMk/>
            <pc:sldMk cId="2595958432" sldId="2047"/>
            <ac:picMk id="9" creationId="{93F07D9F-5536-4D22-B543-22CA17DB28A8}"/>
          </ac:picMkLst>
        </pc:picChg>
        <pc:cxnChg chg="mod">
          <ac:chgData name="Yoel Kortick" userId="167978f5-7f40-4909-85d5-d4149554ad4e" providerId="ADAL" clId="{D5FD8459-2B5C-48A5-9673-8D128202ED48}" dt="2025-12-29T05:27:37.630" v="5895" actId="1037"/>
          <ac:cxnSpMkLst>
            <pc:docMk/>
            <pc:sldMk cId="2595958432" sldId="2047"/>
            <ac:cxnSpMk id="5" creationId="{E67792DC-1932-04D4-1456-EB040062522C}"/>
          </ac:cxnSpMkLst>
        </pc:cxnChg>
      </pc:sldChg>
      <pc:sldChg chg="addSp delSp modSp add mod">
        <pc:chgData name="Yoel Kortick" userId="167978f5-7f40-4909-85d5-d4149554ad4e" providerId="ADAL" clId="{D5FD8459-2B5C-48A5-9673-8D128202ED48}" dt="2025-12-29T05:29:45.729" v="5988" actId="208"/>
        <pc:sldMkLst>
          <pc:docMk/>
          <pc:sldMk cId="657561589" sldId="2048"/>
        </pc:sldMkLst>
        <pc:spChg chg="mod">
          <ac:chgData name="Yoel Kortick" userId="167978f5-7f40-4909-85d5-d4149554ad4e" providerId="ADAL" clId="{D5FD8459-2B5C-48A5-9673-8D128202ED48}" dt="2025-12-29T05:29:41.442" v="5987" actId="20577"/>
          <ac:spMkLst>
            <pc:docMk/>
            <pc:sldMk cId="657561589" sldId="2048"/>
            <ac:spMk id="4" creationId="{148379CD-B2E1-5703-1994-539941DA79E5}"/>
          </ac:spMkLst>
        </pc:spChg>
        <pc:spChg chg="mod">
          <ac:chgData name="Yoel Kortick" userId="167978f5-7f40-4909-85d5-d4149554ad4e" providerId="ADAL" clId="{D5FD8459-2B5C-48A5-9673-8D128202ED48}" dt="2025-12-29T05:29:19.727" v="5978" actId="14100"/>
          <ac:spMkLst>
            <pc:docMk/>
            <pc:sldMk cId="657561589" sldId="2048"/>
            <ac:spMk id="7" creationId="{0D77EF90-C3B7-DD88-63B3-45CDA91FF18E}"/>
          </ac:spMkLst>
        </pc:spChg>
        <pc:spChg chg="mod">
          <ac:chgData name="Yoel Kortick" userId="167978f5-7f40-4909-85d5-d4149554ad4e" providerId="ADAL" clId="{D5FD8459-2B5C-48A5-9673-8D128202ED48}" dt="2025-12-29T05:29:25.771" v="5980" actId="14100"/>
          <ac:spMkLst>
            <pc:docMk/>
            <pc:sldMk cId="657561589" sldId="2048"/>
            <ac:spMk id="10" creationId="{7391E71E-546F-17AC-D4DA-E555F314E7E8}"/>
          </ac:spMkLst>
        </pc:spChg>
        <pc:spChg chg="mod">
          <ac:chgData name="Yoel Kortick" userId="167978f5-7f40-4909-85d5-d4149554ad4e" providerId="ADAL" clId="{D5FD8459-2B5C-48A5-9673-8D128202ED48}" dt="2025-12-29T05:06:20.077" v="5349" actId="313"/>
          <ac:spMkLst>
            <pc:docMk/>
            <pc:sldMk cId="657561589" sldId="2048"/>
            <ac:spMk id="15" creationId="{CFC9F1A4-0392-58E3-45A7-A491C618FD00}"/>
          </ac:spMkLst>
        </pc:spChg>
        <pc:picChg chg="add mod ord">
          <ac:chgData name="Yoel Kortick" userId="167978f5-7f40-4909-85d5-d4149554ad4e" providerId="ADAL" clId="{D5FD8459-2B5C-48A5-9673-8D128202ED48}" dt="2025-12-29T05:29:45.729" v="5988" actId="208"/>
          <ac:picMkLst>
            <pc:docMk/>
            <pc:sldMk cId="657561589" sldId="2048"/>
            <ac:picMk id="3" creationId="{4A675DB2-B258-4317-2819-BB96EB535E81}"/>
          </ac:picMkLst>
        </pc:picChg>
      </pc:sldChg>
      <pc:sldChg chg="addSp delSp modSp add mod">
        <pc:chgData name="Yoel Kortick" userId="167978f5-7f40-4909-85d5-d4149554ad4e" providerId="ADAL" clId="{D5FD8459-2B5C-48A5-9673-8D128202ED48}" dt="2025-12-29T05:19:37.803" v="5767" actId="313"/>
        <pc:sldMkLst>
          <pc:docMk/>
          <pc:sldMk cId="1775967972" sldId="2052"/>
        </pc:sldMkLst>
        <pc:spChg chg="mod">
          <ac:chgData name="Yoel Kortick" userId="167978f5-7f40-4909-85d5-d4149554ad4e" providerId="ADAL" clId="{D5FD8459-2B5C-48A5-9673-8D128202ED48}" dt="2025-12-29T05:19:37.803" v="5767" actId="313"/>
          <ac:spMkLst>
            <pc:docMk/>
            <pc:sldMk cId="1775967972" sldId="2052"/>
            <ac:spMk id="6" creationId="{86342AF1-1B68-C8AE-FAD6-E9F943FFF0D1}"/>
          </ac:spMkLst>
        </pc:spChg>
      </pc:sldChg>
      <pc:sldChg chg="addSp delSp modSp add mod">
        <pc:chgData name="Yoel Kortick" userId="167978f5-7f40-4909-85d5-d4149554ad4e" providerId="ADAL" clId="{D5FD8459-2B5C-48A5-9673-8D128202ED48}" dt="2025-12-29T05:20:47.101" v="5779" actId="208"/>
        <pc:sldMkLst>
          <pc:docMk/>
          <pc:sldMk cId="1405972472" sldId="2053"/>
        </pc:sldMkLst>
        <pc:spChg chg="add mod">
          <ac:chgData name="Yoel Kortick" userId="167978f5-7f40-4909-85d5-d4149554ad4e" providerId="ADAL" clId="{D5FD8459-2B5C-48A5-9673-8D128202ED48}" dt="2025-12-29T05:20:35.156" v="5775" actId="14100"/>
          <ac:spMkLst>
            <pc:docMk/>
            <pc:sldMk cId="1405972472" sldId="2053"/>
            <ac:spMk id="8" creationId="{D53E1CC8-8B00-BAC4-1B88-9879D4E19D81}"/>
          </ac:spMkLst>
        </pc:spChg>
        <pc:spChg chg="add mod">
          <ac:chgData name="Yoel Kortick" userId="167978f5-7f40-4909-85d5-d4149554ad4e" providerId="ADAL" clId="{D5FD8459-2B5C-48A5-9673-8D128202ED48}" dt="2025-12-29T05:20:44.239" v="5778" actId="1038"/>
          <ac:spMkLst>
            <pc:docMk/>
            <pc:sldMk cId="1405972472" sldId="2053"/>
            <ac:spMk id="11" creationId="{C495CA3B-8592-A9CC-2C54-94C956DB5030}"/>
          </ac:spMkLst>
        </pc:spChg>
        <pc:picChg chg="add mod ord">
          <ac:chgData name="Yoel Kortick" userId="167978f5-7f40-4909-85d5-d4149554ad4e" providerId="ADAL" clId="{D5FD8459-2B5C-48A5-9673-8D128202ED48}" dt="2025-12-29T05:20:47.101" v="5779" actId="208"/>
          <ac:picMkLst>
            <pc:docMk/>
            <pc:sldMk cId="1405972472" sldId="2053"/>
            <ac:picMk id="10" creationId="{EBA25FDE-5CFC-652B-25D8-C661AB9ECD1B}"/>
          </ac:picMkLst>
        </pc:picChg>
      </pc:sldChg>
      <pc:sldChg chg="addSp delSp modSp add mod">
        <pc:chgData name="Yoel Kortick" userId="167978f5-7f40-4909-85d5-d4149554ad4e" providerId="ADAL" clId="{D5FD8459-2B5C-48A5-9673-8D128202ED48}" dt="2025-12-29T05:32:06.654" v="6030" actId="208"/>
        <pc:sldMkLst>
          <pc:docMk/>
          <pc:sldMk cId="2237168920" sldId="2054"/>
        </pc:sldMkLst>
        <pc:spChg chg="mod">
          <ac:chgData name="Yoel Kortick" userId="167978f5-7f40-4909-85d5-d4149554ad4e" providerId="ADAL" clId="{D5FD8459-2B5C-48A5-9673-8D128202ED48}" dt="2025-12-29T05:31:02.799" v="6007" actId="20577"/>
          <ac:spMkLst>
            <pc:docMk/>
            <pc:sldMk cId="2237168920" sldId="2054"/>
            <ac:spMk id="4" creationId="{9EE09722-BF31-3C81-5EF0-60BCAEF08A98}"/>
          </ac:spMkLst>
        </pc:spChg>
        <pc:spChg chg="mod">
          <ac:chgData name="Yoel Kortick" userId="167978f5-7f40-4909-85d5-d4149554ad4e" providerId="ADAL" clId="{D5FD8459-2B5C-48A5-9673-8D128202ED48}" dt="2025-12-29T05:31:13.590" v="6009" actId="1076"/>
          <ac:spMkLst>
            <pc:docMk/>
            <pc:sldMk cId="2237168920" sldId="2054"/>
            <ac:spMk id="7" creationId="{9C72EB77-7BBE-5CC9-200E-BD9898E9A268}"/>
          </ac:spMkLst>
        </pc:spChg>
        <pc:spChg chg="mod">
          <ac:chgData name="Yoel Kortick" userId="167978f5-7f40-4909-85d5-d4149554ad4e" providerId="ADAL" clId="{D5FD8459-2B5C-48A5-9673-8D128202ED48}" dt="2025-12-29T05:31:08.134" v="6008" actId="1076"/>
          <ac:spMkLst>
            <pc:docMk/>
            <pc:sldMk cId="2237168920" sldId="2054"/>
            <ac:spMk id="10" creationId="{958EE3C1-0120-F3E5-19F1-766B40E270C1}"/>
          </ac:spMkLst>
        </pc:spChg>
        <pc:picChg chg="add mod ord">
          <ac:chgData name="Yoel Kortick" userId="167978f5-7f40-4909-85d5-d4149554ad4e" providerId="ADAL" clId="{D5FD8459-2B5C-48A5-9673-8D128202ED48}" dt="2025-12-29T05:32:06.654" v="6030" actId="208"/>
          <ac:picMkLst>
            <pc:docMk/>
            <pc:sldMk cId="2237168920" sldId="2054"/>
            <ac:picMk id="9" creationId="{8945A5EF-1819-6D08-FB31-45C80E23C24F}"/>
          </ac:picMkLst>
        </pc:picChg>
      </pc:sldChg>
      <pc:sldChg chg="modSp add mod">
        <pc:chgData name="Yoel Kortick" userId="167978f5-7f40-4909-85d5-d4149554ad4e" providerId="ADAL" clId="{D5FD8459-2B5C-48A5-9673-8D128202ED48}" dt="2026-01-01T05:12:46.891" v="6085" actId="20577"/>
        <pc:sldMkLst>
          <pc:docMk/>
          <pc:sldMk cId="2249070637" sldId="2055"/>
        </pc:sldMkLst>
        <pc:spChg chg="mod">
          <ac:chgData name="Yoel Kortick" userId="167978f5-7f40-4909-85d5-d4149554ad4e" providerId="ADAL" clId="{D5FD8459-2B5C-48A5-9673-8D128202ED48}" dt="2026-01-01T05:12:46.891" v="6085" actId="20577"/>
          <ac:spMkLst>
            <pc:docMk/>
            <pc:sldMk cId="2249070637" sldId="2055"/>
            <ac:spMk id="4" creationId="{59AA119F-25E4-769B-26BF-2CC9D446F304}"/>
          </ac:spMkLst>
        </pc:spChg>
      </pc:sldChg>
      <pc:sldChg chg="modSp add mod">
        <pc:chgData name="Yoel Kortick" userId="167978f5-7f40-4909-85d5-d4149554ad4e" providerId="ADAL" clId="{D5FD8459-2B5C-48A5-9673-8D128202ED48}" dt="2026-01-01T05:18:30.622" v="6286" actId="20577"/>
        <pc:sldMkLst>
          <pc:docMk/>
          <pc:sldMk cId="1056753302" sldId="2056"/>
        </pc:sldMkLst>
        <pc:spChg chg="mod">
          <ac:chgData name="Yoel Kortick" userId="167978f5-7f40-4909-85d5-d4149554ad4e" providerId="ADAL" clId="{D5FD8459-2B5C-48A5-9673-8D128202ED48}" dt="2026-01-01T05:13:11.670" v="6087"/>
          <ac:spMkLst>
            <pc:docMk/>
            <pc:sldMk cId="1056753302" sldId="2056"/>
            <ac:spMk id="3" creationId="{20C7E8A7-8C74-CC3A-4F51-395BB8FE9BB1}"/>
          </ac:spMkLst>
        </pc:spChg>
        <pc:spChg chg="mod">
          <ac:chgData name="Yoel Kortick" userId="167978f5-7f40-4909-85d5-d4149554ad4e" providerId="ADAL" clId="{D5FD8459-2B5C-48A5-9673-8D128202ED48}" dt="2026-01-01T05:18:30.622" v="6286" actId="20577"/>
          <ac:spMkLst>
            <pc:docMk/>
            <pc:sldMk cId="1056753302" sldId="2056"/>
            <ac:spMk id="4" creationId="{F87B8A66-B9B1-7FDA-6996-33779BDFD16B}"/>
          </ac:spMkLst>
        </pc:spChg>
      </pc:sldChg>
      <pc:sldMasterChg chg="modSp mod">
        <pc:chgData name="Yoel Kortick" userId="167978f5-7f40-4909-85d5-d4149554ad4e" providerId="ADAL" clId="{D5FD8459-2B5C-48A5-9673-8D128202ED48}" dt="2025-12-25T04:47:50.081" v="2" actId="20577"/>
        <pc:sldMasterMkLst>
          <pc:docMk/>
          <pc:sldMasterMk cId="2149381290" sldId="2147483648"/>
        </pc:sldMasterMkLst>
        <pc:spChg chg="mod">
          <ac:chgData name="Yoel Kortick" userId="167978f5-7f40-4909-85d5-d4149554ad4e" providerId="ADAL" clId="{D5FD8459-2B5C-48A5-9673-8D128202ED48}" dt="2025-12-25T04:47:50.081" v="2" actId="20577"/>
          <ac:spMkLst>
            <pc:docMk/>
            <pc:sldMasterMk cId="2149381290" sldId="2147483648"/>
            <ac:spMk id="27" creationId="{00000000-0000-0000-0000-000000000000}"/>
          </ac:spMkLst>
        </pc:sp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05360CC-6E3B-4518-BA78-62EE7056AB2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B425D74F-F8B6-419C-8441-11EC97D0737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AF467BC-8287-4D00-A9D9-39597AA57636}" type="datetimeFigureOut">
              <a:rPr lang="en-US" smtClean="0"/>
              <a:t>2026-01-01</a:t>
            </a:fld>
            <a:endParaRPr lang="en-US" dirty="0"/>
          </a:p>
        </p:txBody>
      </p:sp>
      <p:sp>
        <p:nvSpPr>
          <p:cNvPr id="4" name="Footer Placeholder 3">
            <a:extLst>
              <a:ext uri="{FF2B5EF4-FFF2-40B4-BE49-F238E27FC236}">
                <a16:creationId xmlns:a16="http://schemas.microsoft.com/office/drawing/2014/main" id="{5F3E367C-FE14-4E2C-9E9B-02DB364EE55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A51EF81B-A1BF-4555-955C-4848E83782C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88B5F34-E6E9-40BC-9CDD-BE92E86C6185}" type="slidenum">
              <a:rPr lang="en-US" smtClean="0"/>
              <a:t>‹#›</a:t>
            </a:fld>
            <a:endParaRPr lang="en-US" dirty="0"/>
          </a:p>
        </p:txBody>
      </p:sp>
    </p:spTree>
    <p:extLst>
      <p:ext uri="{BB962C8B-B14F-4D97-AF65-F5344CB8AC3E}">
        <p14:creationId xmlns:p14="http://schemas.microsoft.com/office/powerpoint/2010/main" val="331332477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AC8A7F0-0020-4063-8762-422C410EA2A0}" type="datetimeFigureOut">
              <a:rPr lang="en-US" smtClean="0"/>
              <a:t>2026-01-01</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367401B-FB73-460B-B34B-AE2D26C8FE60}" type="slidenum">
              <a:rPr lang="en-US" smtClean="0"/>
              <a:t>‹#›</a:t>
            </a:fld>
            <a:endParaRPr lang="en-US" dirty="0"/>
          </a:p>
        </p:txBody>
      </p:sp>
    </p:spTree>
    <p:extLst>
      <p:ext uri="{BB962C8B-B14F-4D97-AF65-F5344CB8AC3E}">
        <p14:creationId xmlns:p14="http://schemas.microsoft.com/office/powerpoint/2010/main" val="31387931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5292FF-E3CF-69A9-6BF4-C9D00184A1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D2579F0-85EE-58CD-90AB-B28E0A46DEC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35B88C2F-EBBD-7473-BADF-9C09747D11F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B3729FF-8E10-3D6B-D681-69B69C3179BB}"/>
              </a:ext>
            </a:extLst>
          </p:cNvPr>
          <p:cNvSpPr>
            <a:spLocks noGrp="1"/>
          </p:cNvSpPr>
          <p:nvPr>
            <p:ph type="sldNum" sz="quarter" idx="5"/>
          </p:nvPr>
        </p:nvSpPr>
        <p:spPr/>
        <p:txBody>
          <a:bodyPr/>
          <a:lstStyle/>
          <a:p>
            <a:fld id="{1367401B-FB73-460B-B34B-AE2D26C8FE60}" type="slidenum">
              <a:rPr lang="en-US" smtClean="0"/>
              <a:t>9</a:t>
            </a:fld>
            <a:endParaRPr lang="en-US" dirty="0"/>
          </a:p>
        </p:txBody>
      </p:sp>
    </p:spTree>
    <p:extLst>
      <p:ext uri="{BB962C8B-B14F-4D97-AF65-F5344CB8AC3E}">
        <p14:creationId xmlns:p14="http://schemas.microsoft.com/office/powerpoint/2010/main" val="8471562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090218-4508-8CC6-2701-D14967E0011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E1EBD5-C084-ABF7-C3C1-9D122DD42455}"/>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A67BBD51-F966-19E9-E0B6-7F367D94D2D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BA83CF7-5CE5-39CB-9DA0-445632D070A0}"/>
              </a:ext>
            </a:extLst>
          </p:cNvPr>
          <p:cNvSpPr>
            <a:spLocks noGrp="1"/>
          </p:cNvSpPr>
          <p:nvPr>
            <p:ph type="sldNum" sz="quarter" idx="5"/>
          </p:nvPr>
        </p:nvSpPr>
        <p:spPr/>
        <p:txBody>
          <a:bodyPr/>
          <a:lstStyle/>
          <a:p>
            <a:fld id="{1367401B-FB73-460B-B34B-AE2D26C8FE60}" type="slidenum">
              <a:rPr lang="en-US" smtClean="0"/>
              <a:t>19</a:t>
            </a:fld>
            <a:endParaRPr lang="en-US" dirty="0"/>
          </a:p>
        </p:txBody>
      </p:sp>
    </p:spTree>
    <p:extLst>
      <p:ext uri="{BB962C8B-B14F-4D97-AF65-F5344CB8AC3E}">
        <p14:creationId xmlns:p14="http://schemas.microsoft.com/office/powerpoint/2010/main" val="29624292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61ADF6-EC68-AECD-9924-D61B41E2D5D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6C2A49-2EBA-2EBD-85BB-113D7BC6BB8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480D1537-5E23-4B2E-760C-C959E2330CE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FFCADF3-74C9-ADA8-6CD0-324E42730304}"/>
              </a:ext>
            </a:extLst>
          </p:cNvPr>
          <p:cNvSpPr>
            <a:spLocks noGrp="1"/>
          </p:cNvSpPr>
          <p:nvPr>
            <p:ph type="sldNum" sz="quarter" idx="5"/>
          </p:nvPr>
        </p:nvSpPr>
        <p:spPr/>
        <p:txBody>
          <a:bodyPr/>
          <a:lstStyle/>
          <a:p>
            <a:fld id="{1367401B-FB73-460B-B34B-AE2D26C8FE60}" type="slidenum">
              <a:rPr lang="en-US" smtClean="0"/>
              <a:t>20</a:t>
            </a:fld>
            <a:endParaRPr lang="en-US" dirty="0"/>
          </a:p>
        </p:txBody>
      </p:sp>
    </p:spTree>
    <p:extLst>
      <p:ext uri="{BB962C8B-B14F-4D97-AF65-F5344CB8AC3E}">
        <p14:creationId xmlns:p14="http://schemas.microsoft.com/office/powerpoint/2010/main" val="8304246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8411D3-08D7-C488-6A7E-E4934D21B0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2900E1-3D26-5879-6F9A-9F99EE52755F}"/>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9EC8EC4E-AD50-22C1-B68D-0ECF50BA6EC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1C981A7-01BF-8A32-60CA-16DEF6D1BAFD}"/>
              </a:ext>
            </a:extLst>
          </p:cNvPr>
          <p:cNvSpPr>
            <a:spLocks noGrp="1"/>
          </p:cNvSpPr>
          <p:nvPr>
            <p:ph type="sldNum" sz="quarter" idx="5"/>
          </p:nvPr>
        </p:nvSpPr>
        <p:spPr/>
        <p:txBody>
          <a:bodyPr/>
          <a:lstStyle/>
          <a:p>
            <a:fld id="{1367401B-FB73-460B-B34B-AE2D26C8FE60}" type="slidenum">
              <a:rPr lang="en-US" smtClean="0"/>
              <a:t>21</a:t>
            </a:fld>
            <a:endParaRPr lang="en-US" dirty="0"/>
          </a:p>
        </p:txBody>
      </p:sp>
    </p:spTree>
    <p:extLst>
      <p:ext uri="{BB962C8B-B14F-4D97-AF65-F5344CB8AC3E}">
        <p14:creationId xmlns:p14="http://schemas.microsoft.com/office/powerpoint/2010/main" val="19383754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054F54-500A-4EAE-3676-598AE20DEAD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11BF926-5833-80E4-4677-18C9D679C8E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B2582E4-98EF-7448-B339-39A25EE272F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412B556-99D2-E936-DD42-EE139D66EE71}"/>
              </a:ext>
            </a:extLst>
          </p:cNvPr>
          <p:cNvSpPr>
            <a:spLocks noGrp="1"/>
          </p:cNvSpPr>
          <p:nvPr>
            <p:ph type="sldNum" sz="quarter" idx="5"/>
          </p:nvPr>
        </p:nvSpPr>
        <p:spPr/>
        <p:txBody>
          <a:bodyPr/>
          <a:lstStyle/>
          <a:p>
            <a:fld id="{1367401B-FB73-460B-B34B-AE2D26C8FE60}" type="slidenum">
              <a:rPr lang="en-US" smtClean="0"/>
              <a:t>22</a:t>
            </a:fld>
            <a:endParaRPr lang="en-US" dirty="0"/>
          </a:p>
        </p:txBody>
      </p:sp>
    </p:spTree>
    <p:extLst>
      <p:ext uri="{BB962C8B-B14F-4D97-AF65-F5344CB8AC3E}">
        <p14:creationId xmlns:p14="http://schemas.microsoft.com/office/powerpoint/2010/main" val="2063516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067BC8-99AA-D43F-7CDD-365BE40EFCE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5FA48E-185A-3E9F-AE23-19C4C5D041ED}"/>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E7379F51-C5D3-A719-1B27-FA1A87091D6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9B5594C-129E-15D7-4BEF-D5BECCCD5626}"/>
              </a:ext>
            </a:extLst>
          </p:cNvPr>
          <p:cNvSpPr>
            <a:spLocks noGrp="1"/>
          </p:cNvSpPr>
          <p:nvPr>
            <p:ph type="sldNum" sz="quarter" idx="5"/>
          </p:nvPr>
        </p:nvSpPr>
        <p:spPr/>
        <p:txBody>
          <a:bodyPr/>
          <a:lstStyle/>
          <a:p>
            <a:fld id="{1367401B-FB73-460B-B34B-AE2D26C8FE60}" type="slidenum">
              <a:rPr lang="en-US" smtClean="0"/>
              <a:t>23</a:t>
            </a:fld>
            <a:endParaRPr lang="en-US" dirty="0"/>
          </a:p>
        </p:txBody>
      </p:sp>
    </p:spTree>
    <p:extLst>
      <p:ext uri="{BB962C8B-B14F-4D97-AF65-F5344CB8AC3E}">
        <p14:creationId xmlns:p14="http://schemas.microsoft.com/office/powerpoint/2010/main" val="14803136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6BF5A4-DCB8-089D-49EB-637C60CA38D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36B508A-A5AC-5EBC-A283-FB155832E27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8A65C591-F56B-E91B-A5D1-3A9341588E3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2BA9C88-75BC-1E70-F383-957FC7245737}"/>
              </a:ext>
            </a:extLst>
          </p:cNvPr>
          <p:cNvSpPr>
            <a:spLocks noGrp="1"/>
          </p:cNvSpPr>
          <p:nvPr>
            <p:ph type="sldNum" sz="quarter" idx="5"/>
          </p:nvPr>
        </p:nvSpPr>
        <p:spPr/>
        <p:txBody>
          <a:bodyPr/>
          <a:lstStyle/>
          <a:p>
            <a:fld id="{1367401B-FB73-460B-B34B-AE2D26C8FE60}" type="slidenum">
              <a:rPr lang="en-US" smtClean="0"/>
              <a:t>24</a:t>
            </a:fld>
            <a:endParaRPr lang="en-US" dirty="0"/>
          </a:p>
        </p:txBody>
      </p:sp>
    </p:spTree>
    <p:extLst>
      <p:ext uri="{BB962C8B-B14F-4D97-AF65-F5344CB8AC3E}">
        <p14:creationId xmlns:p14="http://schemas.microsoft.com/office/powerpoint/2010/main" val="350976691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E74DAF-ABF8-CD64-8235-20500DA2A4D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33AAA5B-C9A8-A842-E629-D63DAF0697D9}"/>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3ADEE14A-15D4-8D9E-D2B4-7AD0CC5B4D6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5BE5215-499B-9A13-ADDB-39F858C3CC20}"/>
              </a:ext>
            </a:extLst>
          </p:cNvPr>
          <p:cNvSpPr>
            <a:spLocks noGrp="1"/>
          </p:cNvSpPr>
          <p:nvPr>
            <p:ph type="sldNum" sz="quarter" idx="5"/>
          </p:nvPr>
        </p:nvSpPr>
        <p:spPr/>
        <p:txBody>
          <a:bodyPr/>
          <a:lstStyle/>
          <a:p>
            <a:fld id="{1367401B-FB73-460B-B34B-AE2D26C8FE60}" type="slidenum">
              <a:rPr lang="en-US" smtClean="0"/>
              <a:t>26</a:t>
            </a:fld>
            <a:endParaRPr lang="en-US" dirty="0"/>
          </a:p>
        </p:txBody>
      </p:sp>
    </p:spTree>
    <p:extLst>
      <p:ext uri="{BB962C8B-B14F-4D97-AF65-F5344CB8AC3E}">
        <p14:creationId xmlns:p14="http://schemas.microsoft.com/office/powerpoint/2010/main" val="6529716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452A23-DFC0-117F-9428-8E151C2D3E9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D68C9A0-43EA-0C68-9AA1-42404799EFDF}"/>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C54E6166-FB9A-981C-7D61-8F4336F6CE0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36D7D75-9D6D-3B05-196F-1C757B4F02FC}"/>
              </a:ext>
            </a:extLst>
          </p:cNvPr>
          <p:cNvSpPr>
            <a:spLocks noGrp="1"/>
          </p:cNvSpPr>
          <p:nvPr>
            <p:ph type="sldNum" sz="quarter" idx="5"/>
          </p:nvPr>
        </p:nvSpPr>
        <p:spPr/>
        <p:txBody>
          <a:bodyPr/>
          <a:lstStyle/>
          <a:p>
            <a:fld id="{1367401B-FB73-460B-B34B-AE2D26C8FE60}" type="slidenum">
              <a:rPr lang="en-US" smtClean="0"/>
              <a:t>27</a:t>
            </a:fld>
            <a:endParaRPr lang="en-US" dirty="0"/>
          </a:p>
        </p:txBody>
      </p:sp>
    </p:spTree>
    <p:extLst>
      <p:ext uri="{BB962C8B-B14F-4D97-AF65-F5344CB8AC3E}">
        <p14:creationId xmlns:p14="http://schemas.microsoft.com/office/powerpoint/2010/main" val="129176917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61F7D3-E254-6A0F-1CDE-F0DBB0F2D38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0ADD1BF-42F7-1E7F-CC04-84DDA4EBD235}"/>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02D98314-5B37-F3DB-DFFA-588C4677833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BA4D5EA-D850-9165-6137-1E08F638980D}"/>
              </a:ext>
            </a:extLst>
          </p:cNvPr>
          <p:cNvSpPr>
            <a:spLocks noGrp="1"/>
          </p:cNvSpPr>
          <p:nvPr>
            <p:ph type="sldNum" sz="quarter" idx="5"/>
          </p:nvPr>
        </p:nvSpPr>
        <p:spPr/>
        <p:txBody>
          <a:bodyPr/>
          <a:lstStyle/>
          <a:p>
            <a:fld id="{1367401B-FB73-460B-B34B-AE2D26C8FE60}" type="slidenum">
              <a:rPr lang="en-US" smtClean="0"/>
              <a:t>28</a:t>
            </a:fld>
            <a:endParaRPr lang="en-US" dirty="0"/>
          </a:p>
        </p:txBody>
      </p:sp>
    </p:spTree>
    <p:extLst>
      <p:ext uri="{BB962C8B-B14F-4D97-AF65-F5344CB8AC3E}">
        <p14:creationId xmlns:p14="http://schemas.microsoft.com/office/powerpoint/2010/main" val="15624693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9F3A9D-3FBC-27A9-A32B-1510ED50C8E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343766A-A5E2-EA22-6851-CD662ED1A74F}"/>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1FC69A4E-FA58-C179-773D-DE1F642166A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6F1F8BB-02C0-AC93-8ED4-AD8781345CE0}"/>
              </a:ext>
            </a:extLst>
          </p:cNvPr>
          <p:cNvSpPr>
            <a:spLocks noGrp="1"/>
          </p:cNvSpPr>
          <p:nvPr>
            <p:ph type="sldNum" sz="quarter" idx="5"/>
          </p:nvPr>
        </p:nvSpPr>
        <p:spPr/>
        <p:txBody>
          <a:bodyPr/>
          <a:lstStyle/>
          <a:p>
            <a:fld id="{1367401B-FB73-460B-B34B-AE2D26C8FE60}" type="slidenum">
              <a:rPr lang="en-US" smtClean="0"/>
              <a:t>29</a:t>
            </a:fld>
            <a:endParaRPr lang="en-US" dirty="0"/>
          </a:p>
        </p:txBody>
      </p:sp>
    </p:spTree>
    <p:extLst>
      <p:ext uri="{BB962C8B-B14F-4D97-AF65-F5344CB8AC3E}">
        <p14:creationId xmlns:p14="http://schemas.microsoft.com/office/powerpoint/2010/main" val="20144818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849358-8E8D-79C9-C466-5149BD797E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912FD58-2705-9FA0-C2CF-CB7B655752C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C72E3A0A-34CC-0F84-70EA-56EAE48FEF3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02A156D-0B46-6B11-5324-5EB585E0CDA4}"/>
              </a:ext>
            </a:extLst>
          </p:cNvPr>
          <p:cNvSpPr>
            <a:spLocks noGrp="1"/>
          </p:cNvSpPr>
          <p:nvPr>
            <p:ph type="sldNum" sz="quarter" idx="5"/>
          </p:nvPr>
        </p:nvSpPr>
        <p:spPr/>
        <p:txBody>
          <a:bodyPr/>
          <a:lstStyle/>
          <a:p>
            <a:fld id="{1367401B-FB73-460B-B34B-AE2D26C8FE60}" type="slidenum">
              <a:rPr lang="en-US" smtClean="0"/>
              <a:t>10</a:t>
            </a:fld>
            <a:endParaRPr lang="en-US" dirty="0"/>
          </a:p>
        </p:txBody>
      </p:sp>
    </p:spTree>
    <p:extLst>
      <p:ext uri="{BB962C8B-B14F-4D97-AF65-F5344CB8AC3E}">
        <p14:creationId xmlns:p14="http://schemas.microsoft.com/office/powerpoint/2010/main" val="102185311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AE27BF-4A9D-1FB4-C196-73F9DA2981D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DD686AC-1BC4-E143-9C16-B858426524A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40716922-C371-9256-C493-D36953E29AD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31BB351-22FE-6461-2FA9-7916F393147B}"/>
              </a:ext>
            </a:extLst>
          </p:cNvPr>
          <p:cNvSpPr>
            <a:spLocks noGrp="1"/>
          </p:cNvSpPr>
          <p:nvPr>
            <p:ph type="sldNum" sz="quarter" idx="5"/>
          </p:nvPr>
        </p:nvSpPr>
        <p:spPr/>
        <p:txBody>
          <a:bodyPr/>
          <a:lstStyle/>
          <a:p>
            <a:fld id="{1367401B-FB73-460B-B34B-AE2D26C8FE60}" type="slidenum">
              <a:rPr lang="en-US" smtClean="0"/>
              <a:t>30</a:t>
            </a:fld>
            <a:endParaRPr lang="en-US" dirty="0"/>
          </a:p>
        </p:txBody>
      </p:sp>
    </p:spTree>
    <p:extLst>
      <p:ext uri="{BB962C8B-B14F-4D97-AF65-F5344CB8AC3E}">
        <p14:creationId xmlns:p14="http://schemas.microsoft.com/office/powerpoint/2010/main" val="406222772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35018A-4C18-1461-B5FD-53F08D420D4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63B7804-7738-4669-C7E8-A3154189ED46}"/>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030D0A1D-941D-AE21-E7AB-E80E048C9A4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B6F0C2D-FE37-ABB3-9A3F-8C849BB2B3FC}"/>
              </a:ext>
            </a:extLst>
          </p:cNvPr>
          <p:cNvSpPr>
            <a:spLocks noGrp="1"/>
          </p:cNvSpPr>
          <p:nvPr>
            <p:ph type="sldNum" sz="quarter" idx="5"/>
          </p:nvPr>
        </p:nvSpPr>
        <p:spPr/>
        <p:txBody>
          <a:bodyPr/>
          <a:lstStyle/>
          <a:p>
            <a:fld id="{1367401B-FB73-460B-B34B-AE2D26C8FE60}" type="slidenum">
              <a:rPr lang="en-US" smtClean="0"/>
              <a:t>31</a:t>
            </a:fld>
            <a:endParaRPr lang="en-US" dirty="0"/>
          </a:p>
        </p:txBody>
      </p:sp>
    </p:spTree>
    <p:extLst>
      <p:ext uri="{BB962C8B-B14F-4D97-AF65-F5344CB8AC3E}">
        <p14:creationId xmlns:p14="http://schemas.microsoft.com/office/powerpoint/2010/main" val="359217742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1F8A9C-BEA5-DF43-01DB-5170A52657D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603622F-FFE5-B7E6-9C95-706B0428F89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5FC0E52C-53CE-DFE6-2ABA-2D31AA61D57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C9E455C-3CE1-37B1-6BB1-343A9C089030}"/>
              </a:ext>
            </a:extLst>
          </p:cNvPr>
          <p:cNvSpPr>
            <a:spLocks noGrp="1"/>
          </p:cNvSpPr>
          <p:nvPr>
            <p:ph type="sldNum" sz="quarter" idx="5"/>
          </p:nvPr>
        </p:nvSpPr>
        <p:spPr/>
        <p:txBody>
          <a:bodyPr/>
          <a:lstStyle/>
          <a:p>
            <a:fld id="{1367401B-FB73-460B-B34B-AE2D26C8FE60}" type="slidenum">
              <a:rPr lang="en-US" smtClean="0"/>
              <a:t>32</a:t>
            </a:fld>
            <a:endParaRPr lang="en-US" dirty="0"/>
          </a:p>
        </p:txBody>
      </p:sp>
    </p:spTree>
    <p:extLst>
      <p:ext uri="{BB962C8B-B14F-4D97-AF65-F5344CB8AC3E}">
        <p14:creationId xmlns:p14="http://schemas.microsoft.com/office/powerpoint/2010/main" val="2553419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23E2D6-6701-D395-A270-C3456B61E47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BEDC83-D9F6-AC9D-F19D-1097F64EBF9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95128484-C103-F8C6-5813-E85DB4D83B9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D17F509-8E8B-CC5A-E864-C607F5665B7C}"/>
              </a:ext>
            </a:extLst>
          </p:cNvPr>
          <p:cNvSpPr>
            <a:spLocks noGrp="1"/>
          </p:cNvSpPr>
          <p:nvPr>
            <p:ph type="sldNum" sz="quarter" idx="5"/>
          </p:nvPr>
        </p:nvSpPr>
        <p:spPr/>
        <p:txBody>
          <a:bodyPr/>
          <a:lstStyle/>
          <a:p>
            <a:fld id="{1367401B-FB73-460B-B34B-AE2D26C8FE60}" type="slidenum">
              <a:rPr lang="en-US" smtClean="0"/>
              <a:t>11</a:t>
            </a:fld>
            <a:endParaRPr lang="en-US" dirty="0"/>
          </a:p>
        </p:txBody>
      </p:sp>
    </p:spTree>
    <p:extLst>
      <p:ext uri="{BB962C8B-B14F-4D97-AF65-F5344CB8AC3E}">
        <p14:creationId xmlns:p14="http://schemas.microsoft.com/office/powerpoint/2010/main" val="19269688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367401B-FB73-460B-B34B-AE2D26C8FE60}" type="slidenum">
              <a:rPr lang="en-US" smtClean="0"/>
              <a:t>12</a:t>
            </a:fld>
            <a:endParaRPr lang="en-US" dirty="0"/>
          </a:p>
        </p:txBody>
      </p:sp>
    </p:spTree>
    <p:extLst>
      <p:ext uri="{BB962C8B-B14F-4D97-AF65-F5344CB8AC3E}">
        <p14:creationId xmlns:p14="http://schemas.microsoft.com/office/powerpoint/2010/main" val="3345619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2BCBFC-7FA7-A020-2DAF-972FA99838D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08E0D4C-E9E5-15B3-46A0-50168041F9D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37DF181D-5095-9D25-81A7-5B68426799D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A88165E-9CB9-E385-EF5F-36FD3803C701}"/>
              </a:ext>
            </a:extLst>
          </p:cNvPr>
          <p:cNvSpPr>
            <a:spLocks noGrp="1"/>
          </p:cNvSpPr>
          <p:nvPr>
            <p:ph type="sldNum" sz="quarter" idx="5"/>
          </p:nvPr>
        </p:nvSpPr>
        <p:spPr/>
        <p:txBody>
          <a:bodyPr/>
          <a:lstStyle/>
          <a:p>
            <a:fld id="{1367401B-FB73-460B-B34B-AE2D26C8FE60}" type="slidenum">
              <a:rPr lang="en-US" smtClean="0"/>
              <a:t>13</a:t>
            </a:fld>
            <a:endParaRPr lang="en-US" dirty="0"/>
          </a:p>
        </p:txBody>
      </p:sp>
    </p:spTree>
    <p:extLst>
      <p:ext uri="{BB962C8B-B14F-4D97-AF65-F5344CB8AC3E}">
        <p14:creationId xmlns:p14="http://schemas.microsoft.com/office/powerpoint/2010/main" val="11272669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DE0829-F567-1631-A070-6C0CEF71A17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35A33E4-43F9-692A-C977-C435AAAFAB3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838D04D1-AD76-0437-665A-9BEEF08E00C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90F1FD9-D5E4-47AC-059B-B25EF23391C8}"/>
              </a:ext>
            </a:extLst>
          </p:cNvPr>
          <p:cNvSpPr>
            <a:spLocks noGrp="1"/>
          </p:cNvSpPr>
          <p:nvPr>
            <p:ph type="sldNum" sz="quarter" idx="5"/>
          </p:nvPr>
        </p:nvSpPr>
        <p:spPr/>
        <p:txBody>
          <a:bodyPr/>
          <a:lstStyle/>
          <a:p>
            <a:fld id="{1367401B-FB73-460B-B34B-AE2D26C8FE60}" type="slidenum">
              <a:rPr lang="en-US" smtClean="0"/>
              <a:t>14</a:t>
            </a:fld>
            <a:endParaRPr lang="en-US" dirty="0"/>
          </a:p>
        </p:txBody>
      </p:sp>
    </p:spTree>
    <p:extLst>
      <p:ext uri="{BB962C8B-B14F-4D97-AF65-F5344CB8AC3E}">
        <p14:creationId xmlns:p14="http://schemas.microsoft.com/office/powerpoint/2010/main" val="24568965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2C5F32-EB72-A1E3-BEC6-0134B6C208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2E45221-9637-0F31-48E0-9283AE217267}"/>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069B0E33-7332-E924-5DF5-6293AE4455B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9800F53-D3F7-99B2-BF72-4CFD3252BB4E}"/>
              </a:ext>
            </a:extLst>
          </p:cNvPr>
          <p:cNvSpPr>
            <a:spLocks noGrp="1"/>
          </p:cNvSpPr>
          <p:nvPr>
            <p:ph type="sldNum" sz="quarter" idx="5"/>
          </p:nvPr>
        </p:nvSpPr>
        <p:spPr/>
        <p:txBody>
          <a:bodyPr/>
          <a:lstStyle/>
          <a:p>
            <a:fld id="{1367401B-FB73-460B-B34B-AE2D26C8FE60}" type="slidenum">
              <a:rPr lang="en-US" smtClean="0"/>
              <a:t>15</a:t>
            </a:fld>
            <a:endParaRPr lang="en-US" dirty="0"/>
          </a:p>
        </p:txBody>
      </p:sp>
    </p:spTree>
    <p:extLst>
      <p:ext uri="{BB962C8B-B14F-4D97-AF65-F5344CB8AC3E}">
        <p14:creationId xmlns:p14="http://schemas.microsoft.com/office/powerpoint/2010/main" val="3646950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5B44CD-B280-57E8-C91C-191F016F963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A83131-8B5F-F580-3972-FF1BC228602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6CE75B4A-0CEE-1A93-75B9-6B30CF0A788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FF80C5C-477B-6230-5E96-4007B410FC02}"/>
              </a:ext>
            </a:extLst>
          </p:cNvPr>
          <p:cNvSpPr>
            <a:spLocks noGrp="1"/>
          </p:cNvSpPr>
          <p:nvPr>
            <p:ph type="sldNum" sz="quarter" idx="5"/>
          </p:nvPr>
        </p:nvSpPr>
        <p:spPr/>
        <p:txBody>
          <a:bodyPr/>
          <a:lstStyle/>
          <a:p>
            <a:fld id="{1367401B-FB73-460B-B34B-AE2D26C8FE60}" type="slidenum">
              <a:rPr lang="en-US" smtClean="0"/>
              <a:t>16</a:t>
            </a:fld>
            <a:endParaRPr lang="en-US" dirty="0"/>
          </a:p>
        </p:txBody>
      </p:sp>
    </p:spTree>
    <p:extLst>
      <p:ext uri="{BB962C8B-B14F-4D97-AF65-F5344CB8AC3E}">
        <p14:creationId xmlns:p14="http://schemas.microsoft.com/office/powerpoint/2010/main" val="20724574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E1766C-0571-8926-949E-512B09A43EC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F59F72-F560-C8F2-777C-5602CF2F9F7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BD914BF4-BCDF-CA6E-75F5-D8225AB76A1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26FBFE2-380D-BB80-0299-A3DD5BEEFEBB}"/>
              </a:ext>
            </a:extLst>
          </p:cNvPr>
          <p:cNvSpPr>
            <a:spLocks noGrp="1"/>
          </p:cNvSpPr>
          <p:nvPr>
            <p:ph type="sldNum" sz="quarter" idx="5"/>
          </p:nvPr>
        </p:nvSpPr>
        <p:spPr/>
        <p:txBody>
          <a:bodyPr/>
          <a:lstStyle/>
          <a:p>
            <a:fld id="{1367401B-FB73-460B-B34B-AE2D26C8FE60}" type="slidenum">
              <a:rPr lang="en-US" smtClean="0"/>
              <a:t>18</a:t>
            </a:fld>
            <a:endParaRPr lang="en-US" dirty="0"/>
          </a:p>
        </p:txBody>
      </p:sp>
    </p:spTree>
    <p:extLst>
      <p:ext uri="{BB962C8B-B14F-4D97-AF65-F5344CB8AC3E}">
        <p14:creationId xmlns:p14="http://schemas.microsoft.com/office/powerpoint/2010/main" val="47056619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g"/><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jpeg"/><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8_Cover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B756879-1046-4B2E-B28C-F6FC7159B68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4733" t="24478" b="433"/>
          <a:stretch/>
        </p:blipFill>
        <p:spPr>
          <a:xfrm>
            <a:off x="0" y="0"/>
            <a:ext cx="9144000" cy="5143500"/>
          </a:xfrm>
          <a:prstGeom prst="rect">
            <a:avLst/>
          </a:prstGeom>
        </p:spPr>
      </p:pic>
      <p:sp>
        <p:nvSpPr>
          <p:cNvPr id="7" name="Title 1">
            <a:extLst>
              <a:ext uri="{FF2B5EF4-FFF2-40B4-BE49-F238E27FC236}">
                <a16:creationId xmlns:a16="http://schemas.microsoft.com/office/drawing/2014/main" id="{05DB3A09-2611-4EF5-8708-9D2B1C909DB6}"/>
              </a:ext>
            </a:extLst>
          </p:cNvPr>
          <p:cNvSpPr>
            <a:spLocks noGrp="1"/>
          </p:cNvSpPr>
          <p:nvPr>
            <p:ph type="ctrTitle" hasCustomPrompt="1"/>
          </p:nvPr>
        </p:nvSpPr>
        <p:spPr>
          <a:xfrm>
            <a:off x="535709" y="2211710"/>
            <a:ext cx="4324324" cy="1305174"/>
          </a:xfrm>
          <a:prstGeom prst="rect">
            <a:avLst/>
          </a:prstGeom>
        </p:spPr>
        <p:txBody>
          <a:bodyPr anchor="ctr" anchorCtr="0">
            <a:noAutofit/>
          </a:bodyPr>
          <a:lstStyle>
            <a:lvl1pPr algn="l">
              <a:defRPr sz="3600">
                <a:solidFill>
                  <a:schemeClr val="accent1"/>
                </a:solidFill>
                <a:latin typeface="Calibri Light" panose="020F0302020204030204" pitchFamily="34" charset="0"/>
                <a:cs typeface="Calibri Light" panose="020F0302020204030204" pitchFamily="34" charset="0"/>
              </a:defRPr>
            </a:lvl1pPr>
          </a:lstStyle>
          <a:p>
            <a:r>
              <a:rPr lang="en-US" dirty="0"/>
              <a:t>Edit title</a:t>
            </a:r>
          </a:p>
        </p:txBody>
      </p:sp>
      <p:sp>
        <p:nvSpPr>
          <p:cNvPr id="9" name="Subtitle 2">
            <a:extLst>
              <a:ext uri="{FF2B5EF4-FFF2-40B4-BE49-F238E27FC236}">
                <a16:creationId xmlns:a16="http://schemas.microsoft.com/office/drawing/2014/main" id="{E5562249-0FF9-4DC8-8BCC-2B56AE2DA553}"/>
              </a:ext>
            </a:extLst>
          </p:cNvPr>
          <p:cNvSpPr>
            <a:spLocks noGrp="1"/>
          </p:cNvSpPr>
          <p:nvPr>
            <p:ph type="subTitle" idx="1" hasCustomPrompt="1"/>
          </p:nvPr>
        </p:nvSpPr>
        <p:spPr>
          <a:xfrm>
            <a:off x="535708" y="3639174"/>
            <a:ext cx="4324323" cy="670419"/>
          </a:xfrm>
          <a:prstGeom prst="rect">
            <a:avLst/>
          </a:prstGeom>
        </p:spPr>
        <p:txBody>
          <a:bodyPr anchor="t" anchorCtr="0"/>
          <a:lstStyle>
            <a:lvl1pPr marL="0" indent="0" algn="l">
              <a:buNone/>
              <a:defRPr sz="2000">
                <a:solidFill>
                  <a:schemeClr val="accent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Edit sub title</a:t>
            </a:r>
          </a:p>
        </p:txBody>
      </p:sp>
      <p:pic>
        <p:nvPicPr>
          <p:cNvPr id="11" name="Graphic 10">
            <a:extLst>
              <a:ext uri="{FF2B5EF4-FFF2-40B4-BE49-F238E27FC236}">
                <a16:creationId xmlns:a16="http://schemas.microsoft.com/office/drawing/2014/main" id="{0FF18D71-CDF5-41B8-9B8B-AD4A29BE6AAF}"/>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812360" y="4215386"/>
            <a:ext cx="1020838" cy="527246"/>
          </a:xfrm>
          <a:prstGeom prst="rect">
            <a:avLst/>
          </a:prstGeom>
        </p:spPr>
      </p:pic>
    </p:spTree>
    <p:extLst>
      <p:ext uri="{BB962C8B-B14F-4D97-AF65-F5344CB8AC3E}">
        <p14:creationId xmlns:p14="http://schemas.microsoft.com/office/powerpoint/2010/main" val="14779824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4_Cover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B756879-1046-4B2E-B28C-F6FC7159B68F}"/>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0" y="0"/>
            <a:ext cx="9144000" cy="5143500"/>
          </a:xfrm>
          <a:prstGeom prst="rect">
            <a:avLst/>
          </a:prstGeom>
        </p:spPr>
      </p:pic>
      <p:sp>
        <p:nvSpPr>
          <p:cNvPr id="52" name="Title 1"/>
          <p:cNvSpPr>
            <a:spLocks noGrp="1"/>
          </p:cNvSpPr>
          <p:nvPr>
            <p:ph type="ctrTitle" hasCustomPrompt="1"/>
          </p:nvPr>
        </p:nvSpPr>
        <p:spPr>
          <a:xfrm>
            <a:off x="535709" y="2354182"/>
            <a:ext cx="4972396" cy="1153672"/>
          </a:xfrm>
          <a:prstGeom prst="rect">
            <a:avLst/>
          </a:prstGeom>
        </p:spPr>
        <p:txBody>
          <a:bodyPr anchor="ctr" anchorCtr="0">
            <a:noAutofit/>
          </a:bodyPr>
          <a:lstStyle>
            <a:lvl1pPr algn="l">
              <a:defRPr sz="3600">
                <a:solidFill>
                  <a:schemeClr val="accent1"/>
                </a:solidFill>
                <a:latin typeface="Calibri Light" panose="020F0302020204030204" pitchFamily="34" charset="0"/>
                <a:cs typeface="Calibri Light" panose="020F0302020204030204" pitchFamily="34" charset="0"/>
              </a:defRPr>
            </a:lvl1pPr>
          </a:lstStyle>
          <a:p>
            <a:r>
              <a:rPr lang="en-US" dirty="0"/>
              <a:t>Edit title</a:t>
            </a:r>
          </a:p>
        </p:txBody>
      </p:sp>
      <p:sp>
        <p:nvSpPr>
          <p:cNvPr id="53" name="Subtitle 2"/>
          <p:cNvSpPr>
            <a:spLocks noGrp="1"/>
          </p:cNvSpPr>
          <p:nvPr>
            <p:ph type="subTitle" idx="1" hasCustomPrompt="1"/>
          </p:nvPr>
        </p:nvSpPr>
        <p:spPr>
          <a:xfrm>
            <a:off x="535709" y="3579862"/>
            <a:ext cx="4972396" cy="478380"/>
          </a:xfrm>
          <a:prstGeom prst="rect">
            <a:avLst/>
          </a:prstGeom>
        </p:spPr>
        <p:txBody>
          <a:bodyPr anchor="t" anchorCtr="0"/>
          <a:lstStyle>
            <a:lvl1pPr marL="0" indent="0" algn="l">
              <a:buNone/>
              <a:defRPr sz="2000">
                <a:solidFill>
                  <a:schemeClr val="accent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Edit sub title</a:t>
            </a:r>
          </a:p>
        </p:txBody>
      </p:sp>
      <p:pic>
        <p:nvPicPr>
          <p:cNvPr id="6" name="Graphic 5">
            <a:extLst>
              <a:ext uri="{FF2B5EF4-FFF2-40B4-BE49-F238E27FC236}">
                <a16:creationId xmlns:a16="http://schemas.microsoft.com/office/drawing/2014/main" id="{FD12520E-FE0C-4AE1-AA26-CEFBDC0DB33B}"/>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812360" y="4215386"/>
            <a:ext cx="1020838" cy="527246"/>
          </a:xfrm>
          <a:prstGeom prst="rect">
            <a:avLst/>
          </a:prstGeom>
        </p:spPr>
      </p:pic>
    </p:spTree>
    <p:extLst>
      <p:ext uri="{BB962C8B-B14F-4D97-AF65-F5344CB8AC3E}">
        <p14:creationId xmlns:p14="http://schemas.microsoft.com/office/powerpoint/2010/main" val="24486675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ontent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7A82EB6-E62E-4833-A038-BF0E57DE18DE}"/>
              </a:ext>
            </a:extLst>
          </p:cNvPr>
          <p:cNvSpPr/>
          <p:nvPr userDrawn="1"/>
        </p:nvSpPr>
        <p:spPr>
          <a:xfrm>
            <a:off x="0" y="5073085"/>
            <a:ext cx="9144000" cy="96038"/>
          </a:xfrm>
          <a:prstGeom prst="rect">
            <a:avLst/>
          </a:prstGeom>
          <a:solidFill>
            <a:srgbClr val="DCF1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itle 1"/>
          <p:cNvSpPr>
            <a:spLocks noGrp="1"/>
          </p:cNvSpPr>
          <p:nvPr>
            <p:ph type="title"/>
          </p:nvPr>
        </p:nvSpPr>
        <p:spPr>
          <a:xfrm>
            <a:off x="395536" y="70415"/>
            <a:ext cx="8424936" cy="576064"/>
          </a:xfrm>
          <a:prstGeom prst="rect">
            <a:avLst/>
          </a:prstGeom>
        </p:spPr>
        <p:txBody>
          <a:bodyPr/>
          <a:lstStyle>
            <a:lvl1pPr>
              <a:defRPr>
                <a:solidFill>
                  <a:schemeClr val="tx1">
                    <a:lumMod val="85000"/>
                    <a:lumOff val="15000"/>
                  </a:schemeClr>
                </a:solidFill>
              </a:defRPr>
            </a:lvl1pPr>
          </a:lstStyle>
          <a:p>
            <a:r>
              <a:rPr lang="en-US"/>
              <a:t>Click to edit Master title style</a:t>
            </a:r>
            <a:endParaRPr lang="en-US" dirty="0"/>
          </a:p>
        </p:txBody>
      </p:sp>
      <p:sp>
        <p:nvSpPr>
          <p:cNvPr id="9" name="Content Placeholder 2"/>
          <p:cNvSpPr>
            <a:spLocks noGrp="1"/>
          </p:cNvSpPr>
          <p:nvPr>
            <p:ph idx="1" hasCustomPrompt="1"/>
          </p:nvPr>
        </p:nvSpPr>
        <p:spPr>
          <a:xfrm>
            <a:off x="395536" y="771551"/>
            <a:ext cx="8424936" cy="3888432"/>
          </a:xfrm>
          <a:prstGeom prst="rect">
            <a:avLst/>
          </a:prstGeom>
        </p:spPr>
        <p:txBody>
          <a:bodyPr/>
          <a:lstStyle>
            <a:lvl1pPr>
              <a:lnSpc>
                <a:spcPct val="100000"/>
              </a:lnSpc>
              <a:spcBef>
                <a:spcPts val="600"/>
              </a:spcBef>
              <a:spcAft>
                <a:spcPts val="0"/>
              </a:spcAft>
              <a:buClr>
                <a:schemeClr val="accent1"/>
              </a:buClr>
              <a:defRPr sz="2400">
                <a:solidFill>
                  <a:schemeClr val="tx1">
                    <a:lumMod val="85000"/>
                    <a:lumOff val="15000"/>
                  </a:schemeClr>
                </a:solidFill>
                <a:latin typeface="+mn-lt"/>
              </a:defRPr>
            </a:lvl1pPr>
            <a:lvl2pPr>
              <a:lnSpc>
                <a:spcPct val="100000"/>
              </a:lnSpc>
              <a:spcBef>
                <a:spcPts val="600"/>
              </a:spcBef>
              <a:spcAft>
                <a:spcPts val="0"/>
              </a:spcAft>
              <a:buClr>
                <a:schemeClr val="accent6"/>
              </a:buClr>
              <a:defRPr sz="2000" baseline="0">
                <a:solidFill>
                  <a:schemeClr val="tx1">
                    <a:lumMod val="85000"/>
                    <a:lumOff val="15000"/>
                  </a:schemeClr>
                </a:solidFill>
                <a:latin typeface="+mn-lt"/>
              </a:defRPr>
            </a:lvl2pPr>
            <a:lvl3pPr>
              <a:lnSpc>
                <a:spcPct val="100000"/>
              </a:lnSpc>
              <a:spcBef>
                <a:spcPts val="0"/>
              </a:spcBef>
              <a:spcAft>
                <a:spcPts val="0"/>
              </a:spcAft>
              <a:defRPr sz="1800">
                <a:latin typeface="+mn-lt"/>
              </a:defRPr>
            </a:lvl3pPr>
            <a:lvl4pPr>
              <a:lnSpc>
                <a:spcPct val="100000"/>
              </a:lnSpc>
              <a:spcBef>
                <a:spcPts val="0"/>
              </a:spcBef>
              <a:spcAft>
                <a:spcPts val="0"/>
              </a:spcAft>
              <a:defRPr sz="1600">
                <a:latin typeface="+mn-lt"/>
              </a:defRPr>
            </a:lvl4pPr>
          </a:lstStyle>
          <a:p>
            <a:pPr lvl="0"/>
            <a:r>
              <a:rPr lang="en-US" dirty="0"/>
              <a:t>Edit style</a:t>
            </a:r>
            <a:endParaRPr lang="he-IL" dirty="0"/>
          </a:p>
          <a:p>
            <a:pPr lvl="1"/>
            <a:r>
              <a:rPr lang="en-US" dirty="0"/>
              <a:t>Edit style – 2nd level  </a:t>
            </a:r>
            <a:endParaRPr lang="he-IL" dirty="0"/>
          </a:p>
        </p:txBody>
      </p:sp>
      <p:sp>
        <p:nvSpPr>
          <p:cNvPr id="2" name="Rectangle 1">
            <a:extLst>
              <a:ext uri="{FF2B5EF4-FFF2-40B4-BE49-F238E27FC236}">
                <a16:creationId xmlns:a16="http://schemas.microsoft.com/office/drawing/2014/main" id="{EA2B6C60-B097-41F9-8E59-1BD6F73E6EDD}"/>
              </a:ext>
            </a:extLst>
          </p:cNvPr>
          <p:cNvSpPr/>
          <p:nvPr userDrawn="1"/>
        </p:nvSpPr>
        <p:spPr>
          <a:xfrm>
            <a:off x="0" y="0"/>
            <a:ext cx="179512" cy="646479"/>
          </a:xfrm>
          <a:prstGeom prst="rect">
            <a:avLst/>
          </a:prstGeom>
          <a:solidFill>
            <a:srgbClr val="DCF1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44C15C4B-B092-4E30-BF9B-FAD6ACDABB6C}"/>
              </a:ext>
            </a:extLst>
          </p:cNvPr>
          <p:cNvSpPr/>
          <p:nvPr userDrawn="1"/>
        </p:nvSpPr>
        <p:spPr>
          <a:xfrm>
            <a:off x="0" y="0"/>
            <a:ext cx="179512" cy="411509"/>
          </a:xfrm>
          <a:prstGeom prst="rect">
            <a:avLst/>
          </a:prstGeom>
          <a:solidFill>
            <a:srgbClr val="50CFDA">
              <a:alpha val="2705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9167444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8_Divider Slide">
    <p:spTree>
      <p:nvGrpSpPr>
        <p:cNvPr id="1" name=""/>
        <p:cNvGrpSpPr/>
        <p:nvPr/>
      </p:nvGrpSpPr>
      <p:grpSpPr>
        <a:xfrm>
          <a:off x="0" y="0"/>
          <a:ext cx="0" cy="0"/>
          <a:chOff x="0" y="0"/>
          <a:chExt cx="0" cy="0"/>
        </a:xfrm>
      </p:grpSpPr>
      <p:sp>
        <p:nvSpPr>
          <p:cNvPr id="13" name="Title 1"/>
          <p:cNvSpPr>
            <a:spLocks noGrp="1"/>
          </p:cNvSpPr>
          <p:nvPr>
            <p:ph type="ctrTitle" hasCustomPrompt="1"/>
          </p:nvPr>
        </p:nvSpPr>
        <p:spPr>
          <a:xfrm>
            <a:off x="526473" y="3319778"/>
            <a:ext cx="6493799" cy="1240583"/>
          </a:xfrm>
          <a:prstGeom prst="rect">
            <a:avLst/>
          </a:prstGeom>
        </p:spPr>
        <p:txBody>
          <a:bodyPr anchor="t" anchorCtr="0">
            <a:noAutofit/>
          </a:bodyPr>
          <a:lstStyle>
            <a:lvl1pPr algn="l">
              <a:defRPr sz="2800">
                <a:solidFill>
                  <a:schemeClr val="accent1"/>
                </a:solidFill>
                <a:latin typeface="+mn-lt"/>
              </a:defRPr>
            </a:lvl1pPr>
          </a:lstStyle>
          <a:p>
            <a:r>
              <a:rPr lang="en-US" dirty="0"/>
              <a:t>Edit title Edit </a:t>
            </a:r>
            <a:r>
              <a:rPr lang="en-US" dirty="0" err="1"/>
              <a:t>titleEdit</a:t>
            </a:r>
            <a:r>
              <a:rPr lang="en-US" dirty="0"/>
              <a:t> </a:t>
            </a:r>
            <a:r>
              <a:rPr lang="en-US" dirty="0" err="1"/>
              <a:t>titleEdit</a:t>
            </a:r>
            <a:r>
              <a:rPr lang="en-US" dirty="0"/>
              <a:t> </a:t>
            </a:r>
            <a:r>
              <a:rPr lang="en-US" dirty="0" err="1"/>
              <a:t>titleEdit</a:t>
            </a:r>
            <a:r>
              <a:rPr lang="en-US" dirty="0"/>
              <a:t> </a:t>
            </a:r>
            <a:r>
              <a:rPr lang="en-US" dirty="0" err="1"/>
              <a:t>titleEdit</a:t>
            </a:r>
            <a:r>
              <a:rPr lang="en-US" dirty="0"/>
              <a:t> </a:t>
            </a:r>
            <a:r>
              <a:rPr lang="en-US" dirty="0" err="1"/>
              <a:t>titleEdit</a:t>
            </a:r>
            <a:r>
              <a:rPr lang="en-US" dirty="0"/>
              <a:t> title</a:t>
            </a:r>
          </a:p>
        </p:txBody>
      </p:sp>
      <p:pic>
        <p:nvPicPr>
          <p:cNvPr id="4" name="Picture 3">
            <a:extLst>
              <a:ext uri="{FF2B5EF4-FFF2-40B4-BE49-F238E27FC236}">
                <a16:creationId xmlns:a16="http://schemas.microsoft.com/office/drawing/2014/main" id="{19ACD8A1-852D-4736-8C78-7B64B968022A}"/>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t="-2"/>
          <a:stretch/>
        </p:blipFill>
        <p:spPr>
          <a:xfrm>
            <a:off x="0" y="0"/>
            <a:ext cx="9144000" cy="3147814"/>
          </a:xfrm>
          <a:prstGeom prst="rect">
            <a:avLst/>
          </a:prstGeom>
        </p:spPr>
      </p:pic>
    </p:spTree>
    <p:extLst>
      <p:ext uri="{BB962C8B-B14F-4D97-AF65-F5344CB8AC3E}">
        <p14:creationId xmlns:p14="http://schemas.microsoft.com/office/powerpoint/2010/main" val="37474959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5_Divider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CF35EFE-3704-4714-B374-0A9FA5FC424D}"/>
              </a:ext>
            </a:extLst>
          </p:cNvPr>
          <p:cNvPicPr>
            <a:picLocks noChangeAspect="1"/>
          </p:cNvPicPr>
          <p:nvPr userDrawn="1"/>
        </p:nvPicPr>
        <p:blipFill rotWithShape="1">
          <a:blip r:embed="rId2">
            <a:extLst>
              <a:ext uri="{28A0092B-C50C-407E-A947-70E740481C1C}">
                <a14:useLocalDpi xmlns:a14="http://schemas.microsoft.com/office/drawing/2010/main"/>
              </a:ext>
            </a:extLst>
          </a:blip>
          <a:srcRect/>
          <a:stretch/>
        </p:blipFill>
        <p:spPr>
          <a:xfrm>
            <a:off x="0" y="0"/>
            <a:ext cx="9144000" cy="3155895"/>
          </a:xfrm>
          <a:prstGeom prst="rect">
            <a:avLst/>
          </a:prstGeom>
        </p:spPr>
      </p:pic>
      <p:sp>
        <p:nvSpPr>
          <p:cNvPr id="13" name="Title 1"/>
          <p:cNvSpPr>
            <a:spLocks noGrp="1"/>
          </p:cNvSpPr>
          <p:nvPr>
            <p:ph type="ctrTitle" hasCustomPrompt="1"/>
          </p:nvPr>
        </p:nvSpPr>
        <p:spPr>
          <a:xfrm>
            <a:off x="526473" y="3319778"/>
            <a:ext cx="6493799" cy="1240583"/>
          </a:xfrm>
          <a:prstGeom prst="rect">
            <a:avLst/>
          </a:prstGeom>
        </p:spPr>
        <p:txBody>
          <a:bodyPr anchor="t" anchorCtr="0">
            <a:noAutofit/>
          </a:bodyPr>
          <a:lstStyle>
            <a:lvl1pPr algn="l">
              <a:defRPr sz="2800">
                <a:solidFill>
                  <a:schemeClr val="accent1"/>
                </a:solidFill>
                <a:latin typeface="+mn-lt"/>
              </a:defRPr>
            </a:lvl1pPr>
          </a:lstStyle>
          <a:p>
            <a:r>
              <a:rPr lang="en-US" dirty="0"/>
              <a:t>Edit title Edit </a:t>
            </a:r>
            <a:r>
              <a:rPr lang="en-US" dirty="0" err="1"/>
              <a:t>titleEdit</a:t>
            </a:r>
            <a:r>
              <a:rPr lang="en-US" dirty="0"/>
              <a:t> </a:t>
            </a:r>
            <a:r>
              <a:rPr lang="en-US" dirty="0" err="1"/>
              <a:t>titleEdit</a:t>
            </a:r>
            <a:r>
              <a:rPr lang="en-US" dirty="0"/>
              <a:t> </a:t>
            </a:r>
            <a:r>
              <a:rPr lang="en-US" dirty="0" err="1"/>
              <a:t>titleEdit</a:t>
            </a:r>
            <a:r>
              <a:rPr lang="en-US" dirty="0"/>
              <a:t> </a:t>
            </a:r>
            <a:r>
              <a:rPr lang="en-US" dirty="0" err="1"/>
              <a:t>titleEdit</a:t>
            </a:r>
            <a:r>
              <a:rPr lang="en-US" dirty="0"/>
              <a:t> </a:t>
            </a:r>
            <a:r>
              <a:rPr lang="en-US" dirty="0" err="1"/>
              <a:t>titleEdit</a:t>
            </a:r>
            <a:r>
              <a:rPr lang="en-US" dirty="0"/>
              <a:t> title</a:t>
            </a:r>
          </a:p>
        </p:txBody>
      </p:sp>
    </p:spTree>
    <p:extLst>
      <p:ext uri="{BB962C8B-B14F-4D97-AF65-F5344CB8AC3E}">
        <p14:creationId xmlns:p14="http://schemas.microsoft.com/office/powerpoint/2010/main" val="31862062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hank you">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F9E8093-89E2-4C7E-9402-5C762D902C57}"/>
              </a:ext>
            </a:extLst>
          </p:cNvPr>
          <p:cNvSpPr/>
          <p:nvPr userDrawn="1"/>
        </p:nvSpPr>
        <p:spPr>
          <a:xfrm>
            <a:off x="0" y="0"/>
            <a:ext cx="9144000" cy="5164038"/>
          </a:xfrm>
          <a:prstGeom prst="rect">
            <a:avLst/>
          </a:prstGeom>
          <a:solidFill>
            <a:srgbClr val="DCF1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94" name="Circle: Hollow 493">
            <a:extLst>
              <a:ext uri="{FF2B5EF4-FFF2-40B4-BE49-F238E27FC236}">
                <a16:creationId xmlns:a16="http://schemas.microsoft.com/office/drawing/2014/main" id="{52D2D58B-CD91-48FF-A1BA-865529B5B2A4}"/>
              </a:ext>
            </a:extLst>
          </p:cNvPr>
          <p:cNvSpPr/>
          <p:nvPr userDrawn="1"/>
        </p:nvSpPr>
        <p:spPr>
          <a:xfrm>
            <a:off x="2379797" y="-652559"/>
            <a:ext cx="3132348" cy="3132348"/>
          </a:xfrm>
          <a:prstGeom prst="donut">
            <a:avLst>
              <a:gd name="adj" fmla="val 17645"/>
            </a:avLst>
          </a:prstGeom>
          <a:solidFill>
            <a:srgbClr val="FFFFFF">
              <a:alpha val="5803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96" name="Circle: Hollow 495">
            <a:extLst>
              <a:ext uri="{FF2B5EF4-FFF2-40B4-BE49-F238E27FC236}">
                <a16:creationId xmlns:a16="http://schemas.microsoft.com/office/drawing/2014/main" id="{8C83A5A7-8C87-4823-85A6-8AC8E6980228}"/>
              </a:ext>
            </a:extLst>
          </p:cNvPr>
          <p:cNvSpPr/>
          <p:nvPr userDrawn="1"/>
        </p:nvSpPr>
        <p:spPr>
          <a:xfrm>
            <a:off x="-789709" y="1342014"/>
            <a:ext cx="1977748" cy="1987879"/>
          </a:xfrm>
          <a:prstGeom prst="donut">
            <a:avLst>
              <a:gd name="adj" fmla="val 25820"/>
            </a:avLst>
          </a:prstGeom>
          <a:solidFill>
            <a:srgbClr val="92D050">
              <a:alpha val="3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Subtitle 2">
            <a:extLst>
              <a:ext uri="{FF2B5EF4-FFF2-40B4-BE49-F238E27FC236}">
                <a16:creationId xmlns:a16="http://schemas.microsoft.com/office/drawing/2014/main" id="{441D7DD7-309D-4F67-B5B2-56D74FAEB866}"/>
              </a:ext>
            </a:extLst>
          </p:cNvPr>
          <p:cNvSpPr>
            <a:spLocks noGrp="1"/>
          </p:cNvSpPr>
          <p:nvPr>
            <p:ph type="subTitle" idx="1" hasCustomPrompt="1"/>
          </p:nvPr>
        </p:nvSpPr>
        <p:spPr>
          <a:xfrm>
            <a:off x="5574274" y="2610030"/>
            <a:ext cx="3246198" cy="478380"/>
          </a:xfrm>
          <a:prstGeom prst="rect">
            <a:avLst/>
          </a:prstGeom>
        </p:spPr>
        <p:txBody>
          <a:bodyPr anchor="t" anchorCtr="0">
            <a:normAutofit/>
          </a:bodyPr>
          <a:lstStyle>
            <a:lvl1pPr marL="0" indent="0" algn="ctr">
              <a:buNone/>
              <a:defRPr sz="1800">
                <a:solidFill>
                  <a:schemeClr val="accent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Edit sub title</a:t>
            </a:r>
          </a:p>
        </p:txBody>
      </p:sp>
      <p:cxnSp>
        <p:nvCxnSpPr>
          <p:cNvPr id="11" name="Straight Connector 10">
            <a:extLst>
              <a:ext uri="{FF2B5EF4-FFF2-40B4-BE49-F238E27FC236}">
                <a16:creationId xmlns:a16="http://schemas.microsoft.com/office/drawing/2014/main" id="{1EFDBE11-6E75-4297-AA02-D5EC5DE83654}"/>
              </a:ext>
            </a:extLst>
          </p:cNvPr>
          <p:cNvCxnSpPr>
            <a:cxnSpLocks/>
          </p:cNvCxnSpPr>
          <p:nvPr userDrawn="1"/>
        </p:nvCxnSpPr>
        <p:spPr>
          <a:xfrm>
            <a:off x="5574274" y="2479789"/>
            <a:ext cx="3246198" cy="0"/>
          </a:xfrm>
          <a:prstGeom prst="line">
            <a:avLst/>
          </a:prstGeom>
          <a:ln w="22225" cap="rnd">
            <a:solidFill>
              <a:schemeClr val="accent5"/>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AD8A2F5C-1914-4FB2-ACD8-DDA4363D4D50}"/>
              </a:ext>
            </a:extLst>
          </p:cNvPr>
          <p:cNvSpPr txBox="1"/>
          <p:nvPr userDrawn="1"/>
        </p:nvSpPr>
        <p:spPr>
          <a:xfrm>
            <a:off x="5436096" y="1464126"/>
            <a:ext cx="3770033" cy="1015663"/>
          </a:xfrm>
          <a:prstGeom prst="rect">
            <a:avLst/>
          </a:prstGeom>
          <a:noFill/>
        </p:spPr>
        <p:txBody>
          <a:bodyPr wrap="square" rtlCol="0">
            <a:spAutoFit/>
          </a:bodyPr>
          <a:lstStyle/>
          <a:p>
            <a:r>
              <a:rPr lang="en-US" sz="6000" b="1" dirty="0">
                <a:solidFill>
                  <a:srgbClr val="50CFDA"/>
                </a:solidFill>
                <a:latin typeface="Calibri Light" panose="020F0302020204030204" pitchFamily="34" charset="0"/>
                <a:cs typeface="Calibri Light" panose="020F0302020204030204" pitchFamily="34" charset="0"/>
              </a:rPr>
              <a:t>Thank you!</a:t>
            </a:r>
          </a:p>
        </p:txBody>
      </p:sp>
      <p:grpSp>
        <p:nvGrpSpPr>
          <p:cNvPr id="2" name="Group 1">
            <a:extLst>
              <a:ext uri="{FF2B5EF4-FFF2-40B4-BE49-F238E27FC236}">
                <a16:creationId xmlns:a16="http://schemas.microsoft.com/office/drawing/2014/main" id="{C0B5B135-A799-4FBC-A571-15396CA87736}"/>
              </a:ext>
            </a:extLst>
          </p:cNvPr>
          <p:cNvGrpSpPr/>
          <p:nvPr userDrawn="1"/>
        </p:nvGrpSpPr>
        <p:grpSpPr>
          <a:xfrm>
            <a:off x="648195" y="111585"/>
            <a:ext cx="4995651" cy="4577294"/>
            <a:chOff x="554326" y="912946"/>
            <a:chExt cx="3814446" cy="3495008"/>
          </a:xfrm>
        </p:grpSpPr>
        <p:sp>
          <p:nvSpPr>
            <p:cNvPr id="493" name="Graphic 5">
              <a:extLst>
                <a:ext uri="{FF2B5EF4-FFF2-40B4-BE49-F238E27FC236}">
                  <a16:creationId xmlns:a16="http://schemas.microsoft.com/office/drawing/2014/main" id="{F5402788-E2A7-40ED-86EA-69360F8BF228}"/>
                </a:ext>
              </a:extLst>
            </p:cNvPr>
            <p:cNvSpPr/>
            <p:nvPr userDrawn="1"/>
          </p:nvSpPr>
          <p:spPr>
            <a:xfrm flipH="1">
              <a:off x="3109964" y="912946"/>
              <a:ext cx="1258808" cy="2590403"/>
            </a:xfrm>
            <a:custGeom>
              <a:avLst/>
              <a:gdLst>
                <a:gd name="connsiteX0" fmla="*/ 0 w 1553375"/>
                <a:gd name="connsiteY0" fmla="*/ 772676 h 3196570"/>
                <a:gd name="connsiteX1" fmla="*/ 195627 w 1553375"/>
                <a:gd name="connsiteY1" fmla="*/ 1062769 h 3196570"/>
                <a:gd name="connsiteX2" fmla="*/ 495010 w 1553375"/>
                <a:gd name="connsiteY2" fmla="*/ 1172919 h 3196570"/>
                <a:gd name="connsiteX3" fmla="*/ 500137 w 1553375"/>
                <a:gd name="connsiteY3" fmla="*/ 1181605 h 3196570"/>
                <a:gd name="connsiteX4" fmla="*/ 649376 w 1553375"/>
                <a:gd name="connsiteY4" fmla="*/ 2114016 h 3196570"/>
                <a:gd name="connsiteX5" fmla="*/ 800304 w 1553375"/>
                <a:gd name="connsiteY5" fmla="*/ 2730758 h 3196570"/>
                <a:gd name="connsiteX6" fmla="*/ 789506 w 1553375"/>
                <a:gd name="connsiteY6" fmla="*/ 2771657 h 3196570"/>
                <a:gd name="connsiteX7" fmla="*/ 653116 w 1553375"/>
                <a:gd name="connsiteY7" fmla="*/ 2797535 h 3196570"/>
                <a:gd name="connsiteX8" fmla="*/ 704873 w 1553375"/>
                <a:gd name="connsiteY8" fmla="*/ 3163635 h 3196570"/>
                <a:gd name="connsiteX9" fmla="*/ 851940 w 1553375"/>
                <a:gd name="connsiteY9" fmla="*/ 3196571 h 3196570"/>
                <a:gd name="connsiteX10" fmla="*/ 999008 w 1553375"/>
                <a:gd name="connsiteY10" fmla="*/ 3163635 h 3196570"/>
                <a:gd name="connsiteX11" fmla="*/ 1050765 w 1553375"/>
                <a:gd name="connsiteY11" fmla="*/ 2797535 h 3196570"/>
                <a:gd name="connsiteX12" fmla="*/ 892176 w 1553375"/>
                <a:gd name="connsiteY12" fmla="*/ 2770872 h 3196570"/>
                <a:gd name="connsiteX13" fmla="*/ 1003713 w 1553375"/>
                <a:gd name="connsiteY13" fmla="*/ 2164869 h 3196570"/>
                <a:gd name="connsiteX14" fmla="*/ 1071576 w 1553375"/>
                <a:gd name="connsiteY14" fmla="*/ 1941432 h 3196570"/>
                <a:gd name="connsiteX15" fmla="*/ 1113440 w 1553375"/>
                <a:gd name="connsiteY15" fmla="*/ 1659061 h 3196570"/>
                <a:gd name="connsiteX16" fmla="*/ 1130753 w 1553375"/>
                <a:gd name="connsiteY16" fmla="*/ 1621721 h 3196570"/>
                <a:gd name="connsiteX17" fmla="*/ 1405644 w 1553375"/>
                <a:gd name="connsiteY17" fmla="*/ 1470914 h 3196570"/>
                <a:gd name="connsiteX18" fmla="*/ 1553375 w 1553375"/>
                <a:gd name="connsiteY18" fmla="*/ 1160371 h 3196570"/>
                <a:gd name="connsiteX19" fmla="*/ 1247116 w 1553375"/>
                <a:gd name="connsiteY19" fmla="*/ 1316789 h 3196570"/>
                <a:gd name="connsiteX20" fmla="*/ 1141671 w 1553375"/>
                <a:gd name="connsiteY20" fmla="*/ 1472784 h 3196570"/>
                <a:gd name="connsiteX21" fmla="*/ 1108614 w 1553375"/>
                <a:gd name="connsiteY21" fmla="*/ 1328250 h 3196570"/>
                <a:gd name="connsiteX22" fmla="*/ 919743 w 1553375"/>
                <a:gd name="connsiteY22" fmla="*/ 1112234 h 3196570"/>
                <a:gd name="connsiteX23" fmla="*/ 938082 w 1553375"/>
                <a:gd name="connsiteY23" fmla="*/ 1398587 h 3196570"/>
                <a:gd name="connsiteX24" fmla="*/ 991286 w 1553375"/>
                <a:gd name="connsiteY24" fmla="*/ 1493052 h 3196570"/>
                <a:gd name="connsiteX25" fmla="*/ 954489 w 1553375"/>
                <a:gd name="connsiteY25" fmla="*/ 1476162 h 3196570"/>
                <a:gd name="connsiteX26" fmla="*/ 854776 w 1553375"/>
                <a:gd name="connsiteY26" fmla="*/ 1453601 h 3196570"/>
                <a:gd name="connsiteX27" fmla="*/ 876190 w 1553375"/>
                <a:gd name="connsiteY27" fmla="*/ 815928 h 3196570"/>
                <a:gd name="connsiteX28" fmla="*/ 922579 w 1553375"/>
                <a:gd name="connsiteY28" fmla="*/ 751262 h 3196570"/>
                <a:gd name="connsiteX29" fmla="*/ 992131 w 1553375"/>
                <a:gd name="connsiteY29" fmla="*/ 974456 h 3196570"/>
                <a:gd name="connsiteX30" fmla="*/ 1204287 w 1553375"/>
                <a:gd name="connsiteY30" fmla="*/ 1138052 h 3196570"/>
                <a:gd name="connsiteX31" fmla="*/ 1135579 w 1553375"/>
                <a:gd name="connsiteY31" fmla="*/ 879146 h 3196570"/>
                <a:gd name="connsiteX32" fmla="*/ 1034176 w 1553375"/>
                <a:gd name="connsiteY32" fmla="*/ 773159 h 3196570"/>
                <a:gd name="connsiteX33" fmla="*/ 1149694 w 1553375"/>
                <a:gd name="connsiteY33" fmla="*/ 771771 h 3196570"/>
                <a:gd name="connsiteX34" fmla="*/ 1345261 w 1553375"/>
                <a:gd name="connsiteY34" fmla="*/ 663492 h 3196570"/>
                <a:gd name="connsiteX35" fmla="*/ 1124238 w 1553375"/>
                <a:gd name="connsiteY35" fmla="*/ 630314 h 3196570"/>
                <a:gd name="connsiteX36" fmla="*/ 1043526 w 1553375"/>
                <a:gd name="connsiteY36" fmla="*/ 655288 h 3196570"/>
                <a:gd name="connsiteX37" fmla="*/ 1062467 w 1553375"/>
                <a:gd name="connsiteY37" fmla="*/ 630012 h 3196570"/>
                <a:gd name="connsiteX38" fmla="*/ 1106322 w 1553375"/>
                <a:gd name="connsiteY38" fmla="*/ 462978 h 3196570"/>
                <a:gd name="connsiteX39" fmla="*/ 969811 w 1553375"/>
                <a:gd name="connsiteY39" fmla="*/ 568785 h 3196570"/>
                <a:gd name="connsiteX40" fmla="*/ 942485 w 1553375"/>
                <a:gd name="connsiteY40" fmla="*/ 622351 h 3196570"/>
                <a:gd name="connsiteX41" fmla="*/ 927887 w 1553375"/>
                <a:gd name="connsiteY41" fmla="*/ 581754 h 3196570"/>
                <a:gd name="connsiteX42" fmla="*/ 809835 w 1553375"/>
                <a:gd name="connsiteY42" fmla="*/ 455679 h 3196570"/>
                <a:gd name="connsiteX43" fmla="*/ 803200 w 1553375"/>
                <a:gd name="connsiteY43" fmla="*/ 502249 h 3196570"/>
                <a:gd name="connsiteX44" fmla="*/ 779613 w 1553375"/>
                <a:gd name="connsiteY44" fmla="*/ 433903 h 3196570"/>
                <a:gd name="connsiteX45" fmla="*/ 1000093 w 1553375"/>
                <a:gd name="connsiteY45" fmla="*/ 307948 h 3196570"/>
                <a:gd name="connsiteX46" fmla="*/ 1126892 w 1553375"/>
                <a:gd name="connsiteY46" fmla="*/ 41442 h 3196570"/>
                <a:gd name="connsiteX47" fmla="*/ 864005 w 1553375"/>
                <a:gd name="connsiteY47" fmla="*/ 175721 h 3196570"/>
                <a:gd name="connsiteX48" fmla="*/ 773521 w 1553375"/>
                <a:gd name="connsiteY48" fmla="*/ 309577 h 3196570"/>
                <a:gd name="connsiteX49" fmla="*/ 745109 w 1553375"/>
                <a:gd name="connsiteY49" fmla="*/ 185493 h 3196570"/>
                <a:gd name="connsiteX50" fmla="*/ 583142 w 1553375"/>
                <a:gd name="connsiteY50" fmla="*/ 0 h 3196570"/>
                <a:gd name="connsiteX51" fmla="*/ 598886 w 1553375"/>
                <a:gd name="connsiteY51" fmla="*/ 245756 h 3196570"/>
                <a:gd name="connsiteX52" fmla="*/ 644550 w 1553375"/>
                <a:gd name="connsiteY52" fmla="*/ 326830 h 3196570"/>
                <a:gd name="connsiteX53" fmla="*/ 612941 w 1553375"/>
                <a:gd name="connsiteY53" fmla="*/ 312292 h 3196570"/>
                <a:gd name="connsiteX54" fmla="*/ 422864 w 1553375"/>
                <a:gd name="connsiteY54" fmla="*/ 303967 h 3196570"/>
                <a:gd name="connsiteX55" fmla="*/ 568604 w 1553375"/>
                <a:gd name="connsiteY55" fmla="*/ 426302 h 3196570"/>
                <a:gd name="connsiteX56" fmla="*/ 632606 w 1553375"/>
                <a:gd name="connsiteY56" fmla="*/ 443253 h 3196570"/>
                <a:gd name="connsiteX57" fmla="*/ 592311 w 1553375"/>
                <a:gd name="connsiteY57" fmla="*/ 468407 h 3196570"/>
                <a:gd name="connsiteX58" fmla="*/ 484031 w 1553375"/>
                <a:gd name="connsiteY58" fmla="*/ 624885 h 3196570"/>
                <a:gd name="connsiteX59" fmla="*/ 665181 w 1553375"/>
                <a:gd name="connsiteY59" fmla="*/ 566673 h 3196570"/>
                <a:gd name="connsiteX60" fmla="*/ 764231 w 1553375"/>
                <a:gd name="connsiteY60" fmla="*/ 437281 h 3196570"/>
                <a:gd name="connsiteX61" fmla="*/ 767971 w 1553375"/>
                <a:gd name="connsiteY61" fmla="*/ 436497 h 3196570"/>
                <a:gd name="connsiteX62" fmla="*/ 804406 w 1553375"/>
                <a:gd name="connsiteY62" fmla="*/ 545560 h 3196570"/>
                <a:gd name="connsiteX63" fmla="*/ 826786 w 1553375"/>
                <a:gd name="connsiteY63" fmla="*/ 627479 h 3196570"/>
                <a:gd name="connsiteX64" fmla="*/ 827872 w 1553375"/>
                <a:gd name="connsiteY64" fmla="*/ 629711 h 3196570"/>
                <a:gd name="connsiteX65" fmla="*/ 863764 w 1553375"/>
                <a:gd name="connsiteY65" fmla="*/ 813213 h 3196570"/>
                <a:gd name="connsiteX66" fmla="*/ 801812 w 1553375"/>
                <a:gd name="connsiteY66" fmla="*/ 954007 h 3196570"/>
                <a:gd name="connsiteX67" fmla="*/ 650341 w 1553375"/>
                <a:gd name="connsiteY67" fmla="*/ 999732 h 3196570"/>
                <a:gd name="connsiteX68" fmla="*/ 615837 w 1553375"/>
                <a:gd name="connsiteY68" fmla="*/ 1022292 h 3196570"/>
                <a:gd name="connsiteX69" fmla="*/ 655046 w 1553375"/>
                <a:gd name="connsiteY69" fmla="*/ 919200 h 3196570"/>
                <a:gd name="connsiteX70" fmla="*/ 630193 w 1553375"/>
                <a:gd name="connsiteY70" fmla="*/ 628323 h 3196570"/>
                <a:gd name="connsiteX71" fmla="*/ 472811 w 1553375"/>
                <a:gd name="connsiteY71" fmla="*/ 874200 h 3196570"/>
                <a:gd name="connsiteX72" fmla="*/ 461410 w 1553375"/>
                <a:gd name="connsiteY72" fmla="*/ 1024645 h 3196570"/>
                <a:gd name="connsiteX73" fmla="*/ 331716 w 1553375"/>
                <a:gd name="connsiteY73" fmla="*/ 883670 h 3196570"/>
                <a:gd name="connsiteX74" fmla="*/ 0 w 1553375"/>
                <a:gd name="connsiteY74" fmla="*/ 772676 h 3196570"/>
                <a:gd name="connsiteX75" fmla="*/ 782026 w 1553375"/>
                <a:gd name="connsiteY75" fmla="*/ 1082615 h 3196570"/>
                <a:gd name="connsiteX76" fmla="*/ 789506 w 1553375"/>
                <a:gd name="connsiteY76" fmla="*/ 1245005 h 3196570"/>
                <a:gd name="connsiteX77" fmla="*/ 702038 w 1553375"/>
                <a:gd name="connsiteY77" fmla="*/ 1179132 h 3196570"/>
                <a:gd name="connsiteX78" fmla="*/ 650341 w 1553375"/>
                <a:gd name="connsiteY78" fmla="*/ 1156752 h 3196570"/>
                <a:gd name="connsiteX79" fmla="*/ 722427 w 1553375"/>
                <a:gd name="connsiteY79" fmla="*/ 1125565 h 3196570"/>
                <a:gd name="connsiteX80" fmla="*/ 782026 w 1553375"/>
                <a:gd name="connsiteY80" fmla="*/ 1082615 h 3196570"/>
                <a:gd name="connsiteX81" fmla="*/ 873657 w 1553375"/>
                <a:gd name="connsiteY81" fmla="*/ 797770 h 3196570"/>
                <a:gd name="connsiteX82" fmla="*/ 849347 w 1553375"/>
                <a:gd name="connsiteY82" fmla="*/ 667714 h 3196570"/>
                <a:gd name="connsiteX83" fmla="*/ 918537 w 1553375"/>
                <a:gd name="connsiteY83" fmla="*/ 737448 h 3196570"/>
                <a:gd name="connsiteX84" fmla="*/ 873657 w 1553375"/>
                <a:gd name="connsiteY84" fmla="*/ 797770 h 3196570"/>
                <a:gd name="connsiteX85" fmla="*/ 842832 w 1553375"/>
                <a:gd name="connsiteY85" fmla="*/ 1452757 h 3196570"/>
                <a:gd name="connsiteX86" fmla="*/ 835050 w 1553375"/>
                <a:gd name="connsiteY86" fmla="*/ 1452636 h 3196570"/>
                <a:gd name="connsiteX87" fmla="*/ 816591 w 1553375"/>
                <a:gd name="connsiteY87" fmla="*/ 1347795 h 3196570"/>
                <a:gd name="connsiteX88" fmla="*/ 856585 w 1553375"/>
                <a:gd name="connsiteY88" fmla="*/ 1343452 h 3196570"/>
                <a:gd name="connsiteX89" fmla="*/ 803501 w 1553375"/>
                <a:gd name="connsiteY89" fmla="*/ 1260266 h 3196570"/>
                <a:gd name="connsiteX90" fmla="*/ 794875 w 1553375"/>
                <a:gd name="connsiteY90" fmla="*/ 1070490 h 3196570"/>
                <a:gd name="connsiteX91" fmla="*/ 871666 w 1553375"/>
                <a:gd name="connsiteY91" fmla="*/ 956480 h 3196570"/>
                <a:gd name="connsiteX92" fmla="*/ 814661 w 1553375"/>
                <a:gd name="connsiteY92" fmla="*/ 953464 h 3196570"/>
                <a:gd name="connsiteX93" fmla="*/ 866237 w 1553375"/>
                <a:gd name="connsiteY93" fmla="*/ 832335 h 3196570"/>
                <a:gd name="connsiteX94" fmla="*/ 842832 w 1553375"/>
                <a:gd name="connsiteY94" fmla="*/ 1452757 h 3196570"/>
                <a:gd name="connsiteX95" fmla="*/ 824795 w 1553375"/>
                <a:gd name="connsiteY95" fmla="*/ 2629053 h 3196570"/>
                <a:gd name="connsiteX96" fmla="*/ 804587 w 1553375"/>
                <a:gd name="connsiteY96" fmla="*/ 1840211 h 3196570"/>
                <a:gd name="connsiteX97" fmla="*/ 879568 w 1553375"/>
                <a:gd name="connsiteY97" fmla="*/ 1833153 h 3196570"/>
                <a:gd name="connsiteX98" fmla="*/ 824795 w 1553375"/>
                <a:gd name="connsiteY98" fmla="*/ 2629053 h 3196570"/>
                <a:gd name="connsiteX99" fmla="*/ 804768 w 1553375"/>
                <a:gd name="connsiteY99" fmla="*/ 1838763 h 3196570"/>
                <a:gd name="connsiteX100" fmla="*/ 837463 w 1553375"/>
                <a:gd name="connsiteY100" fmla="*/ 1575031 h 3196570"/>
                <a:gd name="connsiteX101" fmla="*/ 845546 w 1553375"/>
                <a:gd name="connsiteY101" fmla="*/ 1580159 h 3196570"/>
                <a:gd name="connsiteX102" fmla="*/ 866780 w 1553375"/>
                <a:gd name="connsiteY102" fmla="*/ 1719263 h 3196570"/>
                <a:gd name="connsiteX103" fmla="*/ 804768 w 1553375"/>
                <a:gd name="connsiteY103" fmla="*/ 1838763 h 3196570"/>
                <a:gd name="connsiteX104" fmla="*/ 977412 w 1553375"/>
                <a:gd name="connsiteY104" fmla="*/ 1628658 h 3196570"/>
                <a:gd name="connsiteX105" fmla="*/ 930421 w 1553375"/>
                <a:gd name="connsiteY105" fmla="*/ 1657975 h 3196570"/>
                <a:gd name="connsiteX106" fmla="*/ 877095 w 1553375"/>
                <a:gd name="connsiteY106" fmla="*/ 1706957 h 3196570"/>
                <a:gd name="connsiteX107" fmla="*/ 858938 w 1553375"/>
                <a:gd name="connsiteY107" fmla="*/ 1588182 h 3196570"/>
                <a:gd name="connsiteX108" fmla="*/ 902793 w 1553375"/>
                <a:gd name="connsiteY108" fmla="*/ 1608933 h 3196570"/>
                <a:gd name="connsiteX109" fmla="*/ 977412 w 1553375"/>
                <a:gd name="connsiteY109" fmla="*/ 1628658 h 3196570"/>
                <a:gd name="connsiteX110" fmla="*/ 880232 w 1553375"/>
                <a:gd name="connsiteY110" fmla="*/ 2770571 h 3196570"/>
                <a:gd name="connsiteX111" fmla="*/ 852001 w 1553375"/>
                <a:gd name="connsiteY111" fmla="*/ 2770269 h 3196570"/>
                <a:gd name="connsiteX112" fmla="*/ 848562 w 1553375"/>
                <a:gd name="connsiteY112" fmla="*/ 2770269 h 3196570"/>
                <a:gd name="connsiteX113" fmla="*/ 829681 w 1553375"/>
                <a:gd name="connsiteY113" fmla="*/ 2661085 h 3196570"/>
                <a:gd name="connsiteX114" fmla="*/ 891331 w 1553375"/>
                <a:gd name="connsiteY114" fmla="*/ 1830499 h 3196570"/>
                <a:gd name="connsiteX115" fmla="*/ 1015295 w 1553375"/>
                <a:gd name="connsiteY115" fmla="*/ 1772408 h 3196570"/>
                <a:gd name="connsiteX116" fmla="*/ 1100772 w 1553375"/>
                <a:gd name="connsiteY116" fmla="*/ 1680656 h 3196570"/>
                <a:gd name="connsiteX117" fmla="*/ 1060054 w 1553375"/>
                <a:gd name="connsiteY117" fmla="*/ 1938296 h 3196570"/>
                <a:gd name="connsiteX118" fmla="*/ 992372 w 1553375"/>
                <a:gd name="connsiteY118" fmla="*/ 2161129 h 3196570"/>
                <a:gd name="connsiteX119" fmla="*/ 880232 w 1553375"/>
                <a:gd name="connsiteY119" fmla="*/ 2770571 h 3196570"/>
                <a:gd name="connsiteX120" fmla="*/ 815144 w 1553375"/>
                <a:gd name="connsiteY120" fmla="*/ 2770752 h 3196570"/>
                <a:gd name="connsiteX121" fmla="*/ 812429 w 1553375"/>
                <a:gd name="connsiteY121" fmla="*/ 2731783 h 3196570"/>
                <a:gd name="connsiteX122" fmla="*/ 822563 w 1553375"/>
                <a:gd name="connsiteY122" fmla="*/ 2691729 h 3196570"/>
                <a:gd name="connsiteX123" fmla="*/ 836498 w 1553375"/>
                <a:gd name="connsiteY123" fmla="*/ 2770450 h 3196570"/>
                <a:gd name="connsiteX124" fmla="*/ 815144 w 1553375"/>
                <a:gd name="connsiteY124" fmla="*/ 2770752 h 3196570"/>
                <a:gd name="connsiteX125" fmla="*/ 803019 w 1553375"/>
                <a:gd name="connsiteY125" fmla="*/ 2767675 h 3196570"/>
                <a:gd name="connsiteX126" fmla="*/ 803200 w 1553375"/>
                <a:gd name="connsiteY126" fmla="*/ 2771114 h 3196570"/>
                <a:gd name="connsiteX127" fmla="*/ 802053 w 1553375"/>
                <a:gd name="connsiteY127" fmla="*/ 2771174 h 3196570"/>
                <a:gd name="connsiteX128" fmla="*/ 803019 w 1553375"/>
                <a:gd name="connsiteY128" fmla="*/ 2767675 h 3196570"/>
                <a:gd name="connsiteX129" fmla="*/ 510271 w 1553375"/>
                <a:gd name="connsiteY129" fmla="*/ 1196987 h 3196570"/>
                <a:gd name="connsiteX130" fmla="*/ 633994 w 1553375"/>
                <a:gd name="connsiteY130" fmla="*/ 1307137 h 3196570"/>
                <a:gd name="connsiteX131" fmla="*/ 804587 w 1553375"/>
                <a:gd name="connsiteY131" fmla="*/ 1348217 h 3196570"/>
                <a:gd name="connsiteX132" fmla="*/ 822985 w 1553375"/>
                <a:gd name="connsiteY132" fmla="*/ 1452696 h 3196570"/>
                <a:gd name="connsiteX133" fmla="*/ 733104 w 1553375"/>
                <a:gd name="connsiteY133" fmla="*/ 1466390 h 3196570"/>
                <a:gd name="connsiteX134" fmla="*/ 826484 w 1553375"/>
                <a:gd name="connsiteY134" fmla="*/ 1567551 h 3196570"/>
                <a:gd name="connsiteX135" fmla="*/ 817556 w 1553375"/>
                <a:gd name="connsiteY135" fmla="*/ 2660783 h 3196570"/>
                <a:gd name="connsiteX136" fmla="*/ 808991 w 1553375"/>
                <a:gd name="connsiteY136" fmla="*/ 2696856 h 3196570"/>
                <a:gd name="connsiteX137" fmla="*/ 660777 w 1553375"/>
                <a:gd name="connsiteY137" fmla="*/ 2110397 h 3196570"/>
                <a:gd name="connsiteX138" fmla="*/ 510271 w 1553375"/>
                <a:gd name="connsiteY138" fmla="*/ 1196987 h 31965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1553375" h="3196570">
                  <a:moveTo>
                    <a:pt x="0" y="772676"/>
                  </a:moveTo>
                  <a:cubicBezTo>
                    <a:pt x="30403" y="884334"/>
                    <a:pt x="96396" y="987245"/>
                    <a:pt x="195627" y="1062769"/>
                  </a:cubicBezTo>
                  <a:cubicBezTo>
                    <a:pt x="285629" y="1131236"/>
                    <a:pt x="390048" y="1167128"/>
                    <a:pt x="495010" y="1172919"/>
                  </a:cubicBezTo>
                  <a:cubicBezTo>
                    <a:pt x="496699" y="1175814"/>
                    <a:pt x="498388" y="1178770"/>
                    <a:pt x="500137" y="1181605"/>
                  </a:cubicBezTo>
                  <a:cubicBezTo>
                    <a:pt x="456403" y="1529427"/>
                    <a:pt x="554307" y="1826216"/>
                    <a:pt x="649376" y="2114016"/>
                  </a:cubicBezTo>
                  <a:cubicBezTo>
                    <a:pt x="714525" y="2311393"/>
                    <a:pt x="781664" y="2514560"/>
                    <a:pt x="800304" y="2730758"/>
                  </a:cubicBezTo>
                  <a:cubicBezTo>
                    <a:pt x="796805" y="2744270"/>
                    <a:pt x="793186" y="2757903"/>
                    <a:pt x="789506" y="2771657"/>
                  </a:cubicBezTo>
                  <a:cubicBezTo>
                    <a:pt x="710302" y="2775216"/>
                    <a:pt x="653116" y="2785471"/>
                    <a:pt x="653116" y="2797535"/>
                  </a:cubicBezTo>
                  <a:lnTo>
                    <a:pt x="704873" y="3163635"/>
                  </a:lnTo>
                  <a:cubicBezTo>
                    <a:pt x="704873" y="3181792"/>
                    <a:pt x="770746" y="3196571"/>
                    <a:pt x="851940" y="3196571"/>
                  </a:cubicBezTo>
                  <a:cubicBezTo>
                    <a:pt x="933195" y="3196571"/>
                    <a:pt x="999008" y="3181852"/>
                    <a:pt x="999008" y="3163635"/>
                  </a:cubicBezTo>
                  <a:lnTo>
                    <a:pt x="1050765" y="2797535"/>
                  </a:lnTo>
                  <a:cubicBezTo>
                    <a:pt x="1050765" y="2784385"/>
                    <a:pt x="982721" y="2773406"/>
                    <a:pt x="892176" y="2770872"/>
                  </a:cubicBezTo>
                  <a:cubicBezTo>
                    <a:pt x="877457" y="2556787"/>
                    <a:pt x="938926" y="2365925"/>
                    <a:pt x="1003713" y="2164869"/>
                  </a:cubicBezTo>
                  <a:cubicBezTo>
                    <a:pt x="1027058" y="2092481"/>
                    <a:pt x="1051127" y="2017681"/>
                    <a:pt x="1071576" y="1941432"/>
                  </a:cubicBezTo>
                  <a:cubicBezTo>
                    <a:pt x="1103909" y="1820606"/>
                    <a:pt x="1113621" y="1727588"/>
                    <a:pt x="1113440" y="1659061"/>
                  </a:cubicBezTo>
                  <a:cubicBezTo>
                    <a:pt x="1119955" y="1646936"/>
                    <a:pt x="1125746" y="1634449"/>
                    <a:pt x="1130753" y="1621721"/>
                  </a:cubicBezTo>
                  <a:cubicBezTo>
                    <a:pt x="1231975" y="1600789"/>
                    <a:pt x="1328190" y="1550600"/>
                    <a:pt x="1405644" y="1470914"/>
                  </a:cubicBezTo>
                  <a:cubicBezTo>
                    <a:pt x="1491062" y="1383023"/>
                    <a:pt x="1540165" y="1273356"/>
                    <a:pt x="1553375" y="1160371"/>
                  </a:cubicBezTo>
                  <a:cubicBezTo>
                    <a:pt x="1440813" y="1176779"/>
                    <a:pt x="1332593" y="1228959"/>
                    <a:pt x="1247116" y="1316789"/>
                  </a:cubicBezTo>
                  <a:cubicBezTo>
                    <a:pt x="1201693" y="1363539"/>
                    <a:pt x="1166645" y="1416503"/>
                    <a:pt x="1141671" y="1472784"/>
                  </a:cubicBezTo>
                  <a:cubicBezTo>
                    <a:pt x="1138897" y="1424344"/>
                    <a:pt x="1128159" y="1375604"/>
                    <a:pt x="1108614" y="1328250"/>
                  </a:cubicBezTo>
                  <a:cubicBezTo>
                    <a:pt x="1069586" y="1233724"/>
                    <a:pt x="1001843" y="1159768"/>
                    <a:pt x="919743" y="1112234"/>
                  </a:cubicBezTo>
                  <a:cubicBezTo>
                    <a:pt x="895011" y="1203864"/>
                    <a:pt x="899113" y="1304061"/>
                    <a:pt x="938082" y="1398587"/>
                  </a:cubicBezTo>
                  <a:cubicBezTo>
                    <a:pt x="952257" y="1432910"/>
                    <a:pt x="970234" y="1464459"/>
                    <a:pt x="991286" y="1493052"/>
                  </a:cubicBezTo>
                  <a:cubicBezTo>
                    <a:pt x="979463" y="1486779"/>
                    <a:pt x="967217" y="1481108"/>
                    <a:pt x="954489" y="1476162"/>
                  </a:cubicBezTo>
                  <a:cubicBezTo>
                    <a:pt x="921674" y="1463373"/>
                    <a:pt x="888134" y="1456014"/>
                    <a:pt x="854776" y="1453601"/>
                  </a:cubicBezTo>
                  <a:cubicBezTo>
                    <a:pt x="884575" y="1241868"/>
                    <a:pt x="906774" y="1043043"/>
                    <a:pt x="876190" y="815928"/>
                  </a:cubicBezTo>
                  <a:cubicBezTo>
                    <a:pt x="889642" y="794392"/>
                    <a:pt x="905025" y="772857"/>
                    <a:pt x="922579" y="751262"/>
                  </a:cubicBezTo>
                  <a:cubicBezTo>
                    <a:pt x="923906" y="828173"/>
                    <a:pt x="946406" y="905628"/>
                    <a:pt x="992131" y="974456"/>
                  </a:cubicBezTo>
                  <a:cubicBezTo>
                    <a:pt x="1044974" y="1053962"/>
                    <a:pt x="1120438" y="1109399"/>
                    <a:pt x="1204287" y="1138052"/>
                  </a:cubicBezTo>
                  <a:cubicBezTo>
                    <a:pt x="1210319" y="1049619"/>
                    <a:pt x="1188422" y="958652"/>
                    <a:pt x="1135579" y="879146"/>
                  </a:cubicBezTo>
                  <a:cubicBezTo>
                    <a:pt x="1107468" y="836860"/>
                    <a:pt x="1072964" y="801450"/>
                    <a:pt x="1034176" y="773159"/>
                  </a:cubicBezTo>
                  <a:cubicBezTo>
                    <a:pt x="1071516" y="779010"/>
                    <a:pt x="1110424" y="778829"/>
                    <a:pt x="1149694" y="771771"/>
                  </a:cubicBezTo>
                  <a:cubicBezTo>
                    <a:pt x="1228114" y="757656"/>
                    <a:pt x="1295555" y="718205"/>
                    <a:pt x="1345261" y="663492"/>
                  </a:cubicBezTo>
                  <a:cubicBezTo>
                    <a:pt x="1279570" y="629590"/>
                    <a:pt x="1202598" y="616199"/>
                    <a:pt x="1124238" y="630314"/>
                  </a:cubicBezTo>
                  <a:cubicBezTo>
                    <a:pt x="1095766" y="635441"/>
                    <a:pt x="1068801" y="643947"/>
                    <a:pt x="1043526" y="655288"/>
                  </a:cubicBezTo>
                  <a:cubicBezTo>
                    <a:pt x="1050222" y="647325"/>
                    <a:pt x="1056616" y="638940"/>
                    <a:pt x="1062467" y="630012"/>
                  </a:cubicBezTo>
                  <a:cubicBezTo>
                    <a:pt x="1096369" y="578678"/>
                    <a:pt x="1110364" y="519983"/>
                    <a:pt x="1106322" y="462978"/>
                  </a:cubicBezTo>
                  <a:cubicBezTo>
                    <a:pt x="1052333" y="481618"/>
                    <a:pt x="1003773" y="517450"/>
                    <a:pt x="969811" y="568785"/>
                  </a:cubicBezTo>
                  <a:cubicBezTo>
                    <a:pt x="958471" y="585916"/>
                    <a:pt x="949422" y="603893"/>
                    <a:pt x="942485" y="622351"/>
                  </a:cubicBezTo>
                  <a:cubicBezTo>
                    <a:pt x="938745" y="608658"/>
                    <a:pt x="933919" y="595086"/>
                    <a:pt x="927887" y="581754"/>
                  </a:cubicBezTo>
                  <a:cubicBezTo>
                    <a:pt x="902491" y="525714"/>
                    <a:pt x="860205" y="482644"/>
                    <a:pt x="809835" y="455679"/>
                  </a:cubicBezTo>
                  <a:cubicBezTo>
                    <a:pt x="806276" y="470941"/>
                    <a:pt x="804104" y="486504"/>
                    <a:pt x="803200" y="502249"/>
                  </a:cubicBezTo>
                  <a:cubicBezTo>
                    <a:pt x="795840" y="479808"/>
                    <a:pt x="788119" y="457067"/>
                    <a:pt x="779613" y="433903"/>
                  </a:cubicBezTo>
                  <a:cubicBezTo>
                    <a:pt x="860808" y="414177"/>
                    <a:pt x="937599" y="372253"/>
                    <a:pt x="1000093" y="307948"/>
                  </a:cubicBezTo>
                  <a:cubicBezTo>
                    <a:pt x="1073386" y="232545"/>
                    <a:pt x="1115552" y="138381"/>
                    <a:pt x="1126892" y="41442"/>
                  </a:cubicBezTo>
                  <a:cubicBezTo>
                    <a:pt x="1030255" y="55557"/>
                    <a:pt x="937358" y="100257"/>
                    <a:pt x="864005" y="175721"/>
                  </a:cubicBezTo>
                  <a:cubicBezTo>
                    <a:pt x="824976" y="215835"/>
                    <a:pt x="794935" y="261259"/>
                    <a:pt x="773521" y="309577"/>
                  </a:cubicBezTo>
                  <a:cubicBezTo>
                    <a:pt x="771108" y="268015"/>
                    <a:pt x="761878" y="226151"/>
                    <a:pt x="745109" y="185493"/>
                  </a:cubicBezTo>
                  <a:cubicBezTo>
                    <a:pt x="711810" y="104238"/>
                    <a:pt x="653659" y="40839"/>
                    <a:pt x="583142" y="0"/>
                  </a:cubicBezTo>
                  <a:cubicBezTo>
                    <a:pt x="561908" y="78661"/>
                    <a:pt x="565407" y="164621"/>
                    <a:pt x="598886" y="245756"/>
                  </a:cubicBezTo>
                  <a:cubicBezTo>
                    <a:pt x="611071" y="275193"/>
                    <a:pt x="626514" y="302278"/>
                    <a:pt x="644550" y="326830"/>
                  </a:cubicBezTo>
                  <a:cubicBezTo>
                    <a:pt x="634416" y="321461"/>
                    <a:pt x="623860" y="316575"/>
                    <a:pt x="612941" y="312292"/>
                  </a:cubicBezTo>
                  <a:cubicBezTo>
                    <a:pt x="549723" y="287740"/>
                    <a:pt x="483247" y="286353"/>
                    <a:pt x="422864" y="303967"/>
                  </a:cubicBezTo>
                  <a:cubicBezTo>
                    <a:pt x="455498" y="357775"/>
                    <a:pt x="505385" y="401751"/>
                    <a:pt x="568604" y="426302"/>
                  </a:cubicBezTo>
                  <a:cubicBezTo>
                    <a:pt x="589717" y="434506"/>
                    <a:pt x="611131" y="440056"/>
                    <a:pt x="632606" y="443253"/>
                  </a:cubicBezTo>
                  <a:cubicBezTo>
                    <a:pt x="618732" y="450431"/>
                    <a:pt x="605220" y="458816"/>
                    <a:pt x="592311" y="468407"/>
                  </a:cubicBezTo>
                  <a:cubicBezTo>
                    <a:pt x="537839" y="508824"/>
                    <a:pt x="501283" y="564321"/>
                    <a:pt x="484031" y="624885"/>
                  </a:cubicBezTo>
                  <a:cubicBezTo>
                    <a:pt x="546948" y="625911"/>
                    <a:pt x="610709" y="607090"/>
                    <a:pt x="665181" y="566673"/>
                  </a:cubicBezTo>
                  <a:cubicBezTo>
                    <a:pt x="711388" y="532410"/>
                    <a:pt x="744686" y="487168"/>
                    <a:pt x="764231" y="437281"/>
                  </a:cubicBezTo>
                  <a:cubicBezTo>
                    <a:pt x="765498" y="437039"/>
                    <a:pt x="766704" y="436798"/>
                    <a:pt x="767971" y="436497"/>
                  </a:cubicBezTo>
                  <a:cubicBezTo>
                    <a:pt x="781604" y="473776"/>
                    <a:pt x="793669" y="510090"/>
                    <a:pt x="804406" y="545560"/>
                  </a:cubicBezTo>
                  <a:cubicBezTo>
                    <a:pt x="807422" y="573188"/>
                    <a:pt x="814721" y="600756"/>
                    <a:pt x="826786" y="627479"/>
                  </a:cubicBezTo>
                  <a:cubicBezTo>
                    <a:pt x="827148" y="628263"/>
                    <a:pt x="827510" y="628987"/>
                    <a:pt x="827872" y="629711"/>
                  </a:cubicBezTo>
                  <a:cubicBezTo>
                    <a:pt x="843978" y="693291"/>
                    <a:pt x="855681" y="754217"/>
                    <a:pt x="863764" y="813213"/>
                  </a:cubicBezTo>
                  <a:cubicBezTo>
                    <a:pt x="834929" y="859903"/>
                    <a:pt x="814842" y="906593"/>
                    <a:pt x="801812" y="954007"/>
                  </a:cubicBezTo>
                  <a:cubicBezTo>
                    <a:pt x="750115" y="957385"/>
                    <a:pt x="698358" y="972224"/>
                    <a:pt x="650341" y="999732"/>
                  </a:cubicBezTo>
                  <a:cubicBezTo>
                    <a:pt x="638277" y="1006669"/>
                    <a:pt x="626755" y="1014209"/>
                    <a:pt x="615837" y="1022292"/>
                  </a:cubicBezTo>
                  <a:cubicBezTo>
                    <a:pt x="632667" y="990321"/>
                    <a:pt x="645998" y="955816"/>
                    <a:pt x="655046" y="919200"/>
                  </a:cubicBezTo>
                  <a:cubicBezTo>
                    <a:pt x="679960" y="818220"/>
                    <a:pt x="668921" y="716817"/>
                    <a:pt x="630193" y="628323"/>
                  </a:cubicBezTo>
                  <a:cubicBezTo>
                    <a:pt x="554729" y="688586"/>
                    <a:pt x="497785" y="773219"/>
                    <a:pt x="472811" y="874200"/>
                  </a:cubicBezTo>
                  <a:cubicBezTo>
                    <a:pt x="460324" y="924810"/>
                    <a:pt x="456886" y="975542"/>
                    <a:pt x="461410" y="1024645"/>
                  </a:cubicBezTo>
                  <a:cubicBezTo>
                    <a:pt x="427810" y="971802"/>
                    <a:pt x="384498" y="923785"/>
                    <a:pt x="331716" y="883670"/>
                  </a:cubicBezTo>
                  <a:cubicBezTo>
                    <a:pt x="232545" y="808267"/>
                    <a:pt x="115760" y="772133"/>
                    <a:pt x="0" y="772676"/>
                  </a:cubicBezTo>
                  <a:close/>
                  <a:moveTo>
                    <a:pt x="782026" y="1082615"/>
                  </a:moveTo>
                  <a:cubicBezTo>
                    <a:pt x="779553" y="1134734"/>
                    <a:pt x="782810" y="1188542"/>
                    <a:pt x="789506" y="1245005"/>
                  </a:cubicBezTo>
                  <a:cubicBezTo>
                    <a:pt x="764593" y="1219247"/>
                    <a:pt x="735397" y="1196867"/>
                    <a:pt x="702038" y="1179132"/>
                  </a:cubicBezTo>
                  <a:cubicBezTo>
                    <a:pt x="685148" y="1170144"/>
                    <a:pt x="667835" y="1162724"/>
                    <a:pt x="650341" y="1156752"/>
                  </a:cubicBezTo>
                  <a:cubicBezTo>
                    <a:pt x="674953" y="1149212"/>
                    <a:pt x="699143" y="1138897"/>
                    <a:pt x="722427" y="1125565"/>
                  </a:cubicBezTo>
                  <a:cubicBezTo>
                    <a:pt x="744143" y="1113078"/>
                    <a:pt x="764050" y="1098661"/>
                    <a:pt x="782026" y="1082615"/>
                  </a:cubicBezTo>
                  <a:close/>
                  <a:moveTo>
                    <a:pt x="873657" y="797770"/>
                  </a:moveTo>
                  <a:cubicBezTo>
                    <a:pt x="867443" y="755484"/>
                    <a:pt x="859481" y="712233"/>
                    <a:pt x="849347" y="667714"/>
                  </a:cubicBezTo>
                  <a:cubicBezTo>
                    <a:pt x="868228" y="695583"/>
                    <a:pt x="891814" y="718989"/>
                    <a:pt x="918537" y="737448"/>
                  </a:cubicBezTo>
                  <a:cubicBezTo>
                    <a:pt x="901767" y="757595"/>
                    <a:pt x="886928" y="777683"/>
                    <a:pt x="873657" y="797770"/>
                  </a:cubicBezTo>
                  <a:close/>
                  <a:moveTo>
                    <a:pt x="842832" y="1452757"/>
                  </a:moveTo>
                  <a:cubicBezTo>
                    <a:pt x="840238" y="1452636"/>
                    <a:pt x="837644" y="1452636"/>
                    <a:pt x="835050" y="1452636"/>
                  </a:cubicBezTo>
                  <a:cubicBezTo>
                    <a:pt x="828475" y="1416503"/>
                    <a:pt x="822201" y="1381636"/>
                    <a:pt x="816591" y="1347795"/>
                  </a:cubicBezTo>
                  <a:cubicBezTo>
                    <a:pt x="830043" y="1347131"/>
                    <a:pt x="843375" y="1345683"/>
                    <a:pt x="856585" y="1343452"/>
                  </a:cubicBezTo>
                  <a:cubicBezTo>
                    <a:pt x="843013" y="1313592"/>
                    <a:pt x="825217" y="1285542"/>
                    <a:pt x="803501" y="1260266"/>
                  </a:cubicBezTo>
                  <a:cubicBezTo>
                    <a:pt x="794935" y="1193670"/>
                    <a:pt x="790833" y="1130934"/>
                    <a:pt x="794875" y="1070490"/>
                  </a:cubicBezTo>
                  <a:cubicBezTo>
                    <a:pt x="828234" y="1037494"/>
                    <a:pt x="854112" y="998585"/>
                    <a:pt x="871666" y="956480"/>
                  </a:cubicBezTo>
                  <a:cubicBezTo>
                    <a:pt x="852845" y="953946"/>
                    <a:pt x="833783" y="952921"/>
                    <a:pt x="814661" y="953464"/>
                  </a:cubicBezTo>
                  <a:cubicBezTo>
                    <a:pt x="826243" y="912686"/>
                    <a:pt x="842952" y="872450"/>
                    <a:pt x="866237" y="832335"/>
                  </a:cubicBezTo>
                  <a:cubicBezTo>
                    <a:pt x="893744" y="1052333"/>
                    <a:pt x="871907" y="1246392"/>
                    <a:pt x="842832" y="1452757"/>
                  </a:cubicBezTo>
                  <a:close/>
                  <a:moveTo>
                    <a:pt x="824795" y="2629053"/>
                  </a:moveTo>
                  <a:cubicBezTo>
                    <a:pt x="777985" y="2313745"/>
                    <a:pt x="783233" y="2061354"/>
                    <a:pt x="804587" y="1840211"/>
                  </a:cubicBezTo>
                  <a:cubicBezTo>
                    <a:pt x="829621" y="1840633"/>
                    <a:pt x="854776" y="1838220"/>
                    <a:pt x="879568" y="1833153"/>
                  </a:cubicBezTo>
                  <a:cubicBezTo>
                    <a:pt x="899716" y="2051220"/>
                    <a:pt x="896218" y="2308558"/>
                    <a:pt x="824795" y="2629053"/>
                  </a:cubicBezTo>
                  <a:close/>
                  <a:moveTo>
                    <a:pt x="804768" y="1838763"/>
                  </a:moveTo>
                  <a:cubicBezTo>
                    <a:pt x="813756" y="1746167"/>
                    <a:pt x="825519" y="1659001"/>
                    <a:pt x="837463" y="1575031"/>
                  </a:cubicBezTo>
                  <a:cubicBezTo>
                    <a:pt x="840117" y="1576781"/>
                    <a:pt x="842832" y="1578470"/>
                    <a:pt x="845546" y="1580159"/>
                  </a:cubicBezTo>
                  <a:cubicBezTo>
                    <a:pt x="853087" y="1624798"/>
                    <a:pt x="860386" y="1671065"/>
                    <a:pt x="866780" y="1719263"/>
                  </a:cubicBezTo>
                  <a:cubicBezTo>
                    <a:pt x="838006" y="1755155"/>
                    <a:pt x="817194" y="1795873"/>
                    <a:pt x="804768" y="1838763"/>
                  </a:cubicBezTo>
                  <a:close/>
                  <a:moveTo>
                    <a:pt x="977412" y="1628658"/>
                  </a:moveTo>
                  <a:cubicBezTo>
                    <a:pt x="961246" y="1637043"/>
                    <a:pt x="945501" y="1646755"/>
                    <a:pt x="930421" y="1657975"/>
                  </a:cubicBezTo>
                  <a:cubicBezTo>
                    <a:pt x="910574" y="1672694"/>
                    <a:pt x="892779" y="1689162"/>
                    <a:pt x="877095" y="1706957"/>
                  </a:cubicBezTo>
                  <a:cubicBezTo>
                    <a:pt x="871485" y="1666058"/>
                    <a:pt x="865392" y="1626487"/>
                    <a:pt x="858938" y="1588182"/>
                  </a:cubicBezTo>
                  <a:cubicBezTo>
                    <a:pt x="872872" y="1596023"/>
                    <a:pt x="887471" y="1602961"/>
                    <a:pt x="902793" y="1608933"/>
                  </a:cubicBezTo>
                  <a:cubicBezTo>
                    <a:pt x="927404" y="1618464"/>
                    <a:pt x="952438" y="1624918"/>
                    <a:pt x="977412" y="1628658"/>
                  </a:cubicBezTo>
                  <a:close/>
                  <a:moveTo>
                    <a:pt x="880232" y="2770571"/>
                  </a:moveTo>
                  <a:cubicBezTo>
                    <a:pt x="871002" y="2770390"/>
                    <a:pt x="861592" y="2770269"/>
                    <a:pt x="852001" y="2770269"/>
                  </a:cubicBezTo>
                  <a:cubicBezTo>
                    <a:pt x="850855" y="2770269"/>
                    <a:pt x="849709" y="2770269"/>
                    <a:pt x="848562" y="2770269"/>
                  </a:cubicBezTo>
                  <a:cubicBezTo>
                    <a:pt x="841565" y="2733050"/>
                    <a:pt x="835291" y="2696675"/>
                    <a:pt x="829681" y="2661085"/>
                  </a:cubicBezTo>
                  <a:cubicBezTo>
                    <a:pt x="908101" y="2324543"/>
                    <a:pt x="912384" y="2056468"/>
                    <a:pt x="891331" y="1830499"/>
                  </a:cubicBezTo>
                  <a:cubicBezTo>
                    <a:pt x="934884" y="1819942"/>
                    <a:pt x="977050" y="1800759"/>
                    <a:pt x="1015295" y="1772408"/>
                  </a:cubicBezTo>
                  <a:cubicBezTo>
                    <a:pt x="1050222" y="1746529"/>
                    <a:pt x="1078755" y="1715282"/>
                    <a:pt x="1100772" y="1680656"/>
                  </a:cubicBezTo>
                  <a:cubicBezTo>
                    <a:pt x="1099083" y="1745986"/>
                    <a:pt x="1088708" y="1831223"/>
                    <a:pt x="1060054" y="1938296"/>
                  </a:cubicBezTo>
                  <a:cubicBezTo>
                    <a:pt x="1039726" y="2014242"/>
                    <a:pt x="1015657" y="2088922"/>
                    <a:pt x="992372" y="2161129"/>
                  </a:cubicBezTo>
                  <a:cubicBezTo>
                    <a:pt x="927344" y="2363029"/>
                    <a:pt x="865634" y="2554736"/>
                    <a:pt x="880232" y="2770571"/>
                  </a:cubicBezTo>
                  <a:close/>
                  <a:moveTo>
                    <a:pt x="815144" y="2770752"/>
                  </a:moveTo>
                  <a:cubicBezTo>
                    <a:pt x="814359" y="2757722"/>
                    <a:pt x="813515" y="2744692"/>
                    <a:pt x="812429" y="2731783"/>
                  </a:cubicBezTo>
                  <a:cubicBezTo>
                    <a:pt x="815867" y="2718331"/>
                    <a:pt x="819306" y="2704940"/>
                    <a:pt x="822563" y="2691729"/>
                  </a:cubicBezTo>
                  <a:cubicBezTo>
                    <a:pt x="826846" y="2717547"/>
                    <a:pt x="831491" y="2743788"/>
                    <a:pt x="836498" y="2770450"/>
                  </a:cubicBezTo>
                  <a:cubicBezTo>
                    <a:pt x="829259" y="2770450"/>
                    <a:pt x="822141" y="2770571"/>
                    <a:pt x="815144" y="2770752"/>
                  </a:cubicBezTo>
                  <a:close/>
                  <a:moveTo>
                    <a:pt x="803019" y="2767675"/>
                  </a:moveTo>
                  <a:cubicBezTo>
                    <a:pt x="803079" y="2768821"/>
                    <a:pt x="803139" y="2769968"/>
                    <a:pt x="803200" y="2771114"/>
                  </a:cubicBezTo>
                  <a:cubicBezTo>
                    <a:pt x="802838" y="2771114"/>
                    <a:pt x="802415" y="2771114"/>
                    <a:pt x="802053" y="2771174"/>
                  </a:cubicBezTo>
                  <a:cubicBezTo>
                    <a:pt x="802355" y="2769968"/>
                    <a:pt x="802717" y="2768821"/>
                    <a:pt x="803019" y="2767675"/>
                  </a:cubicBezTo>
                  <a:close/>
                  <a:moveTo>
                    <a:pt x="510271" y="1196987"/>
                  </a:moveTo>
                  <a:cubicBezTo>
                    <a:pt x="541096" y="1241687"/>
                    <a:pt x="582719" y="1279871"/>
                    <a:pt x="633994" y="1307137"/>
                  </a:cubicBezTo>
                  <a:cubicBezTo>
                    <a:pt x="688405" y="1336092"/>
                    <a:pt x="747039" y="1349182"/>
                    <a:pt x="804587" y="1348217"/>
                  </a:cubicBezTo>
                  <a:cubicBezTo>
                    <a:pt x="810197" y="1381937"/>
                    <a:pt x="816471" y="1416744"/>
                    <a:pt x="822985" y="1452696"/>
                  </a:cubicBezTo>
                  <a:cubicBezTo>
                    <a:pt x="792341" y="1453299"/>
                    <a:pt x="762120" y="1457944"/>
                    <a:pt x="733104" y="1466390"/>
                  </a:cubicBezTo>
                  <a:cubicBezTo>
                    <a:pt x="756811" y="1505479"/>
                    <a:pt x="788300" y="1540044"/>
                    <a:pt x="826484" y="1567551"/>
                  </a:cubicBezTo>
                  <a:cubicBezTo>
                    <a:pt x="784620" y="1861082"/>
                    <a:pt x="744083" y="2192315"/>
                    <a:pt x="817556" y="2660783"/>
                  </a:cubicBezTo>
                  <a:cubicBezTo>
                    <a:pt x="814782" y="2672727"/>
                    <a:pt x="812007" y="2684671"/>
                    <a:pt x="808991" y="2696856"/>
                  </a:cubicBezTo>
                  <a:cubicBezTo>
                    <a:pt x="786671" y="2491698"/>
                    <a:pt x="722849" y="2298363"/>
                    <a:pt x="660777" y="2110397"/>
                  </a:cubicBezTo>
                  <a:cubicBezTo>
                    <a:pt x="567397" y="1827664"/>
                    <a:pt x="471182" y="1536243"/>
                    <a:pt x="510271" y="1196987"/>
                  </a:cubicBezTo>
                  <a:close/>
                </a:path>
              </a:pathLst>
            </a:custGeom>
            <a:solidFill>
              <a:srgbClr val="B2E7E7"/>
            </a:solidFill>
            <a:ln w="6018" cap="flat">
              <a:noFill/>
              <a:prstDash val="solid"/>
              <a:miter/>
            </a:ln>
          </p:spPr>
          <p:txBody>
            <a:bodyPr rtlCol="0" anchor="ctr"/>
            <a:lstStyle/>
            <a:p>
              <a:endParaRPr lang="en-US" dirty="0"/>
            </a:p>
          </p:txBody>
        </p:sp>
        <p:pic>
          <p:nvPicPr>
            <p:cNvPr id="495" name="Graphic 494">
              <a:extLst>
                <a:ext uri="{FF2B5EF4-FFF2-40B4-BE49-F238E27FC236}">
                  <a16:creationId xmlns:a16="http://schemas.microsoft.com/office/drawing/2014/main" id="{D78DCC9A-5050-4F54-ABEC-5C1D93F80E3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flipH="1">
              <a:off x="554326" y="1275606"/>
              <a:ext cx="3137603" cy="3132348"/>
            </a:xfrm>
            <a:prstGeom prst="rect">
              <a:avLst/>
            </a:prstGeom>
          </p:spPr>
        </p:pic>
      </p:grpSp>
      <p:pic>
        <p:nvPicPr>
          <p:cNvPr id="13" name="Graphic 12">
            <a:extLst>
              <a:ext uri="{FF2B5EF4-FFF2-40B4-BE49-F238E27FC236}">
                <a16:creationId xmlns:a16="http://schemas.microsoft.com/office/drawing/2014/main" id="{EC36F276-8329-46CA-A2A8-1328A7FCA5F2}"/>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812360" y="4215386"/>
            <a:ext cx="1020838" cy="527246"/>
          </a:xfrm>
          <a:prstGeom prst="rect">
            <a:avLst/>
          </a:prstGeom>
        </p:spPr>
      </p:pic>
    </p:spTree>
    <p:extLst>
      <p:ext uri="{BB962C8B-B14F-4D97-AF65-F5344CB8AC3E}">
        <p14:creationId xmlns:p14="http://schemas.microsoft.com/office/powerpoint/2010/main" val="21291779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Thank you">
    <p:spTree>
      <p:nvGrpSpPr>
        <p:cNvPr id="1" name=""/>
        <p:cNvGrpSpPr/>
        <p:nvPr/>
      </p:nvGrpSpPr>
      <p:grpSpPr>
        <a:xfrm>
          <a:off x="0" y="0"/>
          <a:ext cx="0" cy="0"/>
          <a:chOff x="0" y="0"/>
          <a:chExt cx="0" cy="0"/>
        </a:xfrm>
      </p:grpSpPr>
      <p:pic>
        <p:nvPicPr>
          <p:cNvPr id="4" name="Picture 3" descr="Graphical user interface, website&#10;&#10;Description automatically generated">
            <a:extLst>
              <a:ext uri="{FF2B5EF4-FFF2-40B4-BE49-F238E27FC236}">
                <a16:creationId xmlns:a16="http://schemas.microsoft.com/office/drawing/2014/main" id="{EAE48ADE-7190-40E7-8D3B-EDF3C8E83CDB}"/>
              </a:ext>
            </a:extLst>
          </p:cNvPr>
          <p:cNvPicPr>
            <a:picLocks noChangeAspect="1"/>
          </p:cNvPicPr>
          <p:nvPr userDrawn="1"/>
        </p:nvPicPr>
        <p:blipFill rotWithShape="1">
          <a:blip r:embed="rId2">
            <a:extLst>
              <a:ext uri="{28A0092B-C50C-407E-A947-70E740481C1C}">
                <a14:useLocalDpi xmlns:a14="http://schemas.microsoft.com/office/drawing/2010/main"/>
              </a:ext>
            </a:extLst>
          </a:blip>
          <a:srcRect/>
          <a:stretch/>
        </p:blipFill>
        <p:spPr>
          <a:xfrm>
            <a:off x="1" y="0"/>
            <a:ext cx="9144000" cy="5143500"/>
          </a:xfrm>
          <a:prstGeom prst="rect">
            <a:avLst/>
          </a:prstGeom>
        </p:spPr>
      </p:pic>
      <p:sp>
        <p:nvSpPr>
          <p:cNvPr id="22" name="Subtitle 2"/>
          <p:cNvSpPr>
            <a:spLocks noGrp="1"/>
          </p:cNvSpPr>
          <p:nvPr>
            <p:ph type="subTitle" idx="1" hasCustomPrompt="1"/>
          </p:nvPr>
        </p:nvSpPr>
        <p:spPr>
          <a:xfrm>
            <a:off x="677730" y="2610030"/>
            <a:ext cx="3246198" cy="478380"/>
          </a:xfrm>
          <a:prstGeom prst="rect">
            <a:avLst/>
          </a:prstGeom>
        </p:spPr>
        <p:txBody>
          <a:bodyPr anchor="t" anchorCtr="0">
            <a:normAutofit/>
          </a:bodyPr>
          <a:lstStyle>
            <a:lvl1pPr marL="0" indent="0" algn="ctr">
              <a:buNone/>
              <a:defRPr sz="1800">
                <a:solidFill>
                  <a:schemeClr val="accent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Edit sub title</a:t>
            </a:r>
          </a:p>
        </p:txBody>
      </p:sp>
      <p:cxnSp>
        <p:nvCxnSpPr>
          <p:cNvPr id="14" name="Straight Connector 13">
            <a:extLst>
              <a:ext uri="{FF2B5EF4-FFF2-40B4-BE49-F238E27FC236}">
                <a16:creationId xmlns:a16="http://schemas.microsoft.com/office/drawing/2014/main" id="{EC0A75DC-8F95-4C5D-A661-58C32F965E68}"/>
              </a:ext>
            </a:extLst>
          </p:cNvPr>
          <p:cNvCxnSpPr>
            <a:cxnSpLocks/>
          </p:cNvCxnSpPr>
          <p:nvPr userDrawn="1"/>
        </p:nvCxnSpPr>
        <p:spPr>
          <a:xfrm>
            <a:off x="677730" y="2479789"/>
            <a:ext cx="3246198" cy="0"/>
          </a:xfrm>
          <a:prstGeom prst="line">
            <a:avLst/>
          </a:prstGeom>
          <a:ln w="22225" cap="rnd">
            <a:solidFill>
              <a:schemeClr val="accent5"/>
            </a:solidFill>
          </a:ln>
        </p:spPr>
        <p:style>
          <a:lnRef idx="1">
            <a:schemeClr val="accent1"/>
          </a:lnRef>
          <a:fillRef idx="0">
            <a:schemeClr val="accent1"/>
          </a:fillRef>
          <a:effectRef idx="0">
            <a:schemeClr val="accent1"/>
          </a:effectRef>
          <a:fontRef idx="minor">
            <a:schemeClr val="tx1"/>
          </a:fontRef>
        </p:style>
      </p:cxnSp>
      <p:sp>
        <p:nvSpPr>
          <p:cNvPr id="206" name="TextBox 205">
            <a:extLst>
              <a:ext uri="{FF2B5EF4-FFF2-40B4-BE49-F238E27FC236}">
                <a16:creationId xmlns:a16="http://schemas.microsoft.com/office/drawing/2014/main" id="{4CF5293E-D289-4554-95DC-C7EFB5729A39}"/>
              </a:ext>
            </a:extLst>
          </p:cNvPr>
          <p:cNvSpPr txBox="1"/>
          <p:nvPr userDrawn="1"/>
        </p:nvSpPr>
        <p:spPr>
          <a:xfrm>
            <a:off x="539552" y="1464126"/>
            <a:ext cx="3770033" cy="1015663"/>
          </a:xfrm>
          <a:prstGeom prst="rect">
            <a:avLst/>
          </a:prstGeom>
          <a:noFill/>
        </p:spPr>
        <p:txBody>
          <a:bodyPr wrap="square" rtlCol="0">
            <a:spAutoFit/>
          </a:bodyPr>
          <a:lstStyle/>
          <a:p>
            <a:r>
              <a:rPr lang="en-US" sz="6000" b="1" dirty="0">
                <a:solidFill>
                  <a:srgbClr val="50CFDA"/>
                </a:solidFill>
                <a:latin typeface="Calibri Light" panose="020F0302020204030204" pitchFamily="34" charset="0"/>
                <a:cs typeface="Calibri Light" panose="020F0302020204030204" pitchFamily="34" charset="0"/>
              </a:rPr>
              <a:t>Thank you!</a:t>
            </a:r>
          </a:p>
        </p:txBody>
      </p:sp>
      <p:pic>
        <p:nvPicPr>
          <p:cNvPr id="8" name="Graphic 7">
            <a:extLst>
              <a:ext uri="{FF2B5EF4-FFF2-40B4-BE49-F238E27FC236}">
                <a16:creationId xmlns:a16="http://schemas.microsoft.com/office/drawing/2014/main" id="{F5996066-51BF-4587-91EE-9F9F1D54455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812360" y="4215386"/>
            <a:ext cx="1020838" cy="527246"/>
          </a:xfrm>
          <a:prstGeom prst="rect">
            <a:avLst/>
          </a:prstGeom>
        </p:spPr>
      </p:pic>
    </p:spTree>
    <p:extLst>
      <p:ext uri="{BB962C8B-B14F-4D97-AF65-F5344CB8AC3E}">
        <p14:creationId xmlns:p14="http://schemas.microsoft.com/office/powerpoint/2010/main" val="15925729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2.svg"/><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23528" y="205979"/>
            <a:ext cx="8496944" cy="85725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323528" y="1200150"/>
            <a:ext cx="8496944" cy="345983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p:txBody>
      </p:sp>
      <p:sp>
        <p:nvSpPr>
          <p:cNvPr id="27" name="TextBox 26"/>
          <p:cNvSpPr txBox="1"/>
          <p:nvPr/>
        </p:nvSpPr>
        <p:spPr>
          <a:xfrm>
            <a:off x="243498" y="4861198"/>
            <a:ext cx="2281394" cy="230832"/>
          </a:xfrm>
          <a:prstGeom prst="rect">
            <a:avLst/>
          </a:prstGeom>
          <a:noFill/>
        </p:spPr>
        <p:txBody>
          <a:bodyPr wrap="none" rtlCol="0">
            <a:spAutoFit/>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900" dirty="0">
                <a:solidFill>
                  <a:srgbClr val="787878"/>
                </a:solidFill>
                <a:latin typeface="+mn-lt"/>
                <a:cs typeface="Arial" pitchFamily="34" charset="0"/>
              </a:rPr>
              <a:t>© 2026 Ex Libris | Confidential &amp; Proprietary</a:t>
            </a:r>
            <a:endParaRPr lang="en-US" sz="900" dirty="0">
              <a:solidFill>
                <a:srgbClr val="787878"/>
              </a:solidFill>
              <a:latin typeface="+mn-lt"/>
            </a:endParaRPr>
          </a:p>
        </p:txBody>
      </p:sp>
      <p:pic>
        <p:nvPicPr>
          <p:cNvPr id="7" name="Graphic 6">
            <a:extLst>
              <a:ext uri="{FF2B5EF4-FFF2-40B4-BE49-F238E27FC236}">
                <a16:creationId xmlns:a16="http://schemas.microsoft.com/office/drawing/2014/main" id="{E1B6DBC0-3767-48D1-8E90-3F81BA984792}"/>
              </a:ext>
            </a:extLst>
          </p:cNvPr>
          <p:cNvPicPr>
            <a:picLocks noChangeAspect="1"/>
          </p:cNvPicPr>
          <p:nvPr userDrawn="1"/>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8236386" y="4710363"/>
            <a:ext cx="584086" cy="301670"/>
          </a:xfrm>
          <a:prstGeom prst="rect">
            <a:avLst/>
          </a:prstGeom>
        </p:spPr>
      </p:pic>
    </p:spTree>
    <p:extLst>
      <p:ext uri="{BB962C8B-B14F-4D97-AF65-F5344CB8AC3E}">
        <p14:creationId xmlns:p14="http://schemas.microsoft.com/office/powerpoint/2010/main" val="2149381290"/>
      </p:ext>
    </p:extLst>
  </p:cSld>
  <p:clrMap bg1="lt1" tx1="dk1" bg2="lt2" tx2="dk2" accent1="accent1" accent2="accent2" accent3="accent3" accent4="accent4" accent5="accent5" accent6="accent6" hlink="hlink" folHlink="folHlink"/>
  <p:sldLayoutIdLst>
    <p:sldLayoutId id="2147483824" r:id="rId1"/>
    <p:sldLayoutId id="2147483822" r:id="rId2"/>
    <p:sldLayoutId id="2147483768" r:id="rId3"/>
    <p:sldLayoutId id="2147483843" r:id="rId4"/>
    <p:sldLayoutId id="2147483839" r:id="rId5"/>
    <p:sldLayoutId id="2147483802" r:id="rId6"/>
    <p:sldLayoutId id="2147483793" r:id="rId7"/>
  </p:sldLayoutIdLst>
  <p:hf hdr="0" ftr="0" dt="0"/>
  <p:txStyles>
    <p:titleStyle>
      <a:lvl1pPr algn="l" defTabSz="914400" rtl="0" eaLnBrk="1" latinLnBrk="0" hangingPunct="1">
        <a:spcBef>
          <a:spcPct val="0"/>
        </a:spcBef>
        <a:buNone/>
        <a:defRPr sz="2800" b="1" kern="1200">
          <a:solidFill>
            <a:schemeClr val="tx1"/>
          </a:solidFill>
          <a:latin typeface="+mj-lt"/>
          <a:ea typeface="+mj-ea"/>
          <a:cs typeface="+mj-cs"/>
        </a:defRPr>
      </a:lvl1pPr>
    </p:titleStyle>
    <p:bodyStyle>
      <a:lvl1pPr marL="228600" indent="-228600" algn="l" defTabSz="914400" rtl="0" eaLnBrk="1" latinLnBrk="0" hangingPunct="1">
        <a:spcBef>
          <a:spcPts val="3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spcBef>
          <a:spcPts val="3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ts val="3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ts val="3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ts val="3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hyperlink" Target="https://knowledge.exlibrisgroup.com/Primo/Product_Documentation/020Primo_VE/Primo_VE_(English)/030Primo_VE_User_Interface/Display_PNX_Record_in_Primo_VE"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hyperlink" Target="https://knowledge.exlibrisgroup.com/Primo/Product_Documentation/020Primo_VE/Primo_VE_(English)/030Primo_VE_User_Interface/Display_PNX_Record_in_Primo_VE"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hyperlink" Target="https://knowledge.exlibrisgroup.com/Primo/Product_Documentation/020Primo_VE/Primo_VE_(English)/030Primo_VE_User_Interface/Open_Access_Indication_in_Primo_VE#Adding_Open_Access_Indicator_to_Local_Records" TargetMode="External"/><Relationship Id="rId2" Type="http://schemas.openxmlformats.org/officeDocument/2006/relationships/notesSlide" Target="../notesSlides/notesSlide16.xml"/><Relationship Id="rId1" Type="http://schemas.openxmlformats.org/officeDocument/2006/relationships/slideLayout" Target="../slideLayouts/slideLayout3.xml"/><Relationship Id="rId4" Type="http://schemas.openxmlformats.org/officeDocument/2006/relationships/hyperlink" Target="https://knowledge.exlibrisgroup.com/@api/deki/files/61861/Resource_Management_-_Peer_Reviewed_and_Open_Access_in_Alma.docx" TargetMode="Externa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2.xml"/><Relationship Id="rId1" Type="http://schemas.openxmlformats.org/officeDocument/2006/relationships/slideLayout" Target="../slideLayouts/slideLayout3.xml"/><Relationship Id="rId4" Type="http://schemas.openxmlformats.org/officeDocument/2006/relationships/hyperlink" Target="https://knowledge.exlibrisgroup.com/Primo/Product_Documentation/020Primo_VE/Primo_VE_(English)/030Primo_VE_User_Interface/Display_PNX_Record_in_Primo_VE" TargetMode="Externa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hyperlink" Target="https://about.proquest.com/en/products-services/Ulrichsweb/" TargetMode="External"/><Relationship Id="rId2" Type="http://schemas.openxmlformats.org/officeDocument/2006/relationships/hyperlink" Target="https://knowledge.exlibrisgroup.com/Content/Knowledge_Articles/Primo/Knowledge_Articles/Open_Access_Content_in_CDI" TargetMode="External"/><Relationship Id="rId1" Type="http://schemas.openxmlformats.org/officeDocument/2006/relationships/slideLayout" Target="../slideLayouts/slideLayout3.xml"/><Relationship Id="rId4" Type="http://schemas.openxmlformats.org/officeDocument/2006/relationships/hyperlink" Target="https://knowledge.exlibrisgroup.com/Primo/Content_Corner/Central_Discovery_Index/Documentation_and_Training/Documentation_and_Training_(English)/CDI_-_The_Central_Discovery_Index/140Peer_Reviewed_in_CDI" TargetMode="Externa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hyperlink" Target="https://knowledge.exlibrisgroup.com/@api/deki/files/61861/Resource_Management_-_Peer_Reviewed_and_Open_Access_in_Alma.docx" TargetMode="External"/><Relationship Id="rId2" Type="http://schemas.openxmlformats.org/officeDocument/2006/relationships/hyperlink" Target="https://knowledge.exlibrisgroup.com/Primo/Product_Documentation/020Primo_VE/Primo_VE_(English)/030Primo_VE_User_Interface/Open_Access_Indication_in_Primo_VE#Adding_Open_Access_Indicator_to_Local_Records" TargetMode="Externa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hyperlink" Target="https://knowledge.exlibrisgroup.com/@api/deki/files/61861/Resource_Management_-_Peer_Reviewed_and_Open_Access_in_Alma.docx" TargetMode="Externa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7B7483-7985-4416-AF5C-083AD7FCFBDA}"/>
              </a:ext>
            </a:extLst>
          </p:cNvPr>
          <p:cNvSpPr>
            <a:spLocks noGrp="1"/>
          </p:cNvSpPr>
          <p:nvPr>
            <p:ph type="ctrTitle"/>
          </p:nvPr>
        </p:nvSpPr>
        <p:spPr>
          <a:xfrm>
            <a:off x="535708" y="2211710"/>
            <a:ext cx="7996732" cy="1305174"/>
          </a:xfrm>
        </p:spPr>
        <p:txBody>
          <a:bodyPr/>
          <a:lstStyle/>
          <a:p>
            <a:r>
              <a:rPr lang="en-US" sz="2800" dirty="0"/>
              <a:t>What determines that a record is Open Access or Peer Reviewed in Primo VE</a:t>
            </a:r>
          </a:p>
        </p:txBody>
      </p:sp>
      <p:sp>
        <p:nvSpPr>
          <p:cNvPr id="3" name="Subtitle 2">
            <a:extLst>
              <a:ext uri="{FF2B5EF4-FFF2-40B4-BE49-F238E27FC236}">
                <a16:creationId xmlns:a16="http://schemas.microsoft.com/office/drawing/2014/main" id="{3B186F82-9AE0-4066-B13B-4D9F678D58C3}"/>
              </a:ext>
            </a:extLst>
          </p:cNvPr>
          <p:cNvSpPr>
            <a:spLocks noGrp="1"/>
          </p:cNvSpPr>
          <p:nvPr>
            <p:ph type="subTitle" idx="1"/>
          </p:nvPr>
        </p:nvSpPr>
        <p:spPr/>
        <p:txBody>
          <a:bodyPr>
            <a:normAutofit fontScale="92500" lnSpcReduction="10000"/>
          </a:bodyPr>
          <a:lstStyle/>
          <a:p>
            <a:r>
              <a:rPr lang="en-US" dirty="0"/>
              <a:t>Yoel Kortick</a:t>
            </a:r>
          </a:p>
          <a:p>
            <a:r>
              <a:rPr lang="en-US" dirty="0"/>
              <a:t>Senior Librarian</a:t>
            </a:r>
          </a:p>
        </p:txBody>
      </p:sp>
    </p:spTree>
    <p:extLst>
      <p:ext uri="{BB962C8B-B14F-4D97-AF65-F5344CB8AC3E}">
        <p14:creationId xmlns:p14="http://schemas.microsoft.com/office/powerpoint/2010/main" val="7271706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5C16C0-E01F-D70E-E673-4A9A645EB00A}"/>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ECC15404-4CA9-8A6E-8D73-33F0A57A85A5}"/>
              </a:ext>
            </a:extLst>
          </p:cNvPr>
          <p:cNvPicPr>
            <a:picLocks noChangeAspect="1"/>
          </p:cNvPicPr>
          <p:nvPr/>
        </p:nvPicPr>
        <p:blipFill>
          <a:blip r:embed="rId3"/>
          <a:stretch>
            <a:fillRect/>
          </a:stretch>
        </p:blipFill>
        <p:spPr>
          <a:xfrm>
            <a:off x="0" y="1470843"/>
            <a:ext cx="9144000" cy="2201813"/>
          </a:xfrm>
          <a:prstGeom prst="rect">
            <a:avLst/>
          </a:prstGeom>
          <a:ln>
            <a:solidFill>
              <a:schemeClr val="accent1"/>
            </a:solidFill>
          </a:ln>
        </p:spPr>
      </p:pic>
      <p:sp>
        <p:nvSpPr>
          <p:cNvPr id="7" name="Rectangle 6">
            <a:extLst>
              <a:ext uri="{FF2B5EF4-FFF2-40B4-BE49-F238E27FC236}">
                <a16:creationId xmlns:a16="http://schemas.microsoft.com/office/drawing/2014/main" id="{D08677F4-B1E2-72FC-3CED-922B7D0DC7BE}"/>
              </a:ext>
            </a:extLst>
          </p:cNvPr>
          <p:cNvSpPr/>
          <p:nvPr/>
        </p:nvSpPr>
        <p:spPr>
          <a:xfrm>
            <a:off x="1907704" y="3325135"/>
            <a:ext cx="2376264" cy="254727"/>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Content Placeholder 3">
            <a:extLst>
              <a:ext uri="{FF2B5EF4-FFF2-40B4-BE49-F238E27FC236}">
                <a16:creationId xmlns:a16="http://schemas.microsoft.com/office/drawing/2014/main" id="{937FB8D5-D8B7-8E14-3A2F-A920335E7A5D}"/>
              </a:ext>
            </a:extLst>
          </p:cNvPr>
          <p:cNvSpPr>
            <a:spLocks noGrp="1"/>
          </p:cNvSpPr>
          <p:nvPr>
            <p:ph idx="1"/>
          </p:nvPr>
        </p:nvSpPr>
        <p:spPr>
          <a:xfrm>
            <a:off x="323528" y="771550"/>
            <a:ext cx="8424936" cy="576063"/>
          </a:xfrm>
        </p:spPr>
        <p:txBody>
          <a:bodyPr>
            <a:normAutofit/>
          </a:bodyPr>
          <a:lstStyle/>
          <a:p>
            <a:pPr>
              <a:lnSpc>
                <a:spcPct val="90000"/>
              </a:lnSpc>
            </a:pPr>
            <a:r>
              <a:rPr lang="en-US" sz="1800" dirty="0">
                <a:solidFill>
                  <a:srgbClr val="3E4C56"/>
                </a:solidFill>
              </a:rPr>
              <a:t>We will search for the CDI citation</a:t>
            </a:r>
            <a:endParaRPr lang="en-US" sz="1800" dirty="0">
              <a:effectLst/>
              <a:ea typeface="Calibri" panose="020F0502020204030204" pitchFamily="34" charset="0"/>
              <a:cs typeface="Arial" panose="020B0604020202020204" pitchFamily="34" charset="0"/>
            </a:endParaRPr>
          </a:p>
        </p:txBody>
      </p:sp>
      <p:sp>
        <p:nvSpPr>
          <p:cNvPr id="25" name="Title 2">
            <a:extLst>
              <a:ext uri="{FF2B5EF4-FFF2-40B4-BE49-F238E27FC236}">
                <a16:creationId xmlns:a16="http://schemas.microsoft.com/office/drawing/2014/main" id="{D57EC9E9-340C-C739-A651-358832CC8CA6}"/>
              </a:ext>
            </a:extLst>
          </p:cNvPr>
          <p:cNvSpPr>
            <a:spLocks noGrp="1"/>
          </p:cNvSpPr>
          <p:nvPr>
            <p:ph type="title"/>
          </p:nvPr>
        </p:nvSpPr>
        <p:spPr>
          <a:xfrm>
            <a:off x="395536" y="70415"/>
            <a:ext cx="8424936" cy="576064"/>
          </a:xfrm>
        </p:spPr>
        <p:txBody>
          <a:bodyPr>
            <a:normAutofit/>
          </a:bodyPr>
          <a:lstStyle/>
          <a:p>
            <a:r>
              <a:rPr lang="en-US" dirty="0"/>
              <a:t>A "Peer Reviewed" example</a:t>
            </a:r>
          </a:p>
        </p:txBody>
      </p:sp>
      <p:sp>
        <p:nvSpPr>
          <p:cNvPr id="4" name="Rectangle 3">
            <a:extLst>
              <a:ext uri="{FF2B5EF4-FFF2-40B4-BE49-F238E27FC236}">
                <a16:creationId xmlns:a16="http://schemas.microsoft.com/office/drawing/2014/main" id="{FF48872F-49B2-B561-F040-C8B1D006BAC0}"/>
              </a:ext>
            </a:extLst>
          </p:cNvPr>
          <p:cNvSpPr/>
          <p:nvPr/>
        </p:nvSpPr>
        <p:spPr>
          <a:xfrm>
            <a:off x="107504" y="3347510"/>
            <a:ext cx="432048" cy="23235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033819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604A34-CC61-0654-DCA6-084065E824F5}"/>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8FF3CF11-D987-1CAB-06E7-EA9F493B9E99}"/>
              </a:ext>
            </a:extLst>
          </p:cNvPr>
          <p:cNvPicPr>
            <a:picLocks noChangeAspect="1"/>
          </p:cNvPicPr>
          <p:nvPr/>
        </p:nvPicPr>
        <p:blipFill>
          <a:blip r:embed="rId3"/>
          <a:stretch>
            <a:fillRect/>
          </a:stretch>
        </p:blipFill>
        <p:spPr>
          <a:xfrm>
            <a:off x="0" y="1591490"/>
            <a:ext cx="9144000" cy="2996484"/>
          </a:xfrm>
          <a:prstGeom prst="rect">
            <a:avLst/>
          </a:prstGeom>
          <a:ln>
            <a:solidFill>
              <a:schemeClr val="accent1"/>
            </a:solidFill>
          </a:ln>
        </p:spPr>
      </p:pic>
      <p:sp>
        <p:nvSpPr>
          <p:cNvPr id="6" name="Rectangle 5">
            <a:extLst>
              <a:ext uri="{FF2B5EF4-FFF2-40B4-BE49-F238E27FC236}">
                <a16:creationId xmlns:a16="http://schemas.microsoft.com/office/drawing/2014/main" id="{E18E884A-AC5B-14FE-C04D-3D135028ABC4}"/>
              </a:ext>
            </a:extLst>
          </p:cNvPr>
          <p:cNvSpPr/>
          <p:nvPr/>
        </p:nvSpPr>
        <p:spPr>
          <a:xfrm>
            <a:off x="1403648" y="1818512"/>
            <a:ext cx="1080120" cy="243877"/>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66C79EEE-E5B3-DBF2-FDA2-53A7CA1B888F}"/>
              </a:ext>
            </a:extLst>
          </p:cNvPr>
          <p:cNvSpPr/>
          <p:nvPr/>
        </p:nvSpPr>
        <p:spPr>
          <a:xfrm>
            <a:off x="755576" y="2062389"/>
            <a:ext cx="2952328" cy="293337"/>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Content Placeholder 3">
            <a:extLst>
              <a:ext uri="{FF2B5EF4-FFF2-40B4-BE49-F238E27FC236}">
                <a16:creationId xmlns:a16="http://schemas.microsoft.com/office/drawing/2014/main" id="{AED949C3-A1AC-A9F9-10FB-D99AA8F911F5}"/>
              </a:ext>
            </a:extLst>
          </p:cNvPr>
          <p:cNvSpPr>
            <a:spLocks noGrp="1"/>
          </p:cNvSpPr>
          <p:nvPr>
            <p:ph idx="1"/>
          </p:nvPr>
        </p:nvSpPr>
        <p:spPr>
          <a:xfrm>
            <a:off x="323528" y="771550"/>
            <a:ext cx="8424936" cy="576063"/>
          </a:xfrm>
        </p:spPr>
        <p:txBody>
          <a:bodyPr>
            <a:normAutofit/>
          </a:bodyPr>
          <a:lstStyle/>
          <a:p>
            <a:pPr>
              <a:lnSpc>
                <a:spcPct val="90000"/>
              </a:lnSpc>
            </a:pPr>
            <a:r>
              <a:rPr lang="en-US" sz="1800" dirty="0">
                <a:solidFill>
                  <a:srgbClr val="3E4C56"/>
                </a:solidFill>
              </a:rPr>
              <a:t>We retrieve the CDI citation and see that it is "Peer Reviewed"</a:t>
            </a:r>
            <a:endParaRPr lang="en-US" sz="1800" dirty="0">
              <a:effectLst/>
              <a:ea typeface="Calibri" panose="020F0502020204030204" pitchFamily="34" charset="0"/>
              <a:cs typeface="Arial" panose="020B0604020202020204" pitchFamily="34" charset="0"/>
            </a:endParaRPr>
          </a:p>
        </p:txBody>
      </p:sp>
      <p:sp>
        <p:nvSpPr>
          <p:cNvPr id="25" name="Title 2">
            <a:extLst>
              <a:ext uri="{FF2B5EF4-FFF2-40B4-BE49-F238E27FC236}">
                <a16:creationId xmlns:a16="http://schemas.microsoft.com/office/drawing/2014/main" id="{6249AC08-57DD-1AF0-724B-C486A12631EB}"/>
              </a:ext>
            </a:extLst>
          </p:cNvPr>
          <p:cNvSpPr>
            <a:spLocks noGrp="1"/>
          </p:cNvSpPr>
          <p:nvPr>
            <p:ph type="title"/>
          </p:nvPr>
        </p:nvSpPr>
        <p:spPr>
          <a:xfrm>
            <a:off x="395536" y="70415"/>
            <a:ext cx="8424936" cy="576064"/>
          </a:xfrm>
        </p:spPr>
        <p:txBody>
          <a:bodyPr>
            <a:normAutofit/>
          </a:bodyPr>
          <a:lstStyle/>
          <a:p>
            <a:r>
              <a:rPr lang="en-US" dirty="0"/>
              <a:t>A "Peer Reviewed" example</a:t>
            </a:r>
          </a:p>
        </p:txBody>
      </p:sp>
      <p:cxnSp>
        <p:nvCxnSpPr>
          <p:cNvPr id="8" name="Straight Arrow Connector 7">
            <a:extLst>
              <a:ext uri="{FF2B5EF4-FFF2-40B4-BE49-F238E27FC236}">
                <a16:creationId xmlns:a16="http://schemas.microsoft.com/office/drawing/2014/main" id="{240E4779-B712-2938-9F41-A8833F3C9DC8}"/>
              </a:ext>
            </a:extLst>
          </p:cNvPr>
          <p:cNvCxnSpPr/>
          <p:nvPr/>
        </p:nvCxnSpPr>
        <p:spPr>
          <a:xfrm flipH="1">
            <a:off x="2483768" y="1419622"/>
            <a:ext cx="792088" cy="39889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624249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57210A-60DC-A560-0D33-76D19E819E8F}"/>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94159270-BADA-8C78-F618-4DC24137041A}"/>
              </a:ext>
            </a:extLst>
          </p:cNvPr>
          <p:cNvPicPr>
            <a:picLocks noChangeAspect="1"/>
          </p:cNvPicPr>
          <p:nvPr/>
        </p:nvPicPr>
        <p:blipFill>
          <a:blip r:embed="rId3"/>
          <a:stretch>
            <a:fillRect/>
          </a:stretch>
        </p:blipFill>
        <p:spPr>
          <a:xfrm>
            <a:off x="2411760" y="1635646"/>
            <a:ext cx="4496427" cy="2924583"/>
          </a:xfrm>
          <a:prstGeom prst="rect">
            <a:avLst/>
          </a:prstGeom>
          <a:ln>
            <a:solidFill>
              <a:schemeClr val="accent1"/>
            </a:solidFill>
          </a:ln>
        </p:spPr>
      </p:pic>
      <p:sp>
        <p:nvSpPr>
          <p:cNvPr id="4" name="Content Placeholder 3">
            <a:extLst>
              <a:ext uri="{FF2B5EF4-FFF2-40B4-BE49-F238E27FC236}">
                <a16:creationId xmlns:a16="http://schemas.microsoft.com/office/drawing/2014/main" id="{F68C34FA-70D7-2595-0A0F-AC07395429B6}"/>
              </a:ext>
            </a:extLst>
          </p:cNvPr>
          <p:cNvSpPr>
            <a:spLocks noGrp="1"/>
          </p:cNvSpPr>
          <p:nvPr>
            <p:ph idx="1"/>
          </p:nvPr>
        </p:nvSpPr>
        <p:spPr>
          <a:xfrm>
            <a:off x="395536" y="771550"/>
            <a:ext cx="8424936" cy="648072"/>
          </a:xfrm>
        </p:spPr>
        <p:txBody>
          <a:bodyPr>
            <a:noAutofit/>
          </a:bodyPr>
          <a:lstStyle/>
          <a:p>
            <a:pPr>
              <a:lnSpc>
                <a:spcPct val="90000"/>
              </a:lnSpc>
            </a:pPr>
            <a:r>
              <a:rPr lang="en-US" sz="1800" dirty="0">
                <a:solidFill>
                  <a:srgbClr val="3E4C56"/>
                </a:solidFill>
              </a:rPr>
              <a:t>When viewing the </a:t>
            </a:r>
            <a:r>
              <a:rPr lang="en-US" sz="1800" dirty="0">
                <a:solidFill>
                  <a:srgbClr val="3E4C56"/>
                </a:solidFill>
                <a:hlinkClick r:id="rId4"/>
              </a:rPr>
              <a:t>PNX</a:t>
            </a:r>
            <a:r>
              <a:rPr lang="en-US" sz="1800" dirty="0">
                <a:solidFill>
                  <a:srgbClr val="3E4C56"/>
                </a:solidFill>
              </a:rPr>
              <a:t> of the CDI citation we see the "Peer Reviewed" indication.</a:t>
            </a:r>
          </a:p>
          <a:p>
            <a:pPr>
              <a:lnSpc>
                <a:spcPct val="90000"/>
              </a:lnSpc>
            </a:pPr>
            <a:r>
              <a:rPr lang="en-US" sz="1800" dirty="0">
                <a:solidFill>
                  <a:srgbClr val="3E4C56"/>
                </a:solidFill>
              </a:rPr>
              <a:t>Here is the "Peer Reviewed" indication in the "facets" section of the PNX:</a:t>
            </a:r>
            <a:endParaRPr lang="en-US" sz="1800" dirty="0">
              <a:effectLst/>
              <a:ea typeface="Calibri" panose="020F0502020204030204" pitchFamily="34" charset="0"/>
              <a:cs typeface="Arial" panose="020B0604020202020204" pitchFamily="34" charset="0"/>
            </a:endParaRPr>
          </a:p>
        </p:txBody>
      </p:sp>
      <p:sp>
        <p:nvSpPr>
          <p:cNvPr id="7" name="Rectangle 6">
            <a:extLst>
              <a:ext uri="{FF2B5EF4-FFF2-40B4-BE49-F238E27FC236}">
                <a16:creationId xmlns:a16="http://schemas.microsoft.com/office/drawing/2014/main" id="{E28AD393-87C6-E7BC-AB6A-7D0C3D8DEF39}"/>
              </a:ext>
            </a:extLst>
          </p:cNvPr>
          <p:cNvSpPr/>
          <p:nvPr/>
        </p:nvSpPr>
        <p:spPr>
          <a:xfrm>
            <a:off x="3635896" y="2993210"/>
            <a:ext cx="1224136" cy="21328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2">
            <a:extLst>
              <a:ext uri="{FF2B5EF4-FFF2-40B4-BE49-F238E27FC236}">
                <a16:creationId xmlns:a16="http://schemas.microsoft.com/office/drawing/2014/main" id="{12520D6A-68BC-456F-AA99-BBC71BF707F8}"/>
              </a:ext>
            </a:extLst>
          </p:cNvPr>
          <p:cNvSpPr>
            <a:spLocks noGrp="1"/>
          </p:cNvSpPr>
          <p:nvPr>
            <p:ph type="title"/>
          </p:nvPr>
        </p:nvSpPr>
        <p:spPr>
          <a:xfrm>
            <a:off x="395536" y="70415"/>
            <a:ext cx="8424936" cy="576064"/>
          </a:xfrm>
        </p:spPr>
        <p:txBody>
          <a:bodyPr>
            <a:normAutofit/>
          </a:bodyPr>
          <a:lstStyle/>
          <a:p>
            <a:r>
              <a:rPr lang="en-US" dirty="0"/>
              <a:t>A "Peer Reviewed" example</a:t>
            </a:r>
          </a:p>
        </p:txBody>
      </p:sp>
      <p:sp>
        <p:nvSpPr>
          <p:cNvPr id="10" name="Rectangle 9">
            <a:extLst>
              <a:ext uri="{FF2B5EF4-FFF2-40B4-BE49-F238E27FC236}">
                <a16:creationId xmlns:a16="http://schemas.microsoft.com/office/drawing/2014/main" id="{203874A5-822A-3CCB-7C78-0BFBFDF050D2}"/>
              </a:ext>
            </a:extLst>
          </p:cNvPr>
          <p:cNvSpPr/>
          <p:nvPr/>
        </p:nvSpPr>
        <p:spPr>
          <a:xfrm>
            <a:off x="2588432" y="1636812"/>
            <a:ext cx="729715" cy="174038"/>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dirty="0"/>
          </a:p>
        </p:txBody>
      </p:sp>
    </p:spTree>
    <p:extLst>
      <p:ext uri="{BB962C8B-B14F-4D97-AF65-F5344CB8AC3E}">
        <p14:creationId xmlns:p14="http://schemas.microsoft.com/office/powerpoint/2010/main" val="28972898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3E742B-B623-D118-81A0-B2EEB61F1999}"/>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D64DD1DE-7E80-1BCB-5063-B3A6E2383C31}"/>
              </a:ext>
            </a:extLst>
          </p:cNvPr>
          <p:cNvPicPr>
            <a:picLocks noChangeAspect="1"/>
          </p:cNvPicPr>
          <p:nvPr/>
        </p:nvPicPr>
        <p:blipFill>
          <a:blip r:embed="rId3"/>
          <a:stretch>
            <a:fillRect/>
          </a:stretch>
        </p:blipFill>
        <p:spPr>
          <a:xfrm>
            <a:off x="2660289" y="1297955"/>
            <a:ext cx="3960995" cy="3603792"/>
          </a:xfrm>
          <a:prstGeom prst="rect">
            <a:avLst/>
          </a:prstGeom>
          <a:ln>
            <a:solidFill>
              <a:schemeClr val="accent1"/>
            </a:solidFill>
          </a:ln>
        </p:spPr>
      </p:pic>
      <p:sp>
        <p:nvSpPr>
          <p:cNvPr id="4" name="Content Placeholder 3">
            <a:extLst>
              <a:ext uri="{FF2B5EF4-FFF2-40B4-BE49-F238E27FC236}">
                <a16:creationId xmlns:a16="http://schemas.microsoft.com/office/drawing/2014/main" id="{2DF401BF-F83A-BF7D-AA53-8FD1376FD2F8}"/>
              </a:ext>
            </a:extLst>
          </p:cNvPr>
          <p:cNvSpPr>
            <a:spLocks noGrp="1"/>
          </p:cNvSpPr>
          <p:nvPr>
            <p:ph idx="1"/>
          </p:nvPr>
        </p:nvSpPr>
        <p:spPr>
          <a:xfrm>
            <a:off x="395536" y="771550"/>
            <a:ext cx="8424936" cy="382921"/>
          </a:xfrm>
        </p:spPr>
        <p:txBody>
          <a:bodyPr>
            <a:noAutofit/>
          </a:bodyPr>
          <a:lstStyle/>
          <a:p>
            <a:pPr>
              <a:lnSpc>
                <a:spcPct val="90000"/>
              </a:lnSpc>
            </a:pPr>
            <a:r>
              <a:rPr lang="en-US" sz="1800" dirty="0">
                <a:solidFill>
                  <a:srgbClr val="3E4C56"/>
                </a:solidFill>
              </a:rPr>
              <a:t>Here is the "Peer Reviewed" indication in the "display" section of the PNX:</a:t>
            </a:r>
            <a:endParaRPr lang="en-US" sz="1800" dirty="0">
              <a:ea typeface="Calibri" panose="020F0502020204030204" pitchFamily="34" charset="0"/>
              <a:cs typeface="Arial" panose="020B0604020202020204" pitchFamily="34" charset="0"/>
            </a:endParaRPr>
          </a:p>
        </p:txBody>
      </p:sp>
      <p:sp>
        <p:nvSpPr>
          <p:cNvPr id="7" name="Rectangle 6">
            <a:extLst>
              <a:ext uri="{FF2B5EF4-FFF2-40B4-BE49-F238E27FC236}">
                <a16:creationId xmlns:a16="http://schemas.microsoft.com/office/drawing/2014/main" id="{7EA81241-DB1B-82D6-655A-0773231B1C88}"/>
              </a:ext>
            </a:extLst>
          </p:cNvPr>
          <p:cNvSpPr/>
          <p:nvPr/>
        </p:nvSpPr>
        <p:spPr>
          <a:xfrm>
            <a:off x="3491880" y="2702180"/>
            <a:ext cx="1224136" cy="22961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dirty="0"/>
          </a:p>
        </p:txBody>
      </p:sp>
      <p:sp>
        <p:nvSpPr>
          <p:cNvPr id="15" name="Title 2">
            <a:extLst>
              <a:ext uri="{FF2B5EF4-FFF2-40B4-BE49-F238E27FC236}">
                <a16:creationId xmlns:a16="http://schemas.microsoft.com/office/drawing/2014/main" id="{84F3002F-055B-9B47-14E2-E69CF860B061}"/>
              </a:ext>
            </a:extLst>
          </p:cNvPr>
          <p:cNvSpPr>
            <a:spLocks noGrp="1"/>
          </p:cNvSpPr>
          <p:nvPr>
            <p:ph type="title"/>
          </p:nvPr>
        </p:nvSpPr>
        <p:spPr>
          <a:xfrm>
            <a:off x="395536" y="70415"/>
            <a:ext cx="8424936" cy="576064"/>
          </a:xfrm>
        </p:spPr>
        <p:txBody>
          <a:bodyPr>
            <a:normAutofit/>
          </a:bodyPr>
          <a:lstStyle/>
          <a:p>
            <a:r>
              <a:rPr lang="en-US" dirty="0"/>
              <a:t>A "Peer Reviewed" example</a:t>
            </a:r>
          </a:p>
        </p:txBody>
      </p:sp>
      <p:sp>
        <p:nvSpPr>
          <p:cNvPr id="2" name="Rectangle 1">
            <a:extLst>
              <a:ext uri="{FF2B5EF4-FFF2-40B4-BE49-F238E27FC236}">
                <a16:creationId xmlns:a16="http://schemas.microsoft.com/office/drawing/2014/main" id="{C05F9975-FDCB-E461-5106-485F0ED7FB0F}"/>
              </a:ext>
            </a:extLst>
          </p:cNvPr>
          <p:cNvSpPr/>
          <p:nvPr/>
        </p:nvSpPr>
        <p:spPr>
          <a:xfrm>
            <a:off x="2762165" y="1279542"/>
            <a:ext cx="729715" cy="174038"/>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dirty="0"/>
          </a:p>
        </p:txBody>
      </p:sp>
    </p:spTree>
    <p:extLst>
      <p:ext uri="{BB962C8B-B14F-4D97-AF65-F5344CB8AC3E}">
        <p14:creationId xmlns:p14="http://schemas.microsoft.com/office/powerpoint/2010/main" val="1332932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C34375-E8BF-E580-05E5-AA0395564684}"/>
            </a:ext>
          </a:extLst>
        </p:cNvPr>
        <p:cNvGrpSpPr/>
        <p:nvPr/>
      </p:nvGrpSpPr>
      <p:grpSpPr>
        <a:xfrm>
          <a:off x="0" y="0"/>
          <a:ext cx="0" cy="0"/>
          <a:chOff x="0" y="0"/>
          <a:chExt cx="0" cy="0"/>
        </a:xfrm>
      </p:grpSpPr>
      <p:sp>
        <p:nvSpPr>
          <p:cNvPr id="4" name="Content Placeholder 3">
            <a:extLst>
              <a:ext uri="{FF2B5EF4-FFF2-40B4-BE49-F238E27FC236}">
                <a16:creationId xmlns:a16="http://schemas.microsoft.com/office/drawing/2014/main" id="{1596AF95-C9D4-0909-EE1D-08961F84B2B8}"/>
              </a:ext>
            </a:extLst>
          </p:cNvPr>
          <p:cNvSpPr>
            <a:spLocks noGrp="1"/>
          </p:cNvSpPr>
          <p:nvPr>
            <p:ph idx="1"/>
          </p:nvPr>
        </p:nvSpPr>
        <p:spPr>
          <a:xfrm>
            <a:off x="395536" y="771551"/>
            <a:ext cx="8424936" cy="936104"/>
          </a:xfrm>
        </p:spPr>
        <p:txBody>
          <a:bodyPr>
            <a:normAutofit/>
          </a:bodyPr>
          <a:lstStyle/>
          <a:p>
            <a:pPr>
              <a:lnSpc>
                <a:spcPct val="90000"/>
              </a:lnSpc>
            </a:pPr>
            <a:r>
              <a:rPr lang="en-US" sz="1800" dirty="0">
                <a:solidFill>
                  <a:srgbClr val="3E4C56"/>
                </a:solidFill>
              </a:rPr>
              <a:t>Now let’s look at the journal from which the "Peer Reviewed" citation comes.</a:t>
            </a:r>
          </a:p>
          <a:p>
            <a:pPr>
              <a:lnSpc>
                <a:spcPct val="90000"/>
              </a:lnSpc>
            </a:pPr>
            <a:r>
              <a:rPr lang="en-US" sz="1800" dirty="0">
                <a:solidFill>
                  <a:srgbClr val="3E4C56"/>
                </a:solidFill>
              </a:rPr>
              <a:t>We already stated in the introduction </a:t>
            </a:r>
            <a:r>
              <a:rPr lang="en-US" sz="1800" dirty="0"/>
              <a:t> that the label is based on how the </a:t>
            </a:r>
            <a:r>
              <a:rPr lang="en-US" sz="1800" b="1" dirty="0"/>
              <a:t>journal</a:t>
            </a:r>
            <a:r>
              <a:rPr lang="en-US" sz="1800" dirty="0"/>
              <a:t> is classified, not on an evaluation of </a:t>
            </a:r>
            <a:r>
              <a:rPr lang="en-US" sz="1800" b="1" dirty="0"/>
              <a:t>each individual article</a:t>
            </a:r>
            <a:r>
              <a:rPr lang="en-US" sz="1800" dirty="0"/>
              <a:t>.</a:t>
            </a:r>
          </a:p>
          <a:p>
            <a:pPr>
              <a:lnSpc>
                <a:spcPct val="90000"/>
              </a:lnSpc>
            </a:pPr>
            <a:endParaRPr lang="en-US" sz="1800" dirty="0">
              <a:solidFill>
                <a:srgbClr val="3E4C56"/>
              </a:solidFill>
            </a:endParaRPr>
          </a:p>
          <a:p>
            <a:pPr>
              <a:lnSpc>
                <a:spcPct val="90000"/>
              </a:lnSpc>
            </a:pPr>
            <a:endParaRPr lang="en-US" sz="1800" dirty="0">
              <a:effectLst/>
              <a:ea typeface="Calibri" panose="020F0502020204030204" pitchFamily="34" charset="0"/>
              <a:cs typeface="Arial" panose="020B0604020202020204" pitchFamily="34" charset="0"/>
            </a:endParaRPr>
          </a:p>
        </p:txBody>
      </p:sp>
      <p:sp>
        <p:nvSpPr>
          <p:cNvPr id="14" name="Title 2">
            <a:extLst>
              <a:ext uri="{FF2B5EF4-FFF2-40B4-BE49-F238E27FC236}">
                <a16:creationId xmlns:a16="http://schemas.microsoft.com/office/drawing/2014/main" id="{A661E57F-E1AB-D9FE-2E78-6472ABC6D6D1}"/>
              </a:ext>
            </a:extLst>
          </p:cNvPr>
          <p:cNvSpPr>
            <a:spLocks noGrp="1"/>
          </p:cNvSpPr>
          <p:nvPr>
            <p:ph type="title"/>
          </p:nvPr>
        </p:nvSpPr>
        <p:spPr>
          <a:xfrm>
            <a:off x="395536" y="70415"/>
            <a:ext cx="8424936" cy="576064"/>
          </a:xfrm>
        </p:spPr>
        <p:txBody>
          <a:bodyPr>
            <a:normAutofit/>
          </a:bodyPr>
          <a:lstStyle/>
          <a:p>
            <a:r>
              <a:rPr lang="en-US" dirty="0"/>
              <a:t>A "Peer Reviewed" example</a:t>
            </a:r>
          </a:p>
        </p:txBody>
      </p:sp>
      <p:pic>
        <p:nvPicPr>
          <p:cNvPr id="3" name="Picture 2">
            <a:extLst>
              <a:ext uri="{FF2B5EF4-FFF2-40B4-BE49-F238E27FC236}">
                <a16:creationId xmlns:a16="http://schemas.microsoft.com/office/drawing/2014/main" id="{2FD5EF2A-F81D-0D8D-AB5A-57F6F5A2A200}"/>
              </a:ext>
            </a:extLst>
          </p:cNvPr>
          <p:cNvPicPr>
            <a:picLocks noChangeAspect="1"/>
          </p:cNvPicPr>
          <p:nvPr/>
        </p:nvPicPr>
        <p:blipFill>
          <a:blip r:embed="rId3"/>
          <a:stretch>
            <a:fillRect/>
          </a:stretch>
        </p:blipFill>
        <p:spPr>
          <a:xfrm>
            <a:off x="0" y="1825657"/>
            <a:ext cx="9144000" cy="2258261"/>
          </a:xfrm>
          <a:prstGeom prst="rect">
            <a:avLst/>
          </a:prstGeom>
          <a:ln>
            <a:solidFill>
              <a:schemeClr val="accent1"/>
            </a:solidFill>
          </a:ln>
        </p:spPr>
      </p:pic>
      <p:sp>
        <p:nvSpPr>
          <p:cNvPr id="5" name="Rectangle 4">
            <a:extLst>
              <a:ext uri="{FF2B5EF4-FFF2-40B4-BE49-F238E27FC236}">
                <a16:creationId xmlns:a16="http://schemas.microsoft.com/office/drawing/2014/main" id="{462F2F00-E456-9DF0-6FA5-97DD2DFCA829}"/>
              </a:ext>
            </a:extLst>
          </p:cNvPr>
          <p:cNvSpPr/>
          <p:nvPr/>
        </p:nvSpPr>
        <p:spPr>
          <a:xfrm>
            <a:off x="107504" y="3651870"/>
            <a:ext cx="864096" cy="28803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5A5FE7A-ADFD-2E14-AB4A-EB3A8EC38147}"/>
              </a:ext>
            </a:extLst>
          </p:cNvPr>
          <p:cNvSpPr/>
          <p:nvPr/>
        </p:nvSpPr>
        <p:spPr>
          <a:xfrm>
            <a:off x="1907704" y="3651870"/>
            <a:ext cx="1584176" cy="28803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837154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06D6A6-AF9F-EAAC-E5FB-84AEF17CBCA2}"/>
            </a:ext>
          </a:extLst>
        </p:cNvPr>
        <p:cNvGrpSpPr/>
        <p:nvPr/>
      </p:nvGrpSpPr>
      <p:grpSpPr>
        <a:xfrm>
          <a:off x="0" y="0"/>
          <a:ext cx="0" cy="0"/>
          <a:chOff x="0" y="0"/>
          <a:chExt cx="0" cy="0"/>
        </a:xfrm>
      </p:grpSpPr>
      <p:sp>
        <p:nvSpPr>
          <p:cNvPr id="4" name="Content Placeholder 3">
            <a:extLst>
              <a:ext uri="{FF2B5EF4-FFF2-40B4-BE49-F238E27FC236}">
                <a16:creationId xmlns:a16="http://schemas.microsoft.com/office/drawing/2014/main" id="{E1E5EFB5-C7EC-A269-0E73-015B387F81D5}"/>
              </a:ext>
            </a:extLst>
          </p:cNvPr>
          <p:cNvSpPr>
            <a:spLocks noGrp="1"/>
          </p:cNvSpPr>
          <p:nvPr>
            <p:ph idx="1"/>
          </p:nvPr>
        </p:nvSpPr>
        <p:spPr>
          <a:xfrm>
            <a:off x="395536" y="771550"/>
            <a:ext cx="8424936" cy="839603"/>
          </a:xfrm>
        </p:spPr>
        <p:txBody>
          <a:bodyPr>
            <a:normAutofit/>
          </a:bodyPr>
          <a:lstStyle/>
          <a:p>
            <a:pPr>
              <a:lnSpc>
                <a:spcPct val="90000"/>
              </a:lnSpc>
            </a:pPr>
            <a:r>
              <a:rPr lang="en-US" sz="1800" dirty="0">
                <a:solidFill>
                  <a:srgbClr val="3E4C56"/>
                </a:solidFill>
              </a:rPr>
              <a:t>In the search results we see that the journal (like the citation which came from the journal) is "Peer Reviewed"</a:t>
            </a:r>
            <a:endParaRPr lang="en-US" sz="1800" dirty="0">
              <a:effectLst/>
              <a:ea typeface="Calibri" panose="020F0502020204030204" pitchFamily="34" charset="0"/>
              <a:cs typeface="Arial" panose="020B0604020202020204" pitchFamily="34" charset="0"/>
            </a:endParaRPr>
          </a:p>
        </p:txBody>
      </p:sp>
      <p:sp>
        <p:nvSpPr>
          <p:cNvPr id="15" name="Title 2">
            <a:extLst>
              <a:ext uri="{FF2B5EF4-FFF2-40B4-BE49-F238E27FC236}">
                <a16:creationId xmlns:a16="http://schemas.microsoft.com/office/drawing/2014/main" id="{1F612540-FF95-3E1D-B105-32C135FD008B}"/>
              </a:ext>
            </a:extLst>
          </p:cNvPr>
          <p:cNvSpPr>
            <a:spLocks noGrp="1"/>
          </p:cNvSpPr>
          <p:nvPr>
            <p:ph type="title"/>
          </p:nvPr>
        </p:nvSpPr>
        <p:spPr>
          <a:xfrm>
            <a:off x="395536" y="70415"/>
            <a:ext cx="8424936" cy="576064"/>
          </a:xfrm>
        </p:spPr>
        <p:txBody>
          <a:bodyPr>
            <a:normAutofit/>
          </a:bodyPr>
          <a:lstStyle/>
          <a:p>
            <a:r>
              <a:rPr lang="en-US" dirty="0"/>
              <a:t>A "Peer Reviewed" example</a:t>
            </a:r>
          </a:p>
        </p:txBody>
      </p:sp>
      <p:pic>
        <p:nvPicPr>
          <p:cNvPr id="3" name="Picture 2">
            <a:extLst>
              <a:ext uri="{FF2B5EF4-FFF2-40B4-BE49-F238E27FC236}">
                <a16:creationId xmlns:a16="http://schemas.microsoft.com/office/drawing/2014/main" id="{E5F097D2-8380-BAA9-3F44-BAB6051E89C7}"/>
              </a:ext>
            </a:extLst>
          </p:cNvPr>
          <p:cNvPicPr>
            <a:picLocks noChangeAspect="1"/>
          </p:cNvPicPr>
          <p:nvPr/>
        </p:nvPicPr>
        <p:blipFill>
          <a:blip r:embed="rId3"/>
          <a:stretch>
            <a:fillRect/>
          </a:stretch>
        </p:blipFill>
        <p:spPr>
          <a:xfrm>
            <a:off x="0" y="1760381"/>
            <a:ext cx="9144000" cy="1622738"/>
          </a:xfrm>
          <a:prstGeom prst="rect">
            <a:avLst/>
          </a:prstGeom>
          <a:ln>
            <a:solidFill>
              <a:schemeClr val="accent1"/>
            </a:solidFill>
          </a:ln>
        </p:spPr>
      </p:pic>
      <p:sp>
        <p:nvSpPr>
          <p:cNvPr id="5" name="Rectangle 4">
            <a:extLst>
              <a:ext uri="{FF2B5EF4-FFF2-40B4-BE49-F238E27FC236}">
                <a16:creationId xmlns:a16="http://schemas.microsoft.com/office/drawing/2014/main" id="{F20DCE0D-077B-FDC9-318D-A8F492397DE2}"/>
              </a:ext>
            </a:extLst>
          </p:cNvPr>
          <p:cNvSpPr/>
          <p:nvPr/>
        </p:nvSpPr>
        <p:spPr>
          <a:xfrm>
            <a:off x="1428140" y="1995184"/>
            <a:ext cx="1080120" cy="243877"/>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CB113E08-C0DA-999F-81DF-32E237A89926}"/>
              </a:ext>
            </a:extLst>
          </p:cNvPr>
          <p:cNvSpPr/>
          <p:nvPr/>
        </p:nvSpPr>
        <p:spPr>
          <a:xfrm>
            <a:off x="780068" y="2239061"/>
            <a:ext cx="1919724" cy="243877"/>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Arrow Connector 8">
            <a:extLst>
              <a:ext uri="{FF2B5EF4-FFF2-40B4-BE49-F238E27FC236}">
                <a16:creationId xmlns:a16="http://schemas.microsoft.com/office/drawing/2014/main" id="{170F5ABF-D4DB-31AB-E6B6-E86FAB9179E9}"/>
              </a:ext>
            </a:extLst>
          </p:cNvPr>
          <p:cNvCxnSpPr/>
          <p:nvPr/>
        </p:nvCxnSpPr>
        <p:spPr>
          <a:xfrm flipH="1">
            <a:off x="2483768" y="1557444"/>
            <a:ext cx="792088" cy="39889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358798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8B54C8-5718-73C9-CE5E-9A44875E77FD}"/>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141185A3-38E9-B1A2-422D-0C5AD1D2A50B}"/>
              </a:ext>
            </a:extLst>
          </p:cNvPr>
          <p:cNvPicPr>
            <a:picLocks noChangeAspect="1"/>
          </p:cNvPicPr>
          <p:nvPr/>
        </p:nvPicPr>
        <p:blipFill>
          <a:blip r:embed="rId3"/>
          <a:stretch>
            <a:fillRect/>
          </a:stretch>
        </p:blipFill>
        <p:spPr>
          <a:xfrm>
            <a:off x="1147284" y="1417667"/>
            <a:ext cx="6849431" cy="2810267"/>
          </a:xfrm>
          <a:prstGeom prst="rect">
            <a:avLst/>
          </a:prstGeom>
          <a:ln>
            <a:solidFill>
              <a:schemeClr val="accent1"/>
            </a:solidFill>
          </a:ln>
        </p:spPr>
      </p:pic>
      <p:sp>
        <p:nvSpPr>
          <p:cNvPr id="4" name="Content Placeholder 3">
            <a:extLst>
              <a:ext uri="{FF2B5EF4-FFF2-40B4-BE49-F238E27FC236}">
                <a16:creationId xmlns:a16="http://schemas.microsoft.com/office/drawing/2014/main" id="{C648EA83-B450-5902-A516-A5A9DC5B2D2C}"/>
              </a:ext>
            </a:extLst>
          </p:cNvPr>
          <p:cNvSpPr>
            <a:spLocks noGrp="1"/>
          </p:cNvSpPr>
          <p:nvPr>
            <p:ph idx="1"/>
          </p:nvPr>
        </p:nvSpPr>
        <p:spPr>
          <a:xfrm>
            <a:off x="395536" y="771551"/>
            <a:ext cx="8424936" cy="646116"/>
          </a:xfrm>
        </p:spPr>
        <p:txBody>
          <a:bodyPr>
            <a:noAutofit/>
          </a:bodyPr>
          <a:lstStyle/>
          <a:p>
            <a:pPr>
              <a:lnSpc>
                <a:spcPct val="90000"/>
              </a:lnSpc>
            </a:pPr>
            <a:r>
              <a:rPr lang="en-US" sz="1800" dirty="0">
                <a:solidFill>
                  <a:srgbClr val="3E4C56"/>
                </a:solidFill>
              </a:rPr>
              <a:t>The PNX of the journal also includes a "Peer Reviewed" indication in the "</a:t>
            </a:r>
            <a:r>
              <a:rPr lang="en-US" sz="1800" dirty="0" err="1">
                <a:solidFill>
                  <a:srgbClr val="3E4C56"/>
                </a:solidFill>
              </a:rPr>
              <a:t>addata</a:t>
            </a:r>
            <a:r>
              <a:rPr lang="en-US" sz="1800" dirty="0">
                <a:solidFill>
                  <a:srgbClr val="3E4C56"/>
                </a:solidFill>
              </a:rPr>
              <a:t>" section.</a:t>
            </a:r>
            <a:endParaRPr lang="en-US" sz="1800" dirty="0">
              <a:effectLst/>
              <a:ea typeface="Calibri" panose="020F0502020204030204" pitchFamily="34" charset="0"/>
              <a:cs typeface="Arial" panose="020B0604020202020204" pitchFamily="34" charset="0"/>
            </a:endParaRPr>
          </a:p>
        </p:txBody>
      </p:sp>
      <p:sp>
        <p:nvSpPr>
          <p:cNvPr id="7" name="Rectangle 6">
            <a:extLst>
              <a:ext uri="{FF2B5EF4-FFF2-40B4-BE49-F238E27FC236}">
                <a16:creationId xmlns:a16="http://schemas.microsoft.com/office/drawing/2014/main" id="{30B5FEA5-E782-CE2A-EA5F-420ECE40B45C}"/>
              </a:ext>
            </a:extLst>
          </p:cNvPr>
          <p:cNvSpPr/>
          <p:nvPr/>
        </p:nvSpPr>
        <p:spPr>
          <a:xfrm>
            <a:off x="1147284" y="1417667"/>
            <a:ext cx="760420" cy="217979"/>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2">
            <a:extLst>
              <a:ext uri="{FF2B5EF4-FFF2-40B4-BE49-F238E27FC236}">
                <a16:creationId xmlns:a16="http://schemas.microsoft.com/office/drawing/2014/main" id="{0B234E7A-733C-F5DD-9CCE-72FCBE2368FE}"/>
              </a:ext>
            </a:extLst>
          </p:cNvPr>
          <p:cNvSpPr>
            <a:spLocks noGrp="1"/>
          </p:cNvSpPr>
          <p:nvPr>
            <p:ph type="title"/>
          </p:nvPr>
        </p:nvSpPr>
        <p:spPr>
          <a:xfrm>
            <a:off x="395536" y="70415"/>
            <a:ext cx="8424936" cy="576064"/>
          </a:xfrm>
        </p:spPr>
        <p:txBody>
          <a:bodyPr>
            <a:normAutofit/>
          </a:bodyPr>
          <a:lstStyle/>
          <a:p>
            <a:r>
              <a:rPr lang="en-US" dirty="0"/>
              <a:t>A "Peer Reviewed" example</a:t>
            </a:r>
          </a:p>
        </p:txBody>
      </p:sp>
      <p:sp>
        <p:nvSpPr>
          <p:cNvPr id="8" name="Rectangle 7">
            <a:extLst>
              <a:ext uri="{FF2B5EF4-FFF2-40B4-BE49-F238E27FC236}">
                <a16:creationId xmlns:a16="http://schemas.microsoft.com/office/drawing/2014/main" id="{8F2DB96E-56F9-1233-47DB-0E03E0E1833C}"/>
              </a:ext>
            </a:extLst>
          </p:cNvPr>
          <p:cNvSpPr/>
          <p:nvPr/>
        </p:nvSpPr>
        <p:spPr>
          <a:xfrm>
            <a:off x="1364996" y="3842915"/>
            <a:ext cx="1766844" cy="217979"/>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908758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EC845F-B61D-C554-C936-1225DD1DD1FE}"/>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4D63C0A3-0DA9-D6BD-E464-9EBC66BCABA7}"/>
              </a:ext>
            </a:extLst>
          </p:cNvPr>
          <p:cNvSpPr>
            <a:spLocks noGrp="1"/>
          </p:cNvSpPr>
          <p:nvPr>
            <p:ph type="ctrTitle"/>
          </p:nvPr>
        </p:nvSpPr>
        <p:spPr>
          <a:xfrm>
            <a:off x="107504" y="3319778"/>
            <a:ext cx="9036495" cy="1240583"/>
          </a:xfrm>
        </p:spPr>
        <p:txBody>
          <a:bodyPr/>
          <a:lstStyle/>
          <a:p>
            <a:pPr algn="ctr"/>
            <a:r>
              <a:rPr lang="en-US" sz="2600" dirty="0"/>
              <a:t>An "Open Access" example for a CDI record</a:t>
            </a:r>
          </a:p>
        </p:txBody>
      </p:sp>
    </p:spTree>
    <p:extLst>
      <p:ext uri="{BB962C8B-B14F-4D97-AF65-F5344CB8AC3E}">
        <p14:creationId xmlns:p14="http://schemas.microsoft.com/office/powerpoint/2010/main" val="31590165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C1EC31-DF5D-EF10-56E6-50A5FF40453B}"/>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6B3E46AB-8EA1-1DD9-21BB-BE9E2C79E005}"/>
              </a:ext>
            </a:extLst>
          </p:cNvPr>
          <p:cNvSpPr>
            <a:spLocks noGrp="1"/>
          </p:cNvSpPr>
          <p:nvPr>
            <p:ph type="title"/>
          </p:nvPr>
        </p:nvSpPr>
        <p:spPr/>
        <p:txBody>
          <a:bodyPr>
            <a:normAutofit/>
          </a:bodyPr>
          <a:lstStyle/>
          <a:p>
            <a:r>
              <a:rPr lang="en-US" dirty="0"/>
              <a:t>An "Open Access" example for a CDI record</a:t>
            </a:r>
          </a:p>
        </p:txBody>
      </p:sp>
      <p:sp>
        <p:nvSpPr>
          <p:cNvPr id="4" name="Content Placeholder 3">
            <a:extLst>
              <a:ext uri="{FF2B5EF4-FFF2-40B4-BE49-F238E27FC236}">
                <a16:creationId xmlns:a16="http://schemas.microsoft.com/office/drawing/2014/main" id="{F46E0CC7-A205-EDAE-A019-FD122F3AD3E8}"/>
              </a:ext>
            </a:extLst>
          </p:cNvPr>
          <p:cNvSpPr>
            <a:spLocks noGrp="1"/>
          </p:cNvSpPr>
          <p:nvPr>
            <p:ph idx="1"/>
          </p:nvPr>
        </p:nvSpPr>
        <p:spPr>
          <a:xfrm>
            <a:off x="323528" y="771550"/>
            <a:ext cx="8424936" cy="3816424"/>
          </a:xfrm>
        </p:spPr>
        <p:txBody>
          <a:bodyPr>
            <a:normAutofit/>
          </a:bodyPr>
          <a:lstStyle/>
          <a:p>
            <a:pPr>
              <a:lnSpc>
                <a:spcPct val="90000"/>
              </a:lnSpc>
            </a:pPr>
            <a:r>
              <a:rPr lang="en-US" sz="1800" dirty="0">
                <a:solidFill>
                  <a:srgbClr val="3E4C56"/>
                </a:solidFill>
              </a:rPr>
              <a:t>CDI citation title "The Importance of Feminism" is Open Access.</a:t>
            </a:r>
          </a:p>
          <a:p>
            <a:pPr>
              <a:lnSpc>
                <a:spcPct val="90000"/>
              </a:lnSpc>
            </a:pPr>
            <a:r>
              <a:rPr lang="en-US" sz="1800" dirty="0">
                <a:solidFill>
                  <a:srgbClr val="3E4C56"/>
                </a:solidFill>
              </a:rPr>
              <a:t>It comes from publication " History of women in the Americas, 2017-07, Vol.4" ISSN 2042-6348.</a:t>
            </a:r>
          </a:p>
          <a:p>
            <a:pPr>
              <a:lnSpc>
                <a:spcPct val="90000"/>
              </a:lnSpc>
            </a:pPr>
            <a:r>
              <a:rPr lang="en-US" sz="1800" dirty="0">
                <a:solidFill>
                  <a:srgbClr val="3E4C56"/>
                </a:solidFill>
              </a:rPr>
              <a:t>The publication (and not only the CDI citation) is also Open Access.</a:t>
            </a:r>
          </a:p>
          <a:p>
            <a:pPr>
              <a:lnSpc>
                <a:spcPct val="90000"/>
              </a:lnSpc>
            </a:pPr>
            <a:r>
              <a:rPr lang="en-US" sz="1800" dirty="0">
                <a:solidFill>
                  <a:srgbClr val="3E4C56"/>
                </a:solidFill>
              </a:rPr>
              <a:t>The PNX of both the CDI citation and the resource from which it comes have an indication that the resource is Open Access.</a:t>
            </a:r>
          </a:p>
          <a:p>
            <a:pPr>
              <a:lnSpc>
                <a:spcPct val="90000"/>
              </a:lnSpc>
            </a:pPr>
            <a:r>
              <a:rPr lang="en-US" sz="1800" dirty="0">
                <a:solidFill>
                  <a:srgbClr val="3E4C56"/>
                </a:solidFill>
                <a:ea typeface="Calibri" panose="020F0502020204030204" pitchFamily="34" charset="0"/>
                <a:cs typeface="Arial" panose="020B0604020202020204" pitchFamily="34" charset="0"/>
              </a:rPr>
              <a:t>The "Open Access" facet and the "Open Access" indication on the records exist because the PNX of the records have an "Open Access" indication</a:t>
            </a:r>
            <a:endParaRPr lang="en-US" sz="1800" dirty="0">
              <a:effectLst/>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5469623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99DAE9-033E-50C8-47C3-B727CD4BAC75}"/>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33FA78FA-AEFC-C6FE-195D-F03A512C0255}"/>
              </a:ext>
            </a:extLst>
          </p:cNvPr>
          <p:cNvPicPr>
            <a:picLocks noChangeAspect="1"/>
          </p:cNvPicPr>
          <p:nvPr/>
        </p:nvPicPr>
        <p:blipFill>
          <a:blip r:embed="rId3"/>
          <a:stretch>
            <a:fillRect/>
          </a:stretch>
        </p:blipFill>
        <p:spPr>
          <a:xfrm>
            <a:off x="0" y="1476834"/>
            <a:ext cx="9144000" cy="2238815"/>
          </a:xfrm>
          <a:prstGeom prst="rect">
            <a:avLst/>
          </a:prstGeom>
          <a:ln>
            <a:solidFill>
              <a:schemeClr val="accent1"/>
            </a:solidFill>
          </a:ln>
        </p:spPr>
      </p:pic>
      <p:sp>
        <p:nvSpPr>
          <p:cNvPr id="6" name="Rectangle 5">
            <a:extLst>
              <a:ext uri="{FF2B5EF4-FFF2-40B4-BE49-F238E27FC236}">
                <a16:creationId xmlns:a16="http://schemas.microsoft.com/office/drawing/2014/main" id="{062CD5EC-8612-8209-CF9D-46245B1DF0E7}"/>
              </a:ext>
            </a:extLst>
          </p:cNvPr>
          <p:cNvSpPr/>
          <p:nvPr/>
        </p:nvSpPr>
        <p:spPr>
          <a:xfrm>
            <a:off x="107504" y="3347510"/>
            <a:ext cx="432048" cy="23235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2643CB3C-BDE6-C046-EEBA-1042F0DA9610}"/>
              </a:ext>
            </a:extLst>
          </p:cNvPr>
          <p:cNvSpPr/>
          <p:nvPr/>
        </p:nvSpPr>
        <p:spPr>
          <a:xfrm>
            <a:off x="1907704" y="3325135"/>
            <a:ext cx="2376264" cy="254727"/>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Content Placeholder 3">
            <a:extLst>
              <a:ext uri="{FF2B5EF4-FFF2-40B4-BE49-F238E27FC236}">
                <a16:creationId xmlns:a16="http://schemas.microsoft.com/office/drawing/2014/main" id="{6E3DF792-D0BF-186D-9B1F-AA06AEBC40BE}"/>
              </a:ext>
            </a:extLst>
          </p:cNvPr>
          <p:cNvSpPr>
            <a:spLocks noGrp="1"/>
          </p:cNvSpPr>
          <p:nvPr>
            <p:ph idx="1"/>
          </p:nvPr>
        </p:nvSpPr>
        <p:spPr>
          <a:xfrm>
            <a:off x="323528" y="771550"/>
            <a:ext cx="8424936" cy="576063"/>
          </a:xfrm>
        </p:spPr>
        <p:txBody>
          <a:bodyPr>
            <a:normAutofit/>
          </a:bodyPr>
          <a:lstStyle/>
          <a:p>
            <a:pPr>
              <a:lnSpc>
                <a:spcPct val="90000"/>
              </a:lnSpc>
            </a:pPr>
            <a:r>
              <a:rPr lang="en-US" sz="1800" dirty="0">
                <a:solidFill>
                  <a:srgbClr val="3E4C56"/>
                </a:solidFill>
              </a:rPr>
              <a:t>We will search for the CDI citation</a:t>
            </a:r>
            <a:endParaRPr lang="en-US" sz="1800" dirty="0">
              <a:effectLst/>
              <a:ea typeface="Calibri" panose="020F0502020204030204" pitchFamily="34" charset="0"/>
              <a:cs typeface="Arial" panose="020B0604020202020204" pitchFamily="34" charset="0"/>
            </a:endParaRPr>
          </a:p>
        </p:txBody>
      </p:sp>
      <p:sp>
        <p:nvSpPr>
          <p:cNvPr id="25" name="Title 2">
            <a:extLst>
              <a:ext uri="{FF2B5EF4-FFF2-40B4-BE49-F238E27FC236}">
                <a16:creationId xmlns:a16="http://schemas.microsoft.com/office/drawing/2014/main" id="{345148EC-D1C5-7D7B-FEC5-F0C95BEA8CA5}"/>
              </a:ext>
            </a:extLst>
          </p:cNvPr>
          <p:cNvSpPr>
            <a:spLocks noGrp="1"/>
          </p:cNvSpPr>
          <p:nvPr>
            <p:ph type="title"/>
          </p:nvPr>
        </p:nvSpPr>
        <p:spPr>
          <a:xfrm>
            <a:off x="395536" y="70415"/>
            <a:ext cx="8424936" cy="576064"/>
          </a:xfrm>
        </p:spPr>
        <p:txBody>
          <a:bodyPr>
            <a:normAutofit/>
          </a:bodyPr>
          <a:lstStyle/>
          <a:p>
            <a:r>
              <a:rPr lang="en-US" dirty="0"/>
              <a:t>An "Open Access" example for a CDI record</a:t>
            </a:r>
          </a:p>
        </p:txBody>
      </p:sp>
    </p:spTree>
    <p:extLst>
      <p:ext uri="{BB962C8B-B14F-4D97-AF65-F5344CB8AC3E}">
        <p14:creationId xmlns:p14="http://schemas.microsoft.com/office/powerpoint/2010/main" val="12253690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7645853-B052-4972-8BD1-007D5104ABFD}"/>
              </a:ext>
            </a:extLst>
          </p:cNvPr>
          <p:cNvSpPr/>
          <p:nvPr/>
        </p:nvSpPr>
        <p:spPr>
          <a:xfrm>
            <a:off x="0" y="-14631"/>
            <a:ext cx="9144000" cy="5092030"/>
          </a:xfrm>
          <a:prstGeom prst="rect">
            <a:avLst/>
          </a:prstGeom>
          <a:solidFill>
            <a:srgbClr val="DCF1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Oval 63">
            <a:extLst>
              <a:ext uri="{FF2B5EF4-FFF2-40B4-BE49-F238E27FC236}">
                <a16:creationId xmlns:a16="http://schemas.microsoft.com/office/drawing/2014/main" id="{2ECDBFDC-EF90-41B5-B39B-EC0F2B9E0311}"/>
              </a:ext>
            </a:extLst>
          </p:cNvPr>
          <p:cNvSpPr/>
          <p:nvPr/>
        </p:nvSpPr>
        <p:spPr>
          <a:xfrm>
            <a:off x="88493" y="3860757"/>
            <a:ext cx="3671392" cy="316120"/>
          </a:xfrm>
          <a:prstGeom prst="ellipse">
            <a:avLst/>
          </a:prstGeom>
          <a:solidFill>
            <a:schemeClr val="accent1">
              <a:alpha val="22000"/>
            </a:schemeClr>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Oval 7">
            <a:extLst>
              <a:ext uri="{FF2B5EF4-FFF2-40B4-BE49-F238E27FC236}">
                <a16:creationId xmlns:a16="http://schemas.microsoft.com/office/drawing/2014/main" id="{B677268A-23C9-4D2F-9CF9-2781B3B27CE4}"/>
              </a:ext>
            </a:extLst>
          </p:cNvPr>
          <p:cNvSpPr/>
          <p:nvPr/>
        </p:nvSpPr>
        <p:spPr>
          <a:xfrm>
            <a:off x="155795" y="1226839"/>
            <a:ext cx="2220633" cy="2220633"/>
          </a:xfrm>
          <a:prstGeom prst="ellipse">
            <a:avLst/>
          </a:prstGeom>
          <a:solidFill>
            <a:srgbClr val="92D050">
              <a:alpha val="3098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Circle: Hollow 5">
            <a:extLst>
              <a:ext uri="{FF2B5EF4-FFF2-40B4-BE49-F238E27FC236}">
                <a16:creationId xmlns:a16="http://schemas.microsoft.com/office/drawing/2014/main" id="{5DC8A32E-E808-4445-AEB3-1175FED6D253}"/>
              </a:ext>
            </a:extLst>
          </p:cNvPr>
          <p:cNvSpPr/>
          <p:nvPr/>
        </p:nvSpPr>
        <p:spPr>
          <a:xfrm>
            <a:off x="1137551" y="473180"/>
            <a:ext cx="2633662" cy="2647153"/>
          </a:xfrm>
          <a:prstGeom prst="donut">
            <a:avLst>
              <a:gd name="adj" fmla="val 25820"/>
            </a:avLst>
          </a:prstGeom>
          <a:solidFill>
            <a:srgbClr val="50CFDA">
              <a:alpha val="3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descr="A screenshot of a computer screen&#10;&#10;Description automatically generated">
            <a:extLst>
              <a:ext uri="{FF2B5EF4-FFF2-40B4-BE49-F238E27FC236}">
                <a16:creationId xmlns:a16="http://schemas.microsoft.com/office/drawing/2014/main" id="{A2070CD4-1E11-4930-94E7-60B6910B3D65}"/>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07504" y="1995686"/>
            <a:ext cx="3635896" cy="2010552"/>
          </a:xfrm>
          <a:prstGeom prst="rect">
            <a:avLst/>
          </a:prstGeom>
        </p:spPr>
      </p:pic>
      <p:sp>
        <p:nvSpPr>
          <p:cNvPr id="63" name="Content Placeholder 4">
            <a:extLst>
              <a:ext uri="{FF2B5EF4-FFF2-40B4-BE49-F238E27FC236}">
                <a16:creationId xmlns:a16="http://schemas.microsoft.com/office/drawing/2014/main" id="{2818E309-CE24-45E0-8F37-EFD6121F7540}"/>
              </a:ext>
            </a:extLst>
          </p:cNvPr>
          <p:cNvSpPr>
            <a:spLocks noGrp="1"/>
          </p:cNvSpPr>
          <p:nvPr>
            <p:ph idx="1"/>
          </p:nvPr>
        </p:nvSpPr>
        <p:spPr>
          <a:xfrm>
            <a:off x="3583727" y="565719"/>
            <a:ext cx="5471780" cy="4339766"/>
          </a:xfrm>
        </p:spPr>
        <p:txBody>
          <a:bodyPr>
            <a:normAutofit/>
          </a:bodyPr>
          <a:lstStyle/>
          <a:p>
            <a:pPr marR="0" fontAlgn="auto"/>
            <a:r>
              <a:rPr lang="en-US" sz="2000" dirty="0"/>
              <a:t>Introduction</a:t>
            </a:r>
          </a:p>
          <a:p>
            <a:pPr marR="0" fontAlgn="auto"/>
            <a:r>
              <a:rPr lang="en-US" sz="2000" dirty="0"/>
              <a:t>A "Peer Reviewed" example</a:t>
            </a:r>
          </a:p>
          <a:p>
            <a:pPr marR="0" fontAlgn="auto"/>
            <a:r>
              <a:rPr lang="en-US" sz="2000" dirty="0"/>
              <a:t>An "Open Access" example for a CDI record</a:t>
            </a:r>
          </a:p>
          <a:p>
            <a:r>
              <a:rPr lang="en-US" sz="2000" dirty="0"/>
              <a:t>An "Open Access" example for a local record</a:t>
            </a:r>
          </a:p>
          <a:p>
            <a:r>
              <a:rPr lang="en-US" sz="2000" dirty="0"/>
              <a:t>Further reading (for topics not discussed here)</a:t>
            </a:r>
          </a:p>
          <a:p>
            <a:pPr marR="0" fontAlgn="auto"/>
            <a:endParaRPr lang="en-US" sz="2000" dirty="0"/>
          </a:p>
          <a:p>
            <a:pPr marR="0" fontAlgn="auto"/>
            <a:endParaRPr lang="en-US" sz="2000" dirty="0"/>
          </a:p>
        </p:txBody>
      </p:sp>
      <p:sp>
        <p:nvSpPr>
          <p:cNvPr id="65" name="Rectangle 64">
            <a:extLst>
              <a:ext uri="{FF2B5EF4-FFF2-40B4-BE49-F238E27FC236}">
                <a16:creationId xmlns:a16="http://schemas.microsoft.com/office/drawing/2014/main" id="{821ABC11-5858-4874-80F5-13D2B3FA1369}"/>
              </a:ext>
            </a:extLst>
          </p:cNvPr>
          <p:cNvSpPr/>
          <p:nvPr/>
        </p:nvSpPr>
        <p:spPr>
          <a:xfrm>
            <a:off x="539552" y="2139586"/>
            <a:ext cx="2736304" cy="1696584"/>
          </a:xfrm>
          <a:prstGeom prst="rect">
            <a:avLst/>
          </a:prstGeom>
          <a:gradFill flip="none" rotWithShape="1">
            <a:gsLst>
              <a:gs pos="100000">
                <a:schemeClr val="bg1"/>
              </a:gs>
              <a:gs pos="0">
                <a:srgbClr val="DCF1EC">
                  <a:shade val="100000"/>
                  <a:satMod val="115000"/>
                </a:srgbClr>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2" name="Graphic 10">
            <a:extLst>
              <a:ext uri="{FF2B5EF4-FFF2-40B4-BE49-F238E27FC236}">
                <a16:creationId xmlns:a16="http://schemas.microsoft.com/office/drawing/2014/main" id="{DEDC97E6-EC7B-46F0-9A62-3E3CB9D6CC9B}"/>
              </a:ext>
            </a:extLst>
          </p:cNvPr>
          <p:cNvGrpSpPr/>
          <p:nvPr/>
        </p:nvGrpSpPr>
        <p:grpSpPr>
          <a:xfrm>
            <a:off x="1043608" y="1689098"/>
            <a:ext cx="1751746" cy="2121541"/>
            <a:chOff x="971600" y="1301449"/>
            <a:chExt cx="1751746" cy="2121541"/>
          </a:xfrm>
        </p:grpSpPr>
        <p:sp>
          <p:nvSpPr>
            <p:cNvPr id="16" name="Freeform: Shape 15">
              <a:extLst>
                <a:ext uri="{FF2B5EF4-FFF2-40B4-BE49-F238E27FC236}">
                  <a16:creationId xmlns:a16="http://schemas.microsoft.com/office/drawing/2014/main" id="{069EF989-3270-4BB7-A0A5-BABA0E57B1D2}"/>
                </a:ext>
              </a:extLst>
            </p:cNvPr>
            <p:cNvSpPr/>
            <p:nvPr/>
          </p:nvSpPr>
          <p:spPr>
            <a:xfrm>
              <a:off x="2482568" y="1301449"/>
              <a:ext cx="240778" cy="1696584"/>
            </a:xfrm>
            <a:custGeom>
              <a:avLst/>
              <a:gdLst>
                <a:gd name="connsiteX0" fmla="*/ 37 w 345444"/>
                <a:gd name="connsiteY0" fmla="*/ 1696584 h 1696584"/>
                <a:gd name="connsiteX1" fmla="*/ 230296 w 345444"/>
                <a:gd name="connsiteY1" fmla="*/ 1696584 h 1696584"/>
                <a:gd name="connsiteX2" fmla="*/ 345445 w 345444"/>
                <a:gd name="connsiteY2" fmla="*/ 1696584 h 1696584"/>
                <a:gd name="connsiteX3" fmla="*/ 230296 w 345444"/>
                <a:gd name="connsiteY3" fmla="*/ 1581436 h 1696584"/>
                <a:gd name="connsiteX4" fmla="*/ 230296 w 345444"/>
                <a:gd name="connsiteY4" fmla="*/ 307730 h 1696584"/>
                <a:gd name="connsiteX5" fmla="*/ 230296 w 345444"/>
                <a:gd name="connsiteY5" fmla="*/ 115148 h 1696584"/>
                <a:gd name="connsiteX6" fmla="*/ 115148 w 345444"/>
                <a:gd name="connsiteY6" fmla="*/ 0 h 1696584"/>
                <a:gd name="connsiteX7" fmla="*/ 115148 w 345444"/>
                <a:gd name="connsiteY7" fmla="*/ 0 h 1696584"/>
                <a:gd name="connsiteX8" fmla="*/ 0 w 345444"/>
                <a:gd name="connsiteY8" fmla="*/ 115148 h 1696584"/>
                <a:gd name="connsiteX9" fmla="*/ 0 w 345444"/>
                <a:gd name="connsiteY9" fmla="*/ 176351 h 1696584"/>
                <a:gd name="connsiteX10" fmla="*/ 0 w 345444"/>
                <a:gd name="connsiteY10" fmla="*/ 307730 h 1696584"/>
                <a:gd name="connsiteX11" fmla="*/ 0 w 345444"/>
                <a:gd name="connsiteY11" fmla="*/ 1696584 h 1696584"/>
                <a:gd name="connsiteX0" fmla="*/ 37 w 230296"/>
                <a:gd name="connsiteY0" fmla="*/ 1696584 h 1696584"/>
                <a:gd name="connsiteX1" fmla="*/ 230296 w 230296"/>
                <a:gd name="connsiteY1" fmla="*/ 1696584 h 1696584"/>
                <a:gd name="connsiteX2" fmla="*/ 230296 w 230296"/>
                <a:gd name="connsiteY2" fmla="*/ 1581436 h 1696584"/>
                <a:gd name="connsiteX3" fmla="*/ 230296 w 230296"/>
                <a:gd name="connsiteY3" fmla="*/ 307730 h 1696584"/>
                <a:gd name="connsiteX4" fmla="*/ 230296 w 230296"/>
                <a:gd name="connsiteY4" fmla="*/ 115148 h 1696584"/>
                <a:gd name="connsiteX5" fmla="*/ 115148 w 230296"/>
                <a:gd name="connsiteY5" fmla="*/ 0 h 1696584"/>
                <a:gd name="connsiteX6" fmla="*/ 115148 w 230296"/>
                <a:gd name="connsiteY6" fmla="*/ 0 h 1696584"/>
                <a:gd name="connsiteX7" fmla="*/ 0 w 230296"/>
                <a:gd name="connsiteY7" fmla="*/ 115148 h 1696584"/>
                <a:gd name="connsiteX8" fmla="*/ 0 w 230296"/>
                <a:gd name="connsiteY8" fmla="*/ 176351 h 1696584"/>
                <a:gd name="connsiteX9" fmla="*/ 0 w 230296"/>
                <a:gd name="connsiteY9" fmla="*/ 307730 h 1696584"/>
                <a:gd name="connsiteX10" fmla="*/ 0 w 230296"/>
                <a:gd name="connsiteY10" fmla="*/ 1696584 h 1696584"/>
                <a:gd name="connsiteX11" fmla="*/ 37 w 230296"/>
                <a:gd name="connsiteY11" fmla="*/ 1696584 h 1696584"/>
                <a:gd name="connsiteX0" fmla="*/ 37 w 230296"/>
                <a:gd name="connsiteY0" fmla="*/ 1696584 h 1696584"/>
                <a:gd name="connsiteX1" fmla="*/ 230296 w 230296"/>
                <a:gd name="connsiteY1" fmla="*/ 1696584 h 1696584"/>
                <a:gd name="connsiteX2" fmla="*/ 230296 w 230296"/>
                <a:gd name="connsiteY2" fmla="*/ 307730 h 1696584"/>
                <a:gd name="connsiteX3" fmla="*/ 230296 w 230296"/>
                <a:gd name="connsiteY3" fmla="*/ 115148 h 1696584"/>
                <a:gd name="connsiteX4" fmla="*/ 115148 w 230296"/>
                <a:gd name="connsiteY4" fmla="*/ 0 h 1696584"/>
                <a:gd name="connsiteX5" fmla="*/ 115148 w 230296"/>
                <a:gd name="connsiteY5" fmla="*/ 0 h 1696584"/>
                <a:gd name="connsiteX6" fmla="*/ 0 w 230296"/>
                <a:gd name="connsiteY6" fmla="*/ 115148 h 1696584"/>
                <a:gd name="connsiteX7" fmla="*/ 0 w 230296"/>
                <a:gd name="connsiteY7" fmla="*/ 176351 h 1696584"/>
                <a:gd name="connsiteX8" fmla="*/ 0 w 230296"/>
                <a:gd name="connsiteY8" fmla="*/ 307730 h 1696584"/>
                <a:gd name="connsiteX9" fmla="*/ 0 w 230296"/>
                <a:gd name="connsiteY9" fmla="*/ 1696584 h 1696584"/>
                <a:gd name="connsiteX10" fmla="*/ 37 w 230296"/>
                <a:gd name="connsiteY10" fmla="*/ 1696584 h 1696584"/>
                <a:gd name="connsiteX0" fmla="*/ 37 w 234237"/>
                <a:gd name="connsiteY0" fmla="*/ 1696584 h 1696584"/>
                <a:gd name="connsiteX1" fmla="*/ 234237 w 234237"/>
                <a:gd name="connsiteY1" fmla="*/ 525994 h 1696584"/>
                <a:gd name="connsiteX2" fmla="*/ 230296 w 234237"/>
                <a:gd name="connsiteY2" fmla="*/ 307730 h 1696584"/>
                <a:gd name="connsiteX3" fmla="*/ 230296 w 234237"/>
                <a:gd name="connsiteY3" fmla="*/ 115148 h 1696584"/>
                <a:gd name="connsiteX4" fmla="*/ 115148 w 234237"/>
                <a:gd name="connsiteY4" fmla="*/ 0 h 1696584"/>
                <a:gd name="connsiteX5" fmla="*/ 115148 w 234237"/>
                <a:gd name="connsiteY5" fmla="*/ 0 h 1696584"/>
                <a:gd name="connsiteX6" fmla="*/ 0 w 234237"/>
                <a:gd name="connsiteY6" fmla="*/ 115148 h 1696584"/>
                <a:gd name="connsiteX7" fmla="*/ 0 w 234237"/>
                <a:gd name="connsiteY7" fmla="*/ 176351 h 1696584"/>
                <a:gd name="connsiteX8" fmla="*/ 0 w 234237"/>
                <a:gd name="connsiteY8" fmla="*/ 307730 h 1696584"/>
                <a:gd name="connsiteX9" fmla="*/ 0 w 234237"/>
                <a:gd name="connsiteY9" fmla="*/ 1696584 h 1696584"/>
                <a:gd name="connsiteX10" fmla="*/ 37 w 234237"/>
                <a:gd name="connsiteY10" fmla="*/ 1696584 h 1696584"/>
                <a:gd name="connsiteX0" fmla="*/ 0 w 238141"/>
                <a:gd name="connsiteY0" fmla="*/ 372281 h 1696584"/>
                <a:gd name="connsiteX1" fmla="*/ 238141 w 238141"/>
                <a:gd name="connsiteY1" fmla="*/ 525994 h 1696584"/>
                <a:gd name="connsiteX2" fmla="*/ 234200 w 238141"/>
                <a:gd name="connsiteY2" fmla="*/ 307730 h 1696584"/>
                <a:gd name="connsiteX3" fmla="*/ 234200 w 238141"/>
                <a:gd name="connsiteY3" fmla="*/ 115148 h 1696584"/>
                <a:gd name="connsiteX4" fmla="*/ 119052 w 238141"/>
                <a:gd name="connsiteY4" fmla="*/ 0 h 1696584"/>
                <a:gd name="connsiteX5" fmla="*/ 119052 w 238141"/>
                <a:gd name="connsiteY5" fmla="*/ 0 h 1696584"/>
                <a:gd name="connsiteX6" fmla="*/ 3904 w 238141"/>
                <a:gd name="connsiteY6" fmla="*/ 115148 h 1696584"/>
                <a:gd name="connsiteX7" fmla="*/ 3904 w 238141"/>
                <a:gd name="connsiteY7" fmla="*/ 176351 h 1696584"/>
                <a:gd name="connsiteX8" fmla="*/ 3904 w 238141"/>
                <a:gd name="connsiteY8" fmla="*/ 307730 h 1696584"/>
                <a:gd name="connsiteX9" fmla="*/ 3904 w 238141"/>
                <a:gd name="connsiteY9" fmla="*/ 1696584 h 1696584"/>
                <a:gd name="connsiteX10" fmla="*/ 0 w 238141"/>
                <a:gd name="connsiteY10" fmla="*/ 372281 h 1696584"/>
                <a:gd name="connsiteX0" fmla="*/ 0 w 246024"/>
                <a:gd name="connsiteY0" fmla="*/ 372281 h 1696584"/>
                <a:gd name="connsiteX1" fmla="*/ 246024 w 246024"/>
                <a:gd name="connsiteY1" fmla="*/ 423518 h 1696584"/>
                <a:gd name="connsiteX2" fmla="*/ 234200 w 246024"/>
                <a:gd name="connsiteY2" fmla="*/ 307730 h 1696584"/>
                <a:gd name="connsiteX3" fmla="*/ 234200 w 246024"/>
                <a:gd name="connsiteY3" fmla="*/ 115148 h 1696584"/>
                <a:gd name="connsiteX4" fmla="*/ 119052 w 246024"/>
                <a:gd name="connsiteY4" fmla="*/ 0 h 1696584"/>
                <a:gd name="connsiteX5" fmla="*/ 119052 w 246024"/>
                <a:gd name="connsiteY5" fmla="*/ 0 h 1696584"/>
                <a:gd name="connsiteX6" fmla="*/ 3904 w 246024"/>
                <a:gd name="connsiteY6" fmla="*/ 115148 h 1696584"/>
                <a:gd name="connsiteX7" fmla="*/ 3904 w 246024"/>
                <a:gd name="connsiteY7" fmla="*/ 176351 h 1696584"/>
                <a:gd name="connsiteX8" fmla="*/ 3904 w 246024"/>
                <a:gd name="connsiteY8" fmla="*/ 307730 h 1696584"/>
                <a:gd name="connsiteX9" fmla="*/ 3904 w 246024"/>
                <a:gd name="connsiteY9" fmla="*/ 1696584 h 1696584"/>
                <a:gd name="connsiteX10" fmla="*/ 0 w 246024"/>
                <a:gd name="connsiteY10" fmla="*/ 372281 h 1696584"/>
                <a:gd name="connsiteX0" fmla="*/ 0 w 240778"/>
                <a:gd name="connsiteY0" fmla="*/ 372281 h 1696584"/>
                <a:gd name="connsiteX1" fmla="*/ 240778 w 240778"/>
                <a:gd name="connsiteY1" fmla="*/ 374563 h 1696584"/>
                <a:gd name="connsiteX2" fmla="*/ 234200 w 240778"/>
                <a:gd name="connsiteY2" fmla="*/ 307730 h 1696584"/>
                <a:gd name="connsiteX3" fmla="*/ 234200 w 240778"/>
                <a:gd name="connsiteY3" fmla="*/ 115148 h 1696584"/>
                <a:gd name="connsiteX4" fmla="*/ 119052 w 240778"/>
                <a:gd name="connsiteY4" fmla="*/ 0 h 1696584"/>
                <a:gd name="connsiteX5" fmla="*/ 119052 w 240778"/>
                <a:gd name="connsiteY5" fmla="*/ 0 h 1696584"/>
                <a:gd name="connsiteX6" fmla="*/ 3904 w 240778"/>
                <a:gd name="connsiteY6" fmla="*/ 115148 h 1696584"/>
                <a:gd name="connsiteX7" fmla="*/ 3904 w 240778"/>
                <a:gd name="connsiteY7" fmla="*/ 176351 h 1696584"/>
                <a:gd name="connsiteX8" fmla="*/ 3904 w 240778"/>
                <a:gd name="connsiteY8" fmla="*/ 307730 h 1696584"/>
                <a:gd name="connsiteX9" fmla="*/ 3904 w 240778"/>
                <a:gd name="connsiteY9" fmla="*/ 1696584 h 1696584"/>
                <a:gd name="connsiteX10" fmla="*/ 0 w 240778"/>
                <a:gd name="connsiteY10" fmla="*/ 372281 h 1696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0778" h="1696584">
                  <a:moveTo>
                    <a:pt x="0" y="372281"/>
                  </a:moveTo>
                  <a:lnTo>
                    <a:pt x="240778" y="374563"/>
                  </a:lnTo>
                  <a:cubicBezTo>
                    <a:pt x="239464" y="301808"/>
                    <a:pt x="235514" y="380485"/>
                    <a:pt x="234200" y="307730"/>
                  </a:cubicBezTo>
                  <a:lnTo>
                    <a:pt x="234200" y="115148"/>
                  </a:lnTo>
                  <a:cubicBezTo>
                    <a:pt x="234200" y="51793"/>
                    <a:pt x="182371" y="0"/>
                    <a:pt x="119052" y="0"/>
                  </a:cubicBezTo>
                  <a:lnTo>
                    <a:pt x="119052" y="0"/>
                  </a:lnTo>
                  <a:cubicBezTo>
                    <a:pt x="55734" y="0"/>
                    <a:pt x="3904" y="51829"/>
                    <a:pt x="3904" y="115148"/>
                  </a:cubicBezTo>
                  <a:lnTo>
                    <a:pt x="3904" y="176351"/>
                  </a:lnTo>
                  <a:lnTo>
                    <a:pt x="3904" y="307730"/>
                  </a:lnTo>
                  <a:lnTo>
                    <a:pt x="3904" y="1696584"/>
                  </a:lnTo>
                  <a:cubicBezTo>
                    <a:pt x="2603" y="1255150"/>
                    <a:pt x="1301" y="813715"/>
                    <a:pt x="0" y="372281"/>
                  </a:cubicBezTo>
                  <a:close/>
                </a:path>
              </a:pathLst>
            </a:custGeom>
            <a:gradFill>
              <a:gsLst>
                <a:gs pos="0">
                  <a:schemeClr val="accent1">
                    <a:lumMod val="40000"/>
                    <a:lumOff val="60000"/>
                  </a:schemeClr>
                </a:gs>
                <a:gs pos="64000">
                  <a:srgbClr val="F4FAF9"/>
                </a:gs>
              </a:gsLst>
              <a:lin ang="5400000" scaled="1"/>
            </a:gradFill>
            <a:ln w="3640" cap="flat">
              <a:noFill/>
              <a:prstDash val="solid"/>
              <a:miter/>
            </a:ln>
          </p:spPr>
          <p:txBody>
            <a:bodyPr rtlCol="0" anchor="ctr"/>
            <a:lstStyle/>
            <a:p>
              <a:endParaRPr lang="en-US" dirty="0"/>
            </a:p>
          </p:txBody>
        </p:sp>
        <p:sp>
          <p:nvSpPr>
            <p:cNvPr id="17" name="Freeform: Shape 16">
              <a:extLst>
                <a:ext uri="{FF2B5EF4-FFF2-40B4-BE49-F238E27FC236}">
                  <a16:creationId xmlns:a16="http://schemas.microsoft.com/office/drawing/2014/main" id="{B3376078-92CC-424D-AF8E-01DB656B661C}"/>
                </a:ext>
              </a:extLst>
            </p:cNvPr>
            <p:cNvSpPr/>
            <p:nvPr/>
          </p:nvSpPr>
          <p:spPr>
            <a:xfrm>
              <a:off x="1199087" y="1301449"/>
              <a:ext cx="1402531" cy="2121541"/>
            </a:xfrm>
            <a:custGeom>
              <a:avLst/>
              <a:gdLst>
                <a:gd name="connsiteX0" fmla="*/ 0 w 1402531"/>
                <a:gd name="connsiteY0" fmla="*/ 2121542 h 2121541"/>
                <a:gd name="connsiteX1" fmla="*/ 1175080 w 1402531"/>
                <a:gd name="connsiteY1" fmla="*/ 2121542 h 2121541"/>
                <a:gd name="connsiteX2" fmla="*/ 1287420 w 1402531"/>
                <a:gd name="connsiteY2" fmla="*/ 2009202 h 2121541"/>
                <a:gd name="connsiteX3" fmla="*/ 1287420 w 1402531"/>
                <a:gd name="connsiteY3" fmla="*/ 115148 h 2121541"/>
                <a:gd name="connsiteX4" fmla="*/ 1402532 w 1402531"/>
                <a:gd name="connsiteY4" fmla="*/ 0 h 2121541"/>
                <a:gd name="connsiteX5" fmla="*/ 108838 w 1402531"/>
                <a:gd name="connsiteY5" fmla="*/ 0 h 2121541"/>
                <a:gd name="connsiteX6" fmla="*/ 108838 w 1402531"/>
                <a:gd name="connsiteY6" fmla="*/ 182 h 2121541"/>
                <a:gd name="connsiteX7" fmla="*/ 0 w 1402531"/>
                <a:gd name="connsiteY7" fmla="*/ 115148 h 2121541"/>
                <a:gd name="connsiteX8" fmla="*/ 0 w 1402531"/>
                <a:gd name="connsiteY8" fmla="*/ 157020 h 2121541"/>
                <a:gd name="connsiteX9" fmla="*/ 0 w 1402531"/>
                <a:gd name="connsiteY9" fmla="*/ 2121542 h 2121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02531" h="2121541">
                  <a:moveTo>
                    <a:pt x="0" y="2121542"/>
                  </a:moveTo>
                  <a:lnTo>
                    <a:pt x="1175080" y="2121542"/>
                  </a:lnTo>
                  <a:cubicBezTo>
                    <a:pt x="1236977" y="2121542"/>
                    <a:pt x="1287420" y="2071062"/>
                    <a:pt x="1287420" y="2009202"/>
                  </a:cubicBezTo>
                  <a:lnTo>
                    <a:pt x="1287420" y="115148"/>
                  </a:lnTo>
                  <a:cubicBezTo>
                    <a:pt x="1287420" y="51793"/>
                    <a:pt x="1339213" y="0"/>
                    <a:pt x="1402532" y="0"/>
                  </a:cubicBezTo>
                  <a:lnTo>
                    <a:pt x="108838" y="0"/>
                  </a:lnTo>
                  <a:lnTo>
                    <a:pt x="108838" y="182"/>
                  </a:lnTo>
                  <a:cubicBezTo>
                    <a:pt x="48401" y="3465"/>
                    <a:pt x="0" y="53908"/>
                    <a:pt x="0" y="115148"/>
                  </a:cubicBezTo>
                  <a:lnTo>
                    <a:pt x="0" y="157020"/>
                  </a:lnTo>
                  <a:lnTo>
                    <a:pt x="0" y="2121542"/>
                  </a:lnTo>
                  <a:close/>
                </a:path>
              </a:pathLst>
            </a:custGeom>
            <a:gradFill flip="none" rotWithShape="1">
              <a:gsLst>
                <a:gs pos="0">
                  <a:srgbClr val="F4FAF9"/>
                </a:gs>
                <a:gs pos="100000">
                  <a:schemeClr val="bg1"/>
                </a:gs>
              </a:gsLst>
              <a:lin ang="16200000" scaled="1"/>
              <a:tileRect/>
            </a:gradFill>
            <a:ln w="3640" cap="flat">
              <a:noFill/>
              <a:prstDash val="solid"/>
              <a:miter/>
            </a:ln>
          </p:spPr>
          <p:txBody>
            <a:bodyPr rtlCol="0" anchor="ctr"/>
            <a:lstStyle/>
            <a:p>
              <a:endParaRPr lang="en-US" dirty="0"/>
            </a:p>
          </p:txBody>
        </p:sp>
        <p:sp>
          <p:nvSpPr>
            <p:cNvPr id="18" name="Freeform: Shape 17">
              <a:extLst>
                <a:ext uri="{FF2B5EF4-FFF2-40B4-BE49-F238E27FC236}">
                  <a16:creationId xmlns:a16="http://schemas.microsoft.com/office/drawing/2014/main" id="{0288AD6B-E73D-44B3-B167-4DF533A5DF22}"/>
                </a:ext>
              </a:extLst>
            </p:cNvPr>
            <p:cNvSpPr/>
            <p:nvPr/>
          </p:nvSpPr>
          <p:spPr>
            <a:xfrm>
              <a:off x="2333499" y="2159716"/>
              <a:ext cx="48875" cy="48875"/>
            </a:xfrm>
            <a:custGeom>
              <a:avLst/>
              <a:gdLst>
                <a:gd name="connsiteX0" fmla="*/ 21957 w 48875"/>
                <a:gd name="connsiteY0" fmla="*/ 47051 h 48875"/>
                <a:gd name="connsiteX1" fmla="*/ 18310 w 48875"/>
                <a:gd name="connsiteY1" fmla="*/ 35489 h 48875"/>
                <a:gd name="connsiteX2" fmla="*/ 13386 w 48875"/>
                <a:gd name="connsiteY2" fmla="*/ 30565 h 48875"/>
                <a:gd name="connsiteX3" fmla="*/ 1824 w 48875"/>
                <a:gd name="connsiteY3" fmla="*/ 26918 h 48875"/>
                <a:gd name="connsiteX4" fmla="*/ 0 w 48875"/>
                <a:gd name="connsiteY4" fmla="*/ 24438 h 48875"/>
                <a:gd name="connsiteX5" fmla="*/ 1824 w 48875"/>
                <a:gd name="connsiteY5" fmla="*/ 21957 h 48875"/>
                <a:gd name="connsiteX6" fmla="*/ 13386 w 48875"/>
                <a:gd name="connsiteY6" fmla="*/ 18310 h 48875"/>
                <a:gd name="connsiteX7" fmla="*/ 18310 w 48875"/>
                <a:gd name="connsiteY7" fmla="*/ 13386 h 48875"/>
                <a:gd name="connsiteX8" fmla="*/ 21957 w 48875"/>
                <a:gd name="connsiteY8" fmla="*/ 1824 h 48875"/>
                <a:gd name="connsiteX9" fmla="*/ 24437 w 48875"/>
                <a:gd name="connsiteY9" fmla="*/ 0 h 48875"/>
                <a:gd name="connsiteX10" fmla="*/ 26918 w 48875"/>
                <a:gd name="connsiteY10" fmla="*/ 1824 h 48875"/>
                <a:gd name="connsiteX11" fmla="*/ 30565 w 48875"/>
                <a:gd name="connsiteY11" fmla="*/ 13386 h 48875"/>
                <a:gd name="connsiteX12" fmla="*/ 35489 w 48875"/>
                <a:gd name="connsiteY12" fmla="*/ 18310 h 48875"/>
                <a:gd name="connsiteX13" fmla="*/ 47051 w 48875"/>
                <a:gd name="connsiteY13" fmla="*/ 21957 h 48875"/>
                <a:gd name="connsiteX14" fmla="*/ 48875 w 48875"/>
                <a:gd name="connsiteY14" fmla="*/ 24438 h 48875"/>
                <a:gd name="connsiteX15" fmla="*/ 47051 w 48875"/>
                <a:gd name="connsiteY15" fmla="*/ 26918 h 48875"/>
                <a:gd name="connsiteX16" fmla="*/ 35489 w 48875"/>
                <a:gd name="connsiteY16" fmla="*/ 30565 h 48875"/>
                <a:gd name="connsiteX17" fmla="*/ 30565 w 48875"/>
                <a:gd name="connsiteY17" fmla="*/ 35489 h 48875"/>
                <a:gd name="connsiteX18" fmla="*/ 26918 w 48875"/>
                <a:gd name="connsiteY18" fmla="*/ 47051 h 48875"/>
                <a:gd name="connsiteX19" fmla="*/ 24437 w 48875"/>
                <a:gd name="connsiteY19" fmla="*/ 48875 h 48875"/>
                <a:gd name="connsiteX20" fmla="*/ 21957 w 48875"/>
                <a:gd name="connsiteY20" fmla="*/ 47051 h 48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8875" h="48875">
                  <a:moveTo>
                    <a:pt x="21957" y="47051"/>
                  </a:moveTo>
                  <a:lnTo>
                    <a:pt x="18310" y="35489"/>
                  </a:lnTo>
                  <a:cubicBezTo>
                    <a:pt x="17544" y="33082"/>
                    <a:pt x="15793" y="31331"/>
                    <a:pt x="13386" y="30565"/>
                  </a:cubicBezTo>
                  <a:lnTo>
                    <a:pt x="1824" y="26918"/>
                  </a:lnTo>
                  <a:cubicBezTo>
                    <a:pt x="729" y="26553"/>
                    <a:pt x="0" y="25605"/>
                    <a:pt x="0" y="24438"/>
                  </a:cubicBezTo>
                  <a:cubicBezTo>
                    <a:pt x="0" y="23270"/>
                    <a:pt x="729" y="22286"/>
                    <a:pt x="1824" y="21957"/>
                  </a:cubicBezTo>
                  <a:lnTo>
                    <a:pt x="13386" y="18310"/>
                  </a:lnTo>
                  <a:cubicBezTo>
                    <a:pt x="15793" y="17544"/>
                    <a:pt x="17544" y="15793"/>
                    <a:pt x="18310" y="13386"/>
                  </a:cubicBezTo>
                  <a:lnTo>
                    <a:pt x="21957" y="1824"/>
                  </a:lnTo>
                  <a:cubicBezTo>
                    <a:pt x="22322" y="729"/>
                    <a:pt x="23270" y="0"/>
                    <a:pt x="24437" y="0"/>
                  </a:cubicBezTo>
                  <a:cubicBezTo>
                    <a:pt x="25605" y="0"/>
                    <a:pt x="26589" y="729"/>
                    <a:pt x="26918" y="1824"/>
                  </a:cubicBezTo>
                  <a:lnTo>
                    <a:pt x="30565" y="13386"/>
                  </a:lnTo>
                  <a:cubicBezTo>
                    <a:pt x="31331" y="15793"/>
                    <a:pt x="33082" y="17544"/>
                    <a:pt x="35489" y="18310"/>
                  </a:cubicBezTo>
                  <a:lnTo>
                    <a:pt x="47051" y="21957"/>
                  </a:lnTo>
                  <a:cubicBezTo>
                    <a:pt x="48146" y="22322"/>
                    <a:pt x="48875" y="23270"/>
                    <a:pt x="48875" y="24438"/>
                  </a:cubicBezTo>
                  <a:cubicBezTo>
                    <a:pt x="48875" y="25605"/>
                    <a:pt x="48146" y="26590"/>
                    <a:pt x="47051" y="26918"/>
                  </a:cubicBezTo>
                  <a:lnTo>
                    <a:pt x="35489" y="30565"/>
                  </a:lnTo>
                  <a:cubicBezTo>
                    <a:pt x="33082" y="31331"/>
                    <a:pt x="31331" y="33082"/>
                    <a:pt x="30565" y="35489"/>
                  </a:cubicBezTo>
                  <a:lnTo>
                    <a:pt x="26918" y="47051"/>
                  </a:lnTo>
                  <a:cubicBezTo>
                    <a:pt x="26553" y="48146"/>
                    <a:pt x="25605" y="48875"/>
                    <a:pt x="24437" y="48875"/>
                  </a:cubicBezTo>
                  <a:cubicBezTo>
                    <a:pt x="23270" y="48875"/>
                    <a:pt x="22286" y="48146"/>
                    <a:pt x="21957" y="47051"/>
                  </a:cubicBezTo>
                </a:path>
              </a:pathLst>
            </a:custGeom>
            <a:solidFill>
              <a:srgbClr val="FFFFFF"/>
            </a:solidFill>
            <a:ln w="3640" cap="flat">
              <a:noFill/>
              <a:prstDash val="solid"/>
              <a:miter/>
            </a:ln>
          </p:spPr>
          <p:txBody>
            <a:bodyPr rtlCol="0" anchor="ctr"/>
            <a:lstStyle/>
            <a:p>
              <a:endParaRPr lang="en-US" dirty="0"/>
            </a:p>
          </p:txBody>
        </p:sp>
        <p:sp>
          <p:nvSpPr>
            <p:cNvPr id="19" name="Freeform: Shape 18">
              <a:extLst>
                <a:ext uri="{FF2B5EF4-FFF2-40B4-BE49-F238E27FC236}">
                  <a16:creationId xmlns:a16="http://schemas.microsoft.com/office/drawing/2014/main" id="{0776B41D-C85C-43DE-B9B4-085F36A687D9}"/>
                </a:ext>
              </a:extLst>
            </p:cNvPr>
            <p:cNvSpPr/>
            <p:nvPr/>
          </p:nvSpPr>
          <p:spPr>
            <a:xfrm>
              <a:off x="2438727" y="2162087"/>
              <a:ext cx="40194" cy="40194"/>
            </a:xfrm>
            <a:custGeom>
              <a:avLst/>
              <a:gdLst>
                <a:gd name="connsiteX0" fmla="*/ 18055 w 40194"/>
                <a:gd name="connsiteY0" fmla="*/ 38699 h 40194"/>
                <a:gd name="connsiteX1" fmla="*/ 15064 w 40194"/>
                <a:gd name="connsiteY1" fmla="*/ 29179 h 40194"/>
                <a:gd name="connsiteX2" fmla="*/ 11015 w 40194"/>
                <a:gd name="connsiteY2" fmla="*/ 25131 h 40194"/>
                <a:gd name="connsiteX3" fmla="*/ 1495 w 40194"/>
                <a:gd name="connsiteY3" fmla="*/ 22140 h 40194"/>
                <a:gd name="connsiteX4" fmla="*/ 0 w 40194"/>
                <a:gd name="connsiteY4" fmla="*/ 20097 h 40194"/>
                <a:gd name="connsiteX5" fmla="*/ 1495 w 40194"/>
                <a:gd name="connsiteY5" fmla="*/ 18055 h 40194"/>
                <a:gd name="connsiteX6" fmla="*/ 11015 w 40194"/>
                <a:gd name="connsiteY6" fmla="*/ 15064 h 40194"/>
                <a:gd name="connsiteX7" fmla="*/ 15064 w 40194"/>
                <a:gd name="connsiteY7" fmla="*/ 11015 h 40194"/>
                <a:gd name="connsiteX8" fmla="*/ 18055 w 40194"/>
                <a:gd name="connsiteY8" fmla="*/ 1495 h 40194"/>
                <a:gd name="connsiteX9" fmla="*/ 20097 w 40194"/>
                <a:gd name="connsiteY9" fmla="*/ 0 h 40194"/>
                <a:gd name="connsiteX10" fmla="*/ 22140 w 40194"/>
                <a:gd name="connsiteY10" fmla="*/ 1495 h 40194"/>
                <a:gd name="connsiteX11" fmla="*/ 25131 w 40194"/>
                <a:gd name="connsiteY11" fmla="*/ 11015 h 40194"/>
                <a:gd name="connsiteX12" fmla="*/ 29179 w 40194"/>
                <a:gd name="connsiteY12" fmla="*/ 15064 h 40194"/>
                <a:gd name="connsiteX13" fmla="*/ 38699 w 40194"/>
                <a:gd name="connsiteY13" fmla="*/ 18055 h 40194"/>
                <a:gd name="connsiteX14" fmla="*/ 40194 w 40194"/>
                <a:gd name="connsiteY14" fmla="*/ 20097 h 40194"/>
                <a:gd name="connsiteX15" fmla="*/ 38699 w 40194"/>
                <a:gd name="connsiteY15" fmla="*/ 22140 h 40194"/>
                <a:gd name="connsiteX16" fmla="*/ 29179 w 40194"/>
                <a:gd name="connsiteY16" fmla="*/ 25131 h 40194"/>
                <a:gd name="connsiteX17" fmla="*/ 25131 w 40194"/>
                <a:gd name="connsiteY17" fmla="*/ 29179 h 40194"/>
                <a:gd name="connsiteX18" fmla="*/ 22140 w 40194"/>
                <a:gd name="connsiteY18" fmla="*/ 38699 h 40194"/>
                <a:gd name="connsiteX19" fmla="*/ 20097 w 40194"/>
                <a:gd name="connsiteY19" fmla="*/ 40194 h 40194"/>
                <a:gd name="connsiteX20" fmla="*/ 18055 w 40194"/>
                <a:gd name="connsiteY20" fmla="*/ 38699 h 40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0194" h="40194">
                  <a:moveTo>
                    <a:pt x="18055" y="38699"/>
                  </a:moveTo>
                  <a:lnTo>
                    <a:pt x="15064" y="29179"/>
                  </a:lnTo>
                  <a:cubicBezTo>
                    <a:pt x="14444" y="27173"/>
                    <a:pt x="13021" y="25751"/>
                    <a:pt x="11015" y="25131"/>
                  </a:cubicBezTo>
                  <a:lnTo>
                    <a:pt x="1495" y="22140"/>
                  </a:lnTo>
                  <a:cubicBezTo>
                    <a:pt x="584" y="21848"/>
                    <a:pt x="0" y="21045"/>
                    <a:pt x="0" y="20097"/>
                  </a:cubicBezTo>
                  <a:cubicBezTo>
                    <a:pt x="0" y="19149"/>
                    <a:pt x="584" y="18346"/>
                    <a:pt x="1495" y="18055"/>
                  </a:cubicBezTo>
                  <a:lnTo>
                    <a:pt x="11015" y="15064"/>
                  </a:lnTo>
                  <a:cubicBezTo>
                    <a:pt x="13021" y="14444"/>
                    <a:pt x="14444" y="13021"/>
                    <a:pt x="15064" y="11015"/>
                  </a:cubicBezTo>
                  <a:lnTo>
                    <a:pt x="18055" y="1495"/>
                  </a:lnTo>
                  <a:cubicBezTo>
                    <a:pt x="18346" y="584"/>
                    <a:pt x="19149" y="0"/>
                    <a:pt x="20097" y="0"/>
                  </a:cubicBezTo>
                  <a:cubicBezTo>
                    <a:pt x="21046" y="0"/>
                    <a:pt x="21848" y="584"/>
                    <a:pt x="22140" y="1495"/>
                  </a:cubicBezTo>
                  <a:lnTo>
                    <a:pt x="25131" y="11015"/>
                  </a:lnTo>
                  <a:cubicBezTo>
                    <a:pt x="25751" y="13021"/>
                    <a:pt x="27173" y="14444"/>
                    <a:pt x="29179" y="15064"/>
                  </a:cubicBezTo>
                  <a:lnTo>
                    <a:pt x="38699" y="18055"/>
                  </a:lnTo>
                  <a:cubicBezTo>
                    <a:pt x="39611" y="18346"/>
                    <a:pt x="40194" y="19149"/>
                    <a:pt x="40194" y="20097"/>
                  </a:cubicBezTo>
                  <a:cubicBezTo>
                    <a:pt x="40194" y="21045"/>
                    <a:pt x="39611" y="21848"/>
                    <a:pt x="38699" y="22140"/>
                  </a:cubicBezTo>
                  <a:lnTo>
                    <a:pt x="29179" y="25131"/>
                  </a:lnTo>
                  <a:cubicBezTo>
                    <a:pt x="27173" y="25751"/>
                    <a:pt x="25751" y="27173"/>
                    <a:pt x="25131" y="29179"/>
                  </a:cubicBezTo>
                  <a:lnTo>
                    <a:pt x="22140" y="38699"/>
                  </a:lnTo>
                  <a:cubicBezTo>
                    <a:pt x="21848" y="39611"/>
                    <a:pt x="21046" y="40194"/>
                    <a:pt x="20097" y="40194"/>
                  </a:cubicBezTo>
                  <a:cubicBezTo>
                    <a:pt x="19149" y="40194"/>
                    <a:pt x="18346" y="39611"/>
                    <a:pt x="18055" y="38699"/>
                  </a:cubicBezTo>
                </a:path>
              </a:pathLst>
            </a:custGeom>
            <a:solidFill>
              <a:srgbClr val="FFFFFF"/>
            </a:solidFill>
            <a:ln w="3640" cap="flat">
              <a:noFill/>
              <a:prstDash val="solid"/>
              <a:miter/>
            </a:ln>
          </p:spPr>
          <p:txBody>
            <a:bodyPr rtlCol="0" anchor="ctr"/>
            <a:lstStyle/>
            <a:p>
              <a:endParaRPr lang="en-US" dirty="0"/>
            </a:p>
          </p:txBody>
        </p:sp>
        <p:sp>
          <p:nvSpPr>
            <p:cNvPr id="26" name="Freeform: Shape 25">
              <a:extLst>
                <a:ext uri="{FF2B5EF4-FFF2-40B4-BE49-F238E27FC236}">
                  <a16:creationId xmlns:a16="http://schemas.microsoft.com/office/drawing/2014/main" id="{23F54096-7774-431A-B89B-F1F9497659B9}"/>
                </a:ext>
              </a:extLst>
            </p:cNvPr>
            <p:cNvSpPr/>
            <p:nvPr/>
          </p:nvSpPr>
          <p:spPr>
            <a:xfrm>
              <a:off x="1342393" y="1801251"/>
              <a:ext cx="209506" cy="209506"/>
            </a:xfrm>
            <a:custGeom>
              <a:avLst/>
              <a:gdLst>
                <a:gd name="connsiteX0" fmla="*/ 181567 w 209506"/>
                <a:gd name="connsiteY0" fmla="*/ 27939 h 209506"/>
                <a:gd name="connsiteX1" fmla="*/ 27939 w 209506"/>
                <a:gd name="connsiteY1" fmla="*/ 27939 h 209506"/>
                <a:gd name="connsiteX2" fmla="*/ 27939 w 209506"/>
                <a:gd name="connsiteY2" fmla="*/ 181567 h 209506"/>
                <a:gd name="connsiteX3" fmla="*/ 181567 w 209506"/>
                <a:gd name="connsiteY3" fmla="*/ 181567 h 209506"/>
                <a:gd name="connsiteX4" fmla="*/ 181567 w 209506"/>
                <a:gd name="connsiteY4" fmla="*/ 27939 h 209506"/>
                <a:gd name="connsiteX5" fmla="*/ 13969 w 209506"/>
                <a:gd name="connsiteY5" fmla="*/ 0 h 209506"/>
                <a:gd name="connsiteX6" fmla="*/ 209506 w 209506"/>
                <a:gd name="connsiteY6" fmla="*/ 0 h 209506"/>
                <a:gd name="connsiteX7" fmla="*/ 209506 w 209506"/>
                <a:gd name="connsiteY7" fmla="*/ 209506 h 209506"/>
                <a:gd name="connsiteX8" fmla="*/ 0 w 209506"/>
                <a:gd name="connsiteY8" fmla="*/ 209506 h 209506"/>
                <a:gd name="connsiteX9" fmla="*/ 0 w 209506"/>
                <a:gd name="connsiteY9" fmla="*/ 0 h 209506"/>
                <a:gd name="connsiteX10" fmla="*/ 13969 w 209506"/>
                <a:gd name="connsiteY10" fmla="*/ 0 h 209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9506" h="209506">
                  <a:moveTo>
                    <a:pt x="181567" y="27939"/>
                  </a:moveTo>
                  <a:lnTo>
                    <a:pt x="27939" y="27939"/>
                  </a:lnTo>
                  <a:lnTo>
                    <a:pt x="27939" y="181567"/>
                  </a:lnTo>
                  <a:lnTo>
                    <a:pt x="181567" y="181567"/>
                  </a:lnTo>
                  <a:lnTo>
                    <a:pt x="181567" y="27939"/>
                  </a:lnTo>
                  <a:close/>
                  <a:moveTo>
                    <a:pt x="13969" y="0"/>
                  </a:moveTo>
                  <a:lnTo>
                    <a:pt x="209506" y="0"/>
                  </a:lnTo>
                  <a:lnTo>
                    <a:pt x="209506" y="209506"/>
                  </a:lnTo>
                  <a:lnTo>
                    <a:pt x="0" y="209506"/>
                  </a:lnTo>
                  <a:lnTo>
                    <a:pt x="0" y="0"/>
                  </a:lnTo>
                  <a:lnTo>
                    <a:pt x="13969" y="0"/>
                  </a:lnTo>
                  <a:close/>
                </a:path>
              </a:pathLst>
            </a:custGeom>
            <a:solidFill>
              <a:srgbClr val="486AE5"/>
            </a:solidFill>
            <a:ln w="3640" cap="flat">
              <a:noFill/>
              <a:prstDash val="solid"/>
              <a:miter/>
            </a:ln>
          </p:spPr>
          <p:txBody>
            <a:bodyPr rtlCol="0" anchor="ctr"/>
            <a:lstStyle/>
            <a:p>
              <a:endParaRPr lang="en-US" dirty="0"/>
            </a:p>
          </p:txBody>
        </p:sp>
        <p:sp>
          <p:nvSpPr>
            <p:cNvPr id="27" name="Freeform: Shape 26">
              <a:extLst>
                <a:ext uri="{FF2B5EF4-FFF2-40B4-BE49-F238E27FC236}">
                  <a16:creationId xmlns:a16="http://schemas.microsoft.com/office/drawing/2014/main" id="{F5EBD387-0EBD-47D2-B9FB-57F765BC9A6D}"/>
                </a:ext>
              </a:extLst>
            </p:cNvPr>
            <p:cNvSpPr/>
            <p:nvPr/>
          </p:nvSpPr>
          <p:spPr>
            <a:xfrm>
              <a:off x="1342393" y="2720393"/>
              <a:ext cx="209506" cy="209506"/>
            </a:xfrm>
            <a:custGeom>
              <a:avLst/>
              <a:gdLst>
                <a:gd name="connsiteX0" fmla="*/ 181567 w 209506"/>
                <a:gd name="connsiteY0" fmla="*/ 27939 h 209506"/>
                <a:gd name="connsiteX1" fmla="*/ 27939 w 209506"/>
                <a:gd name="connsiteY1" fmla="*/ 27939 h 209506"/>
                <a:gd name="connsiteX2" fmla="*/ 27939 w 209506"/>
                <a:gd name="connsiteY2" fmla="*/ 181567 h 209506"/>
                <a:gd name="connsiteX3" fmla="*/ 181567 w 209506"/>
                <a:gd name="connsiteY3" fmla="*/ 181567 h 209506"/>
                <a:gd name="connsiteX4" fmla="*/ 181567 w 209506"/>
                <a:gd name="connsiteY4" fmla="*/ 27939 h 209506"/>
                <a:gd name="connsiteX5" fmla="*/ 13969 w 209506"/>
                <a:gd name="connsiteY5" fmla="*/ 0 h 209506"/>
                <a:gd name="connsiteX6" fmla="*/ 209506 w 209506"/>
                <a:gd name="connsiteY6" fmla="*/ 0 h 209506"/>
                <a:gd name="connsiteX7" fmla="*/ 209506 w 209506"/>
                <a:gd name="connsiteY7" fmla="*/ 209506 h 209506"/>
                <a:gd name="connsiteX8" fmla="*/ 0 w 209506"/>
                <a:gd name="connsiteY8" fmla="*/ 209506 h 209506"/>
                <a:gd name="connsiteX9" fmla="*/ 0 w 209506"/>
                <a:gd name="connsiteY9" fmla="*/ 0 h 209506"/>
                <a:gd name="connsiteX10" fmla="*/ 13969 w 209506"/>
                <a:gd name="connsiteY10" fmla="*/ 0 h 209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9506" h="209506">
                  <a:moveTo>
                    <a:pt x="181567" y="27939"/>
                  </a:moveTo>
                  <a:lnTo>
                    <a:pt x="27939" y="27939"/>
                  </a:lnTo>
                  <a:lnTo>
                    <a:pt x="27939" y="181567"/>
                  </a:lnTo>
                  <a:lnTo>
                    <a:pt x="181567" y="181567"/>
                  </a:lnTo>
                  <a:lnTo>
                    <a:pt x="181567" y="27939"/>
                  </a:lnTo>
                  <a:close/>
                  <a:moveTo>
                    <a:pt x="13969" y="0"/>
                  </a:moveTo>
                  <a:lnTo>
                    <a:pt x="209506" y="0"/>
                  </a:lnTo>
                  <a:lnTo>
                    <a:pt x="209506" y="209506"/>
                  </a:lnTo>
                  <a:lnTo>
                    <a:pt x="0" y="209506"/>
                  </a:lnTo>
                  <a:lnTo>
                    <a:pt x="0" y="0"/>
                  </a:lnTo>
                  <a:lnTo>
                    <a:pt x="13969" y="0"/>
                  </a:lnTo>
                  <a:close/>
                </a:path>
              </a:pathLst>
            </a:custGeom>
            <a:solidFill>
              <a:srgbClr val="486AE5"/>
            </a:solidFill>
            <a:ln w="3640" cap="flat">
              <a:noFill/>
              <a:prstDash val="solid"/>
              <a:miter/>
            </a:ln>
          </p:spPr>
          <p:txBody>
            <a:bodyPr rtlCol="0" anchor="ctr"/>
            <a:lstStyle/>
            <a:p>
              <a:endParaRPr lang="en-US" dirty="0"/>
            </a:p>
          </p:txBody>
        </p:sp>
        <p:sp>
          <p:nvSpPr>
            <p:cNvPr id="28" name="Freeform: Shape 27">
              <a:extLst>
                <a:ext uri="{FF2B5EF4-FFF2-40B4-BE49-F238E27FC236}">
                  <a16:creationId xmlns:a16="http://schemas.microsoft.com/office/drawing/2014/main" id="{EE0A4E57-5D1E-48C9-B744-1C810998BEB6}"/>
                </a:ext>
              </a:extLst>
            </p:cNvPr>
            <p:cNvSpPr/>
            <p:nvPr/>
          </p:nvSpPr>
          <p:spPr>
            <a:xfrm>
              <a:off x="1342393" y="3026774"/>
              <a:ext cx="209506" cy="209506"/>
            </a:xfrm>
            <a:custGeom>
              <a:avLst/>
              <a:gdLst>
                <a:gd name="connsiteX0" fmla="*/ 181567 w 209506"/>
                <a:gd name="connsiteY0" fmla="*/ 27939 h 209506"/>
                <a:gd name="connsiteX1" fmla="*/ 27939 w 209506"/>
                <a:gd name="connsiteY1" fmla="*/ 27939 h 209506"/>
                <a:gd name="connsiteX2" fmla="*/ 27939 w 209506"/>
                <a:gd name="connsiteY2" fmla="*/ 181567 h 209506"/>
                <a:gd name="connsiteX3" fmla="*/ 181567 w 209506"/>
                <a:gd name="connsiteY3" fmla="*/ 181567 h 209506"/>
                <a:gd name="connsiteX4" fmla="*/ 181567 w 209506"/>
                <a:gd name="connsiteY4" fmla="*/ 27939 h 209506"/>
                <a:gd name="connsiteX5" fmla="*/ 13969 w 209506"/>
                <a:gd name="connsiteY5" fmla="*/ 0 h 209506"/>
                <a:gd name="connsiteX6" fmla="*/ 209506 w 209506"/>
                <a:gd name="connsiteY6" fmla="*/ 0 h 209506"/>
                <a:gd name="connsiteX7" fmla="*/ 209506 w 209506"/>
                <a:gd name="connsiteY7" fmla="*/ 209506 h 209506"/>
                <a:gd name="connsiteX8" fmla="*/ 0 w 209506"/>
                <a:gd name="connsiteY8" fmla="*/ 209506 h 209506"/>
                <a:gd name="connsiteX9" fmla="*/ 0 w 209506"/>
                <a:gd name="connsiteY9" fmla="*/ 0 h 209506"/>
                <a:gd name="connsiteX10" fmla="*/ 13969 w 209506"/>
                <a:gd name="connsiteY10" fmla="*/ 0 h 209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9506" h="209506">
                  <a:moveTo>
                    <a:pt x="181567" y="27939"/>
                  </a:moveTo>
                  <a:lnTo>
                    <a:pt x="27939" y="27939"/>
                  </a:lnTo>
                  <a:lnTo>
                    <a:pt x="27939" y="181567"/>
                  </a:lnTo>
                  <a:lnTo>
                    <a:pt x="181567" y="181567"/>
                  </a:lnTo>
                  <a:lnTo>
                    <a:pt x="181567" y="27939"/>
                  </a:lnTo>
                  <a:close/>
                  <a:moveTo>
                    <a:pt x="13969" y="0"/>
                  </a:moveTo>
                  <a:lnTo>
                    <a:pt x="209506" y="0"/>
                  </a:lnTo>
                  <a:lnTo>
                    <a:pt x="209506" y="209506"/>
                  </a:lnTo>
                  <a:lnTo>
                    <a:pt x="0" y="209506"/>
                  </a:lnTo>
                  <a:lnTo>
                    <a:pt x="0" y="0"/>
                  </a:lnTo>
                  <a:lnTo>
                    <a:pt x="13969" y="0"/>
                  </a:lnTo>
                  <a:close/>
                </a:path>
              </a:pathLst>
            </a:custGeom>
            <a:solidFill>
              <a:srgbClr val="486AE5"/>
            </a:solidFill>
            <a:ln w="3640" cap="flat">
              <a:noFill/>
              <a:prstDash val="solid"/>
              <a:miter/>
            </a:ln>
          </p:spPr>
          <p:txBody>
            <a:bodyPr rtlCol="0" anchor="ctr"/>
            <a:lstStyle/>
            <a:p>
              <a:endParaRPr lang="en-US" dirty="0"/>
            </a:p>
          </p:txBody>
        </p:sp>
        <p:sp>
          <p:nvSpPr>
            <p:cNvPr id="29" name="Freeform: Shape 28">
              <a:extLst>
                <a:ext uri="{FF2B5EF4-FFF2-40B4-BE49-F238E27FC236}">
                  <a16:creationId xmlns:a16="http://schemas.microsoft.com/office/drawing/2014/main" id="{ECF9E698-5525-4D42-BCB7-8B65F316E866}"/>
                </a:ext>
              </a:extLst>
            </p:cNvPr>
            <p:cNvSpPr/>
            <p:nvPr/>
          </p:nvSpPr>
          <p:spPr>
            <a:xfrm>
              <a:off x="1388351" y="1862673"/>
              <a:ext cx="117628" cy="86662"/>
            </a:xfrm>
            <a:custGeom>
              <a:avLst/>
              <a:gdLst>
                <a:gd name="connsiteX0" fmla="*/ 15027 w 117628"/>
                <a:gd name="connsiteY0" fmla="*/ 25568 h 86662"/>
                <a:gd name="connsiteX1" fmla="*/ 46030 w 117628"/>
                <a:gd name="connsiteY1" fmla="*/ 56535 h 86662"/>
                <a:gd name="connsiteX2" fmla="*/ 102565 w 117628"/>
                <a:gd name="connsiteY2" fmla="*/ 0 h 86662"/>
                <a:gd name="connsiteX3" fmla="*/ 117628 w 117628"/>
                <a:gd name="connsiteY3" fmla="*/ 15064 h 86662"/>
                <a:gd name="connsiteX4" fmla="*/ 46030 w 117628"/>
                <a:gd name="connsiteY4" fmla="*/ 86662 h 86662"/>
                <a:gd name="connsiteX5" fmla="*/ 0 w 117628"/>
                <a:gd name="connsiteY5" fmla="*/ 40595 h 866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7628" h="86662">
                  <a:moveTo>
                    <a:pt x="15027" y="25568"/>
                  </a:moveTo>
                  <a:lnTo>
                    <a:pt x="46030" y="56535"/>
                  </a:lnTo>
                  <a:lnTo>
                    <a:pt x="102565" y="0"/>
                  </a:lnTo>
                  <a:lnTo>
                    <a:pt x="117628" y="15064"/>
                  </a:lnTo>
                  <a:lnTo>
                    <a:pt x="46030" y="86662"/>
                  </a:lnTo>
                  <a:lnTo>
                    <a:pt x="0" y="40595"/>
                  </a:lnTo>
                  <a:close/>
                </a:path>
              </a:pathLst>
            </a:custGeom>
            <a:solidFill>
              <a:srgbClr val="8CC6FF"/>
            </a:solidFill>
            <a:ln w="3640" cap="flat">
              <a:noFill/>
              <a:prstDash val="solid"/>
              <a:miter/>
            </a:ln>
          </p:spPr>
          <p:txBody>
            <a:bodyPr rtlCol="0" anchor="ctr"/>
            <a:lstStyle/>
            <a:p>
              <a:endParaRPr lang="en-US" dirty="0"/>
            </a:p>
          </p:txBody>
        </p:sp>
        <p:sp>
          <p:nvSpPr>
            <p:cNvPr id="30" name="Freeform: Shape 29">
              <a:extLst>
                <a:ext uri="{FF2B5EF4-FFF2-40B4-BE49-F238E27FC236}">
                  <a16:creationId xmlns:a16="http://schemas.microsoft.com/office/drawing/2014/main" id="{E7528D6C-D617-49AA-AE27-6B0021DCC36C}"/>
                </a:ext>
              </a:extLst>
            </p:cNvPr>
            <p:cNvSpPr/>
            <p:nvPr/>
          </p:nvSpPr>
          <p:spPr>
            <a:xfrm>
              <a:off x="1388351" y="2781815"/>
              <a:ext cx="117628" cy="86662"/>
            </a:xfrm>
            <a:custGeom>
              <a:avLst/>
              <a:gdLst>
                <a:gd name="connsiteX0" fmla="*/ 15027 w 117628"/>
                <a:gd name="connsiteY0" fmla="*/ 25568 h 86662"/>
                <a:gd name="connsiteX1" fmla="*/ 46030 w 117628"/>
                <a:gd name="connsiteY1" fmla="*/ 56535 h 86662"/>
                <a:gd name="connsiteX2" fmla="*/ 102565 w 117628"/>
                <a:gd name="connsiteY2" fmla="*/ 0 h 86662"/>
                <a:gd name="connsiteX3" fmla="*/ 117628 w 117628"/>
                <a:gd name="connsiteY3" fmla="*/ 15064 h 86662"/>
                <a:gd name="connsiteX4" fmla="*/ 46030 w 117628"/>
                <a:gd name="connsiteY4" fmla="*/ 86662 h 86662"/>
                <a:gd name="connsiteX5" fmla="*/ 0 w 117628"/>
                <a:gd name="connsiteY5" fmla="*/ 40595 h 866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7628" h="86662">
                  <a:moveTo>
                    <a:pt x="15027" y="25568"/>
                  </a:moveTo>
                  <a:lnTo>
                    <a:pt x="46030" y="56535"/>
                  </a:lnTo>
                  <a:lnTo>
                    <a:pt x="102565" y="0"/>
                  </a:lnTo>
                  <a:lnTo>
                    <a:pt x="117628" y="15064"/>
                  </a:lnTo>
                  <a:lnTo>
                    <a:pt x="46030" y="86662"/>
                  </a:lnTo>
                  <a:lnTo>
                    <a:pt x="0" y="40595"/>
                  </a:lnTo>
                  <a:close/>
                </a:path>
              </a:pathLst>
            </a:custGeom>
            <a:solidFill>
              <a:srgbClr val="8CC6FF"/>
            </a:solidFill>
            <a:ln w="3640" cap="flat">
              <a:noFill/>
              <a:prstDash val="solid"/>
              <a:miter/>
            </a:ln>
          </p:spPr>
          <p:txBody>
            <a:bodyPr rtlCol="0" anchor="ctr"/>
            <a:lstStyle/>
            <a:p>
              <a:endParaRPr lang="en-US" dirty="0"/>
            </a:p>
          </p:txBody>
        </p:sp>
        <p:sp>
          <p:nvSpPr>
            <p:cNvPr id="31" name="Freeform: Shape 30">
              <a:extLst>
                <a:ext uri="{FF2B5EF4-FFF2-40B4-BE49-F238E27FC236}">
                  <a16:creationId xmlns:a16="http://schemas.microsoft.com/office/drawing/2014/main" id="{ADFF1982-B144-4037-AD97-C69A6BA39B2F}"/>
                </a:ext>
              </a:extLst>
            </p:cNvPr>
            <p:cNvSpPr/>
            <p:nvPr/>
          </p:nvSpPr>
          <p:spPr>
            <a:xfrm>
              <a:off x="1388351" y="3088196"/>
              <a:ext cx="117628" cy="86662"/>
            </a:xfrm>
            <a:custGeom>
              <a:avLst/>
              <a:gdLst>
                <a:gd name="connsiteX0" fmla="*/ 15027 w 117628"/>
                <a:gd name="connsiteY0" fmla="*/ 25568 h 86662"/>
                <a:gd name="connsiteX1" fmla="*/ 46030 w 117628"/>
                <a:gd name="connsiteY1" fmla="*/ 56535 h 86662"/>
                <a:gd name="connsiteX2" fmla="*/ 102565 w 117628"/>
                <a:gd name="connsiteY2" fmla="*/ 0 h 86662"/>
                <a:gd name="connsiteX3" fmla="*/ 117628 w 117628"/>
                <a:gd name="connsiteY3" fmla="*/ 15064 h 86662"/>
                <a:gd name="connsiteX4" fmla="*/ 46030 w 117628"/>
                <a:gd name="connsiteY4" fmla="*/ 86662 h 86662"/>
                <a:gd name="connsiteX5" fmla="*/ 0 w 117628"/>
                <a:gd name="connsiteY5" fmla="*/ 40595 h 866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7628" h="86662">
                  <a:moveTo>
                    <a:pt x="15027" y="25568"/>
                  </a:moveTo>
                  <a:lnTo>
                    <a:pt x="46030" y="56535"/>
                  </a:lnTo>
                  <a:lnTo>
                    <a:pt x="102565" y="0"/>
                  </a:lnTo>
                  <a:lnTo>
                    <a:pt x="117628" y="15064"/>
                  </a:lnTo>
                  <a:lnTo>
                    <a:pt x="46030" y="86662"/>
                  </a:lnTo>
                  <a:lnTo>
                    <a:pt x="0" y="40595"/>
                  </a:lnTo>
                  <a:close/>
                </a:path>
              </a:pathLst>
            </a:custGeom>
            <a:solidFill>
              <a:srgbClr val="FFB0AE"/>
            </a:solidFill>
            <a:ln w="3640" cap="flat">
              <a:noFill/>
              <a:prstDash val="solid"/>
              <a:miter/>
            </a:ln>
          </p:spPr>
          <p:txBody>
            <a:bodyPr rtlCol="0" anchor="ctr"/>
            <a:lstStyle/>
            <a:p>
              <a:endParaRPr lang="en-US" dirty="0"/>
            </a:p>
          </p:txBody>
        </p:sp>
        <p:sp>
          <p:nvSpPr>
            <p:cNvPr id="32" name="Freeform: Shape 31">
              <a:extLst>
                <a:ext uri="{FF2B5EF4-FFF2-40B4-BE49-F238E27FC236}">
                  <a16:creationId xmlns:a16="http://schemas.microsoft.com/office/drawing/2014/main" id="{FD64250C-927F-4D26-9EA7-26ADCDFA46BD}"/>
                </a:ext>
              </a:extLst>
            </p:cNvPr>
            <p:cNvSpPr/>
            <p:nvPr/>
          </p:nvSpPr>
          <p:spPr>
            <a:xfrm>
              <a:off x="1612592" y="1982818"/>
              <a:ext cx="573771" cy="27939"/>
            </a:xfrm>
            <a:custGeom>
              <a:avLst/>
              <a:gdLst>
                <a:gd name="connsiteX0" fmla="*/ 0 w 573771"/>
                <a:gd name="connsiteY0" fmla="*/ 0 h 27939"/>
                <a:gd name="connsiteX1" fmla="*/ 573771 w 573771"/>
                <a:gd name="connsiteY1" fmla="*/ 0 h 27939"/>
                <a:gd name="connsiteX2" fmla="*/ 573771 w 573771"/>
                <a:gd name="connsiteY2" fmla="*/ 27939 h 27939"/>
                <a:gd name="connsiteX3" fmla="*/ 0 w 573771"/>
                <a:gd name="connsiteY3" fmla="*/ 27939 h 27939"/>
              </a:gdLst>
              <a:ahLst/>
              <a:cxnLst>
                <a:cxn ang="0">
                  <a:pos x="connsiteX0" y="connsiteY0"/>
                </a:cxn>
                <a:cxn ang="0">
                  <a:pos x="connsiteX1" y="connsiteY1"/>
                </a:cxn>
                <a:cxn ang="0">
                  <a:pos x="connsiteX2" y="connsiteY2"/>
                </a:cxn>
                <a:cxn ang="0">
                  <a:pos x="connsiteX3" y="connsiteY3"/>
                </a:cxn>
              </a:cxnLst>
              <a:rect l="l" t="t" r="r" b="b"/>
              <a:pathLst>
                <a:path w="573771" h="27939">
                  <a:moveTo>
                    <a:pt x="0" y="0"/>
                  </a:moveTo>
                  <a:lnTo>
                    <a:pt x="573771" y="0"/>
                  </a:lnTo>
                  <a:lnTo>
                    <a:pt x="573771" y="27939"/>
                  </a:lnTo>
                  <a:lnTo>
                    <a:pt x="0" y="27939"/>
                  </a:lnTo>
                  <a:close/>
                </a:path>
              </a:pathLst>
            </a:custGeom>
            <a:solidFill>
              <a:srgbClr val="ABDDD1"/>
            </a:solidFill>
            <a:ln w="3640" cap="flat">
              <a:noFill/>
              <a:prstDash val="solid"/>
              <a:miter/>
            </a:ln>
          </p:spPr>
          <p:txBody>
            <a:bodyPr rtlCol="0" anchor="ctr"/>
            <a:lstStyle/>
            <a:p>
              <a:endParaRPr lang="en-US" dirty="0"/>
            </a:p>
          </p:txBody>
        </p:sp>
        <p:sp>
          <p:nvSpPr>
            <p:cNvPr id="33" name="Freeform: Shape 32">
              <a:extLst>
                <a:ext uri="{FF2B5EF4-FFF2-40B4-BE49-F238E27FC236}">
                  <a16:creationId xmlns:a16="http://schemas.microsoft.com/office/drawing/2014/main" id="{C88BCD45-1BF6-4CFE-AF6C-058CD8C5FEA3}"/>
                </a:ext>
              </a:extLst>
            </p:cNvPr>
            <p:cNvSpPr/>
            <p:nvPr/>
          </p:nvSpPr>
          <p:spPr>
            <a:xfrm>
              <a:off x="1612592" y="2289199"/>
              <a:ext cx="573771" cy="27939"/>
            </a:xfrm>
            <a:custGeom>
              <a:avLst/>
              <a:gdLst>
                <a:gd name="connsiteX0" fmla="*/ 0 w 573771"/>
                <a:gd name="connsiteY0" fmla="*/ 0 h 27939"/>
                <a:gd name="connsiteX1" fmla="*/ 573771 w 573771"/>
                <a:gd name="connsiteY1" fmla="*/ 0 h 27939"/>
                <a:gd name="connsiteX2" fmla="*/ 573771 w 573771"/>
                <a:gd name="connsiteY2" fmla="*/ 27939 h 27939"/>
                <a:gd name="connsiteX3" fmla="*/ 0 w 573771"/>
                <a:gd name="connsiteY3" fmla="*/ 27939 h 27939"/>
              </a:gdLst>
              <a:ahLst/>
              <a:cxnLst>
                <a:cxn ang="0">
                  <a:pos x="connsiteX0" y="connsiteY0"/>
                </a:cxn>
                <a:cxn ang="0">
                  <a:pos x="connsiteX1" y="connsiteY1"/>
                </a:cxn>
                <a:cxn ang="0">
                  <a:pos x="connsiteX2" y="connsiteY2"/>
                </a:cxn>
                <a:cxn ang="0">
                  <a:pos x="connsiteX3" y="connsiteY3"/>
                </a:cxn>
              </a:cxnLst>
              <a:rect l="l" t="t" r="r" b="b"/>
              <a:pathLst>
                <a:path w="573771" h="27939">
                  <a:moveTo>
                    <a:pt x="0" y="0"/>
                  </a:moveTo>
                  <a:lnTo>
                    <a:pt x="573771" y="0"/>
                  </a:lnTo>
                  <a:lnTo>
                    <a:pt x="573771" y="27939"/>
                  </a:lnTo>
                  <a:lnTo>
                    <a:pt x="0" y="27939"/>
                  </a:lnTo>
                  <a:close/>
                </a:path>
              </a:pathLst>
            </a:custGeom>
            <a:solidFill>
              <a:srgbClr val="ABDDD1"/>
            </a:solidFill>
            <a:ln w="3640" cap="flat">
              <a:noFill/>
              <a:prstDash val="solid"/>
              <a:miter/>
            </a:ln>
          </p:spPr>
          <p:txBody>
            <a:bodyPr rtlCol="0" anchor="ctr"/>
            <a:lstStyle/>
            <a:p>
              <a:endParaRPr lang="en-US" dirty="0"/>
            </a:p>
          </p:txBody>
        </p:sp>
        <p:sp>
          <p:nvSpPr>
            <p:cNvPr id="34" name="Freeform: Shape 33">
              <a:extLst>
                <a:ext uri="{FF2B5EF4-FFF2-40B4-BE49-F238E27FC236}">
                  <a16:creationId xmlns:a16="http://schemas.microsoft.com/office/drawing/2014/main" id="{4D807021-CBEE-4223-86E2-E06D398BAA21}"/>
                </a:ext>
              </a:extLst>
            </p:cNvPr>
            <p:cNvSpPr/>
            <p:nvPr/>
          </p:nvSpPr>
          <p:spPr>
            <a:xfrm>
              <a:off x="1612592" y="2595580"/>
              <a:ext cx="573771" cy="27939"/>
            </a:xfrm>
            <a:custGeom>
              <a:avLst/>
              <a:gdLst>
                <a:gd name="connsiteX0" fmla="*/ 0 w 573771"/>
                <a:gd name="connsiteY0" fmla="*/ 0 h 27939"/>
                <a:gd name="connsiteX1" fmla="*/ 573771 w 573771"/>
                <a:gd name="connsiteY1" fmla="*/ 0 h 27939"/>
                <a:gd name="connsiteX2" fmla="*/ 573771 w 573771"/>
                <a:gd name="connsiteY2" fmla="*/ 27939 h 27939"/>
                <a:gd name="connsiteX3" fmla="*/ 0 w 573771"/>
                <a:gd name="connsiteY3" fmla="*/ 27939 h 27939"/>
              </a:gdLst>
              <a:ahLst/>
              <a:cxnLst>
                <a:cxn ang="0">
                  <a:pos x="connsiteX0" y="connsiteY0"/>
                </a:cxn>
                <a:cxn ang="0">
                  <a:pos x="connsiteX1" y="connsiteY1"/>
                </a:cxn>
                <a:cxn ang="0">
                  <a:pos x="connsiteX2" y="connsiteY2"/>
                </a:cxn>
                <a:cxn ang="0">
                  <a:pos x="connsiteX3" y="connsiteY3"/>
                </a:cxn>
              </a:cxnLst>
              <a:rect l="l" t="t" r="r" b="b"/>
              <a:pathLst>
                <a:path w="573771" h="27939">
                  <a:moveTo>
                    <a:pt x="0" y="0"/>
                  </a:moveTo>
                  <a:lnTo>
                    <a:pt x="573771" y="0"/>
                  </a:lnTo>
                  <a:lnTo>
                    <a:pt x="573771" y="27939"/>
                  </a:lnTo>
                  <a:lnTo>
                    <a:pt x="0" y="27939"/>
                  </a:lnTo>
                  <a:close/>
                </a:path>
              </a:pathLst>
            </a:custGeom>
            <a:solidFill>
              <a:srgbClr val="ABDDD1"/>
            </a:solidFill>
            <a:ln w="3640" cap="flat">
              <a:noFill/>
              <a:prstDash val="solid"/>
              <a:miter/>
            </a:ln>
          </p:spPr>
          <p:txBody>
            <a:bodyPr rtlCol="0" anchor="ctr"/>
            <a:lstStyle/>
            <a:p>
              <a:endParaRPr lang="en-US" dirty="0"/>
            </a:p>
          </p:txBody>
        </p:sp>
        <p:sp>
          <p:nvSpPr>
            <p:cNvPr id="35" name="Freeform: Shape 34">
              <a:extLst>
                <a:ext uri="{FF2B5EF4-FFF2-40B4-BE49-F238E27FC236}">
                  <a16:creationId xmlns:a16="http://schemas.microsoft.com/office/drawing/2014/main" id="{96CAA0B1-D387-4382-9B91-95A856A0662F}"/>
                </a:ext>
              </a:extLst>
            </p:cNvPr>
            <p:cNvSpPr/>
            <p:nvPr/>
          </p:nvSpPr>
          <p:spPr>
            <a:xfrm>
              <a:off x="1612592" y="2901960"/>
              <a:ext cx="573771" cy="27939"/>
            </a:xfrm>
            <a:custGeom>
              <a:avLst/>
              <a:gdLst>
                <a:gd name="connsiteX0" fmla="*/ 0 w 573771"/>
                <a:gd name="connsiteY0" fmla="*/ 0 h 27939"/>
                <a:gd name="connsiteX1" fmla="*/ 573771 w 573771"/>
                <a:gd name="connsiteY1" fmla="*/ 0 h 27939"/>
                <a:gd name="connsiteX2" fmla="*/ 573771 w 573771"/>
                <a:gd name="connsiteY2" fmla="*/ 27939 h 27939"/>
                <a:gd name="connsiteX3" fmla="*/ 0 w 573771"/>
                <a:gd name="connsiteY3" fmla="*/ 27939 h 27939"/>
              </a:gdLst>
              <a:ahLst/>
              <a:cxnLst>
                <a:cxn ang="0">
                  <a:pos x="connsiteX0" y="connsiteY0"/>
                </a:cxn>
                <a:cxn ang="0">
                  <a:pos x="connsiteX1" y="connsiteY1"/>
                </a:cxn>
                <a:cxn ang="0">
                  <a:pos x="connsiteX2" y="connsiteY2"/>
                </a:cxn>
                <a:cxn ang="0">
                  <a:pos x="connsiteX3" y="connsiteY3"/>
                </a:cxn>
              </a:cxnLst>
              <a:rect l="l" t="t" r="r" b="b"/>
              <a:pathLst>
                <a:path w="573771" h="27939">
                  <a:moveTo>
                    <a:pt x="0" y="0"/>
                  </a:moveTo>
                  <a:lnTo>
                    <a:pt x="573771" y="0"/>
                  </a:lnTo>
                  <a:lnTo>
                    <a:pt x="573771" y="27939"/>
                  </a:lnTo>
                  <a:lnTo>
                    <a:pt x="0" y="27939"/>
                  </a:lnTo>
                  <a:close/>
                </a:path>
              </a:pathLst>
            </a:custGeom>
            <a:solidFill>
              <a:srgbClr val="ABDDD1"/>
            </a:solidFill>
            <a:ln w="3640" cap="flat">
              <a:noFill/>
              <a:prstDash val="solid"/>
              <a:miter/>
            </a:ln>
          </p:spPr>
          <p:txBody>
            <a:bodyPr rtlCol="0" anchor="ctr"/>
            <a:lstStyle/>
            <a:p>
              <a:endParaRPr lang="en-US" dirty="0"/>
            </a:p>
          </p:txBody>
        </p:sp>
        <p:sp>
          <p:nvSpPr>
            <p:cNvPr id="36" name="Freeform: Shape 35">
              <a:extLst>
                <a:ext uri="{FF2B5EF4-FFF2-40B4-BE49-F238E27FC236}">
                  <a16:creationId xmlns:a16="http://schemas.microsoft.com/office/drawing/2014/main" id="{5FB8DD16-4AD1-4CF6-BE7B-D1656E259009}"/>
                </a:ext>
              </a:extLst>
            </p:cNvPr>
            <p:cNvSpPr/>
            <p:nvPr/>
          </p:nvSpPr>
          <p:spPr>
            <a:xfrm>
              <a:off x="1612592" y="3208341"/>
              <a:ext cx="573771" cy="27939"/>
            </a:xfrm>
            <a:custGeom>
              <a:avLst/>
              <a:gdLst>
                <a:gd name="connsiteX0" fmla="*/ 0 w 573771"/>
                <a:gd name="connsiteY0" fmla="*/ 0 h 27939"/>
                <a:gd name="connsiteX1" fmla="*/ 573771 w 573771"/>
                <a:gd name="connsiteY1" fmla="*/ 0 h 27939"/>
                <a:gd name="connsiteX2" fmla="*/ 573771 w 573771"/>
                <a:gd name="connsiteY2" fmla="*/ 27939 h 27939"/>
                <a:gd name="connsiteX3" fmla="*/ 0 w 573771"/>
                <a:gd name="connsiteY3" fmla="*/ 27939 h 27939"/>
              </a:gdLst>
              <a:ahLst/>
              <a:cxnLst>
                <a:cxn ang="0">
                  <a:pos x="connsiteX0" y="connsiteY0"/>
                </a:cxn>
                <a:cxn ang="0">
                  <a:pos x="connsiteX1" y="connsiteY1"/>
                </a:cxn>
                <a:cxn ang="0">
                  <a:pos x="connsiteX2" y="connsiteY2"/>
                </a:cxn>
                <a:cxn ang="0">
                  <a:pos x="connsiteX3" y="connsiteY3"/>
                </a:cxn>
              </a:cxnLst>
              <a:rect l="l" t="t" r="r" b="b"/>
              <a:pathLst>
                <a:path w="573771" h="27939">
                  <a:moveTo>
                    <a:pt x="0" y="0"/>
                  </a:moveTo>
                  <a:lnTo>
                    <a:pt x="573771" y="0"/>
                  </a:lnTo>
                  <a:lnTo>
                    <a:pt x="573771" y="27939"/>
                  </a:lnTo>
                  <a:lnTo>
                    <a:pt x="0" y="27939"/>
                  </a:lnTo>
                  <a:close/>
                </a:path>
              </a:pathLst>
            </a:custGeom>
            <a:solidFill>
              <a:srgbClr val="8CC6FF"/>
            </a:solidFill>
            <a:ln w="3640" cap="flat">
              <a:noFill/>
              <a:prstDash val="solid"/>
              <a:miter/>
            </a:ln>
          </p:spPr>
          <p:txBody>
            <a:bodyPr rtlCol="0" anchor="ctr"/>
            <a:lstStyle/>
            <a:p>
              <a:endParaRPr lang="en-US" dirty="0"/>
            </a:p>
          </p:txBody>
        </p:sp>
        <p:sp>
          <p:nvSpPr>
            <p:cNvPr id="37" name="Freeform: Shape 36">
              <a:extLst>
                <a:ext uri="{FF2B5EF4-FFF2-40B4-BE49-F238E27FC236}">
                  <a16:creationId xmlns:a16="http://schemas.microsoft.com/office/drawing/2014/main" id="{85E9E752-137C-4E1A-A5BB-CCEB5A34F56E}"/>
                </a:ext>
              </a:extLst>
            </p:cNvPr>
            <p:cNvSpPr/>
            <p:nvPr/>
          </p:nvSpPr>
          <p:spPr>
            <a:xfrm>
              <a:off x="1612592" y="1922709"/>
              <a:ext cx="730572" cy="27939"/>
            </a:xfrm>
            <a:custGeom>
              <a:avLst/>
              <a:gdLst>
                <a:gd name="connsiteX0" fmla="*/ 0 w 730572"/>
                <a:gd name="connsiteY0" fmla="*/ 0 h 27939"/>
                <a:gd name="connsiteX1" fmla="*/ 730573 w 730572"/>
                <a:gd name="connsiteY1" fmla="*/ 0 h 27939"/>
                <a:gd name="connsiteX2" fmla="*/ 730573 w 730572"/>
                <a:gd name="connsiteY2" fmla="*/ 27939 h 27939"/>
                <a:gd name="connsiteX3" fmla="*/ 0 w 730572"/>
                <a:gd name="connsiteY3" fmla="*/ 27939 h 27939"/>
              </a:gdLst>
              <a:ahLst/>
              <a:cxnLst>
                <a:cxn ang="0">
                  <a:pos x="connsiteX0" y="connsiteY0"/>
                </a:cxn>
                <a:cxn ang="0">
                  <a:pos x="connsiteX1" y="connsiteY1"/>
                </a:cxn>
                <a:cxn ang="0">
                  <a:pos x="connsiteX2" y="connsiteY2"/>
                </a:cxn>
                <a:cxn ang="0">
                  <a:pos x="connsiteX3" y="connsiteY3"/>
                </a:cxn>
              </a:cxnLst>
              <a:rect l="l" t="t" r="r" b="b"/>
              <a:pathLst>
                <a:path w="730572" h="27939">
                  <a:moveTo>
                    <a:pt x="0" y="0"/>
                  </a:moveTo>
                  <a:lnTo>
                    <a:pt x="730573" y="0"/>
                  </a:lnTo>
                  <a:lnTo>
                    <a:pt x="730573" y="27939"/>
                  </a:lnTo>
                  <a:lnTo>
                    <a:pt x="0" y="27939"/>
                  </a:lnTo>
                  <a:close/>
                </a:path>
              </a:pathLst>
            </a:custGeom>
            <a:solidFill>
              <a:srgbClr val="ABDDD1"/>
            </a:solidFill>
            <a:ln w="3640" cap="flat">
              <a:noFill/>
              <a:prstDash val="solid"/>
              <a:miter/>
            </a:ln>
          </p:spPr>
          <p:txBody>
            <a:bodyPr rtlCol="0" anchor="ctr"/>
            <a:lstStyle/>
            <a:p>
              <a:endParaRPr lang="en-US" dirty="0"/>
            </a:p>
          </p:txBody>
        </p:sp>
        <p:sp>
          <p:nvSpPr>
            <p:cNvPr id="38" name="Freeform: Shape 37">
              <a:extLst>
                <a:ext uri="{FF2B5EF4-FFF2-40B4-BE49-F238E27FC236}">
                  <a16:creationId xmlns:a16="http://schemas.microsoft.com/office/drawing/2014/main" id="{8CD64C4F-D0CF-412F-9626-21EE0CE0F10B}"/>
                </a:ext>
              </a:extLst>
            </p:cNvPr>
            <p:cNvSpPr/>
            <p:nvPr/>
          </p:nvSpPr>
          <p:spPr>
            <a:xfrm>
              <a:off x="1612592" y="2229090"/>
              <a:ext cx="730572" cy="27939"/>
            </a:xfrm>
            <a:custGeom>
              <a:avLst/>
              <a:gdLst>
                <a:gd name="connsiteX0" fmla="*/ 0 w 730572"/>
                <a:gd name="connsiteY0" fmla="*/ 0 h 27939"/>
                <a:gd name="connsiteX1" fmla="*/ 730573 w 730572"/>
                <a:gd name="connsiteY1" fmla="*/ 0 h 27939"/>
                <a:gd name="connsiteX2" fmla="*/ 730573 w 730572"/>
                <a:gd name="connsiteY2" fmla="*/ 27939 h 27939"/>
                <a:gd name="connsiteX3" fmla="*/ 0 w 730572"/>
                <a:gd name="connsiteY3" fmla="*/ 27939 h 27939"/>
              </a:gdLst>
              <a:ahLst/>
              <a:cxnLst>
                <a:cxn ang="0">
                  <a:pos x="connsiteX0" y="connsiteY0"/>
                </a:cxn>
                <a:cxn ang="0">
                  <a:pos x="connsiteX1" y="connsiteY1"/>
                </a:cxn>
                <a:cxn ang="0">
                  <a:pos x="connsiteX2" y="connsiteY2"/>
                </a:cxn>
                <a:cxn ang="0">
                  <a:pos x="connsiteX3" y="connsiteY3"/>
                </a:cxn>
              </a:cxnLst>
              <a:rect l="l" t="t" r="r" b="b"/>
              <a:pathLst>
                <a:path w="730572" h="27939">
                  <a:moveTo>
                    <a:pt x="0" y="0"/>
                  </a:moveTo>
                  <a:lnTo>
                    <a:pt x="730573" y="0"/>
                  </a:lnTo>
                  <a:lnTo>
                    <a:pt x="730573" y="27939"/>
                  </a:lnTo>
                  <a:lnTo>
                    <a:pt x="0" y="27939"/>
                  </a:lnTo>
                  <a:close/>
                </a:path>
              </a:pathLst>
            </a:custGeom>
            <a:solidFill>
              <a:srgbClr val="ABDDD1"/>
            </a:solidFill>
            <a:ln w="3640" cap="flat">
              <a:noFill/>
              <a:prstDash val="solid"/>
              <a:miter/>
            </a:ln>
          </p:spPr>
          <p:txBody>
            <a:bodyPr rtlCol="0" anchor="ctr"/>
            <a:lstStyle/>
            <a:p>
              <a:endParaRPr lang="en-US" dirty="0"/>
            </a:p>
          </p:txBody>
        </p:sp>
        <p:sp>
          <p:nvSpPr>
            <p:cNvPr id="39" name="Freeform: Shape 38">
              <a:extLst>
                <a:ext uri="{FF2B5EF4-FFF2-40B4-BE49-F238E27FC236}">
                  <a16:creationId xmlns:a16="http://schemas.microsoft.com/office/drawing/2014/main" id="{2ACF6FD0-CF12-40F3-A75E-75E9B54230BE}"/>
                </a:ext>
              </a:extLst>
            </p:cNvPr>
            <p:cNvSpPr/>
            <p:nvPr/>
          </p:nvSpPr>
          <p:spPr>
            <a:xfrm>
              <a:off x="1612592" y="2535471"/>
              <a:ext cx="730572" cy="27939"/>
            </a:xfrm>
            <a:custGeom>
              <a:avLst/>
              <a:gdLst>
                <a:gd name="connsiteX0" fmla="*/ 0 w 730572"/>
                <a:gd name="connsiteY0" fmla="*/ 0 h 27939"/>
                <a:gd name="connsiteX1" fmla="*/ 730573 w 730572"/>
                <a:gd name="connsiteY1" fmla="*/ 0 h 27939"/>
                <a:gd name="connsiteX2" fmla="*/ 730573 w 730572"/>
                <a:gd name="connsiteY2" fmla="*/ 27939 h 27939"/>
                <a:gd name="connsiteX3" fmla="*/ 0 w 730572"/>
                <a:gd name="connsiteY3" fmla="*/ 27939 h 27939"/>
              </a:gdLst>
              <a:ahLst/>
              <a:cxnLst>
                <a:cxn ang="0">
                  <a:pos x="connsiteX0" y="connsiteY0"/>
                </a:cxn>
                <a:cxn ang="0">
                  <a:pos x="connsiteX1" y="connsiteY1"/>
                </a:cxn>
                <a:cxn ang="0">
                  <a:pos x="connsiteX2" y="connsiteY2"/>
                </a:cxn>
                <a:cxn ang="0">
                  <a:pos x="connsiteX3" y="connsiteY3"/>
                </a:cxn>
              </a:cxnLst>
              <a:rect l="l" t="t" r="r" b="b"/>
              <a:pathLst>
                <a:path w="730572" h="27939">
                  <a:moveTo>
                    <a:pt x="0" y="0"/>
                  </a:moveTo>
                  <a:lnTo>
                    <a:pt x="730573" y="0"/>
                  </a:lnTo>
                  <a:lnTo>
                    <a:pt x="730573" y="27939"/>
                  </a:lnTo>
                  <a:lnTo>
                    <a:pt x="0" y="27939"/>
                  </a:lnTo>
                  <a:close/>
                </a:path>
              </a:pathLst>
            </a:custGeom>
            <a:solidFill>
              <a:srgbClr val="ABDDD1"/>
            </a:solidFill>
            <a:ln w="3640" cap="flat">
              <a:noFill/>
              <a:prstDash val="solid"/>
              <a:miter/>
            </a:ln>
          </p:spPr>
          <p:txBody>
            <a:bodyPr rtlCol="0" anchor="ctr"/>
            <a:lstStyle/>
            <a:p>
              <a:endParaRPr lang="en-US" dirty="0"/>
            </a:p>
          </p:txBody>
        </p:sp>
        <p:sp>
          <p:nvSpPr>
            <p:cNvPr id="40" name="Freeform: Shape 39">
              <a:extLst>
                <a:ext uri="{FF2B5EF4-FFF2-40B4-BE49-F238E27FC236}">
                  <a16:creationId xmlns:a16="http://schemas.microsoft.com/office/drawing/2014/main" id="{2CD2394C-C7CD-4EF8-B4ED-FFA31EBBDE6A}"/>
                </a:ext>
              </a:extLst>
            </p:cNvPr>
            <p:cNvSpPr/>
            <p:nvPr/>
          </p:nvSpPr>
          <p:spPr>
            <a:xfrm>
              <a:off x="1612592" y="2841851"/>
              <a:ext cx="730572" cy="27939"/>
            </a:xfrm>
            <a:custGeom>
              <a:avLst/>
              <a:gdLst>
                <a:gd name="connsiteX0" fmla="*/ 0 w 730572"/>
                <a:gd name="connsiteY0" fmla="*/ 0 h 27939"/>
                <a:gd name="connsiteX1" fmla="*/ 730573 w 730572"/>
                <a:gd name="connsiteY1" fmla="*/ 0 h 27939"/>
                <a:gd name="connsiteX2" fmla="*/ 730573 w 730572"/>
                <a:gd name="connsiteY2" fmla="*/ 27939 h 27939"/>
                <a:gd name="connsiteX3" fmla="*/ 0 w 730572"/>
                <a:gd name="connsiteY3" fmla="*/ 27939 h 27939"/>
              </a:gdLst>
              <a:ahLst/>
              <a:cxnLst>
                <a:cxn ang="0">
                  <a:pos x="connsiteX0" y="connsiteY0"/>
                </a:cxn>
                <a:cxn ang="0">
                  <a:pos x="connsiteX1" y="connsiteY1"/>
                </a:cxn>
                <a:cxn ang="0">
                  <a:pos x="connsiteX2" y="connsiteY2"/>
                </a:cxn>
                <a:cxn ang="0">
                  <a:pos x="connsiteX3" y="connsiteY3"/>
                </a:cxn>
              </a:cxnLst>
              <a:rect l="l" t="t" r="r" b="b"/>
              <a:pathLst>
                <a:path w="730572" h="27939">
                  <a:moveTo>
                    <a:pt x="0" y="0"/>
                  </a:moveTo>
                  <a:lnTo>
                    <a:pt x="730573" y="0"/>
                  </a:lnTo>
                  <a:lnTo>
                    <a:pt x="730573" y="27939"/>
                  </a:lnTo>
                  <a:lnTo>
                    <a:pt x="0" y="27939"/>
                  </a:lnTo>
                  <a:close/>
                </a:path>
              </a:pathLst>
            </a:custGeom>
            <a:solidFill>
              <a:srgbClr val="ABDDD1"/>
            </a:solidFill>
            <a:ln w="3640" cap="flat">
              <a:noFill/>
              <a:prstDash val="solid"/>
              <a:miter/>
            </a:ln>
          </p:spPr>
          <p:txBody>
            <a:bodyPr rtlCol="0" anchor="ctr"/>
            <a:lstStyle/>
            <a:p>
              <a:endParaRPr lang="en-US" dirty="0"/>
            </a:p>
          </p:txBody>
        </p:sp>
        <p:sp>
          <p:nvSpPr>
            <p:cNvPr id="41" name="Freeform: Shape 40">
              <a:extLst>
                <a:ext uri="{FF2B5EF4-FFF2-40B4-BE49-F238E27FC236}">
                  <a16:creationId xmlns:a16="http://schemas.microsoft.com/office/drawing/2014/main" id="{2F2BA29D-8C7F-455B-8E77-7F7F4D6D16C1}"/>
                </a:ext>
              </a:extLst>
            </p:cNvPr>
            <p:cNvSpPr/>
            <p:nvPr/>
          </p:nvSpPr>
          <p:spPr>
            <a:xfrm>
              <a:off x="1612592" y="3148232"/>
              <a:ext cx="730572" cy="27939"/>
            </a:xfrm>
            <a:custGeom>
              <a:avLst/>
              <a:gdLst>
                <a:gd name="connsiteX0" fmla="*/ 0 w 730572"/>
                <a:gd name="connsiteY0" fmla="*/ 0 h 27939"/>
                <a:gd name="connsiteX1" fmla="*/ 730573 w 730572"/>
                <a:gd name="connsiteY1" fmla="*/ 0 h 27939"/>
                <a:gd name="connsiteX2" fmla="*/ 730573 w 730572"/>
                <a:gd name="connsiteY2" fmla="*/ 27939 h 27939"/>
                <a:gd name="connsiteX3" fmla="*/ 0 w 730572"/>
                <a:gd name="connsiteY3" fmla="*/ 27939 h 27939"/>
              </a:gdLst>
              <a:ahLst/>
              <a:cxnLst>
                <a:cxn ang="0">
                  <a:pos x="connsiteX0" y="connsiteY0"/>
                </a:cxn>
                <a:cxn ang="0">
                  <a:pos x="connsiteX1" y="connsiteY1"/>
                </a:cxn>
                <a:cxn ang="0">
                  <a:pos x="connsiteX2" y="connsiteY2"/>
                </a:cxn>
                <a:cxn ang="0">
                  <a:pos x="connsiteX3" y="connsiteY3"/>
                </a:cxn>
              </a:cxnLst>
              <a:rect l="l" t="t" r="r" b="b"/>
              <a:pathLst>
                <a:path w="730572" h="27939">
                  <a:moveTo>
                    <a:pt x="0" y="0"/>
                  </a:moveTo>
                  <a:lnTo>
                    <a:pt x="730573" y="0"/>
                  </a:lnTo>
                  <a:lnTo>
                    <a:pt x="730573" y="27939"/>
                  </a:lnTo>
                  <a:lnTo>
                    <a:pt x="0" y="27939"/>
                  </a:lnTo>
                  <a:close/>
                </a:path>
              </a:pathLst>
            </a:custGeom>
            <a:solidFill>
              <a:srgbClr val="8CC6FF"/>
            </a:solidFill>
            <a:ln w="3640" cap="flat">
              <a:noFill/>
              <a:prstDash val="solid"/>
              <a:miter/>
            </a:ln>
          </p:spPr>
          <p:txBody>
            <a:bodyPr rtlCol="0" anchor="ctr"/>
            <a:lstStyle/>
            <a:p>
              <a:endParaRPr lang="en-US" dirty="0"/>
            </a:p>
          </p:txBody>
        </p:sp>
        <p:sp>
          <p:nvSpPr>
            <p:cNvPr id="42" name="Freeform: Shape 41">
              <a:extLst>
                <a:ext uri="{FF2B5EF4-FFF2-40B4-BE49-F238E27FC236}">
                  <a16:creationId xmlns:a16="http://schemas.microsoft.com/office/drawing/2014/main" id="{E2969EF5-E9C9-4921-BCE9-D60DF97C5416}"/>
                </a:ext>
              </a:extLst>
            </p:cNvPr>
            <p:cNvSpPr/>
            <p:nvPr/>
          </p:nvSpPr>
          <p:spPr>
            <a:xfrm>
              <a:off x="1612592" y="1862600"/>
              <a:ext cx="730572" cy="27939"/>
            </a:xfrm>
            <a:custGeom>
              <a:avLst/>
              <a:gdLst>
                <a:gd name="connsiteX0" fmla="*/ 0 w 730572"/>
                <a:gd name="connsiteY0" fmla="*/ 0 h 27939"/>
                <a:gd name="connsiteX1" fmla="*/ 730573 w 730572"/>
                <a:gd name="connsiteY1" fmla="*/ 0 h 27939"/>
                <a:gd name="connsiteX2" fmla="*/ 730573 w 730572"/>
                <a:gd name="connsiteY2" fmla="*/ 27939 h 27939"/>
                <a:gd name="connsiteX3" fmla="*/ 0 w 730572"/>
                <a:gd name="connsiteY3" fmla="*/ 27939 h 27939"/>
              </a:gdLst>
              <a:ahLst/>
              <a:cxnLst>
                <a:cxn ang="0">
                  <a:pos x="connsiteX0" y="connsiteY0"/>
                </a:cxn>
                <a:cxn ang="0">
                  <a:pos x="connsiteX1" y="connsiteY1"/>
                </a:cxn>
                <a:cxn ang="0">
                  <a:pos x="connsiteX2" y="connsiteY2"/>
                </a:cxn>
                <a:cxn ang="0">
                  <a:pos x="connsiteX3" y="connsiteY3"/>
                </a:cxn>
              </a:cxnLst>
              <a:rect l="l" t="t" r="r" b="b"/>
              <a:pathLst>
                <a:path w="730572" h="27939">
                  <a:moveTo>
                    <a:pt x="0" y="0"/>
                  </a:moveTo>
                  <a:lnTo>
                    <a:pt x="730573" y="0"/>
                  </a:lnTo>
                  <a:lnTo>
                    <a:pt x="730573" y="27939"/>
                  </a:lnTo>
                  <a:lnTo>
                    <a:pt x="0" y="27939"/>
                  </a:lnTo>
                  <a:close/>
                </a:path>
              </a:pathLst>
            </a:custGeom>
            <a:solidFill>
              <a:srgbClr val="ABDDD1"/>
            </a:solidFill>
            <a:ln w="3640" cap="flat">
              <a:noFill/>
              <a:prstDash val="solid"/>
              <a:miter/>
            </a:ln>
          </p:spPr>
          <p:txBody>
            <a:bodyPr rtlCol="0" anchor="ctr"/>
            <a:lstStyle/>
            <a:p>
              <a:endParaRPr lang="en-US" dirty="0"/>
            </a:p>
          </p:txBody>
        </p:sp>
        <p:sp>
          <p:nvSpPr>
            <p:cNvPr id="43" name="Freeform: Shape 42">
              <a:extLst>
                <a:ext uri="{FF2B5EF4-FFF2-40B4-BE49-F238E27FC236}">
                  <a16:creationId xmlns:a16="http://schemas.microsoft.com/office/drawing/2014/main" id="{1A27CC3E-F91B-4AA7-8794-1A5700403C4E}"/>
                </a:ext>
              </a:extLst>
            </p:cNvPr>
            <p:cNvSpPr/>
            <p:nvPr/>
          </p:nvSpPr>
          <p:spPr>
            <a:xfrm>
              <a:off x="1612592" y="2168981"/>
              <a:ext cx="730572" cy="27939"/>
            </a:xfrm>
            <a:custGeom>
              <a:avLst/>
              <a:gdLst>
                <a:gd name="connsiteX0" fmla="*/ 0 w 730572"/>
                <a:gd name="connsiteY0" fmla="*/ 0 h 27939"/>
                <a:gd name="connsiteX1" fmla="*/ 730573 w 730572"/>
                <a:gd name="connsiteY1" fmla="*/ 0 h 27939"/>
                <a:gd name="connsiteX2" fmla="*/ 730573 w 730572"/>
                <a:gd name="connsiteY2" fmla="*/ 27939 h 27939"/>
                <a:gd name="connsiteX3" fmla="*/ 0 w 730572"/>
                <a:gd name="connsiteY3" fmla="*/ 27939 h 27939"/>
              </a:gdLst>
              <a:ahLst/>
              <a:cxnLst>
                <a:cxn ang="0">
                  <a:pos x="connsiteX0" y="connsiteY0"/>
                </a:cxn>
                <a:cxn ang="0">
                  <a:pos x="connsiteX1" y="connsiteY1"/>
                </a:cxn>
                <a:cxn ang="0">
                  <a:pos x="connsiteX2" y="connsiteY2"/>
                </a:cxn>
                <a:cxn ang="0">
                  <a:pos x="connsiteX3" y="connsiteY3"/>
                </a:cxn>
              </a:cxnLst>
              <a:rect l="l" t="t" r="r" b="b"/>
              <a:pathLst>
                <a:path w="730572" h="27939">
                  <a:moveTo>
                    <a:pt x="0" y="0"/>
                  </a:moveTo>
                  <a:lnTo>
                    <a:pt x="730573" y="0"/>
                  </a:lnTo>
                  <a:lnTo>
                    <a:pt x="730573" y="27939"/>
                  </a:lnTo>
                  <a:lnTo>
                    <a:pt x="0" y="27939"/>
                  </a:lnTo>
                  <a:close/>
                </a:path>
              </a:pathLst>
            </a:custGeom>
            <a:solidFill>
              <a:srgbClr val="ABDDD1"/>
            </a:solidFill>
            <a:ln w="3640" cap="flat">
              <a:noFill/>
              <a:prstDash val="solid"/>
              <a:miter/>
            </a:ln>
          </p:spPr>
          <p:txBody>
            <a:bodyPr rtlCol="0" anchor="ctr"/>
            <a:lstStyle/>
            <a:p>
              <a:endParaRPr lang="en-US" dirty="0"/>
            </a:p>
          </p:txBody>
        </p:sp>
        <p:sp>
          <p:nvSpPr>
            <p:cNvPr id="44" name="Freeform: Shape 43">
              <a:extLst>
                <a:ext uri="{FF2B5EF4-FFF2-40B4-BE49-F238E27FC236}">
                  <a16:creationId xmlns:a16="http://schemas.microsoft.com/office/drawing/2014/main" id="{89946845-42B0-45B7-9C72-6A1B8A5560B4}"/>
                </a:ext>
              </a:extLst>
            </p:cNvPr>
            <p:cNvSpPr/>
            <p:nvPr/>
          </p:nvSpPr>
          <p:spPr>
            <a:xfrm>
              <a:off x="1612592" y="2475362"/>
              <a:ext cx="730572" cy="27939"/>
            </a:xfrm>
            <a:custGeom>
              <a:avLst/>
              <a:gdLst>
                <a:gd name="connsiteX0" fmla="*/ 0 w 730572"/>
                <a:gd name="connsiteY0" fmla="*/ 0 h 27939"/>
                <a:gd name="connsiteX1" fmla="*/ 730573 w 730572"/>
                <a:gd name="connsiteY1" fmla="*/ 0 h 27939"/>
                <a:gd name="connsiteX2" fmla="*/ 730573 w 730572"/>
                <a:gd name="connsiteY2" fmla="*/ 27939 h 27939"/>
                <a:gd name="connsiteX3" fmla="*/ 0 w 730572"/>
                <a:gd name="connsiteY3" fmla="*/ 27939 h 27939"/>
              </a:gdLst>
              <a:ahLst/>
              <a:cxnLst>
                <a:cxn ang="0">
                  <a:pos x="connsiteX0" y="connsiteY0"/>
                </a:cxn>
                <a:cxn ang="0">
                  <a:pos x="connsiteX1" y="connsiteY1"/>
                </a:cxn>
                <a:cxn ang="0">
                  <a:pos x="connsiteX2" y="connsiteY2"/>
                </a:cxn>
                <a:cxn ang="0">
                  <a:pos x="connsiteX3" y="connsiteY3"/>
                </a:cxn>
              </a:cxnLst>
              <a:rect l="l" t="t" r="r" b="b"/>
              <a:pathLst>
                <a:path w="730572" h="27939">
                  <a:moveTo>
                    <a:pt x="0" y="0"/>
                  </a:moveTo>
                  <a:lnTo>
                    <a:pt x="730573" y="0"/>
                  </a:lnTo>
                  <a:lnTo>
                    <a:pt x="730573" y="27939"/>
                  </a:lnTo>
                  <a:lnTo>
                    <a:pt x="0" y="27939"/>
                  </a:lnTo>
                  <a:close/>
                </a:path>
              </a:pathLst>
            </a:custGeom>
            <a:solidFill>
              <a:srgbClr val="ABDDD1"/>
            </a:solidFill>
            <a:ln w="3640" cap="flat">
              <a:noFill/>
              <a:prstDash val="solid"/>
              <a:miter/>
            </a:ln>
          </p:spPr>
          <p:txBody>
            <a:bodyPr rtlCol="0" anchor="ctr"/>
            <a:lstStyle/>
            <a:p>
              <a:endParaRPr lang="en-US" dirty="0"/>
            </a:p>
          </p:txBody>
        </p:sp>
        <p:sp>
          <p:nvSpPr>
            <p:cNvPr id="45" name="Freeform: Shape 44">
              <a:extLst>
                <a:ext uri="{FF2B5EF4-FFF2-40B4-BE49-F238E27FC236}">
                  <a16:creationId xmlns:a16="http://schemas.microsoft.com/office/drawing/2014/main" id="{4F77DECC-52A9-4578-B2DB-7BA425CFA11E}"/>
                </a:ext>
              </a:extLst>
            </p:cNvPr>
            <p:cNvSpPr/>
            <p:nvPr/>
          </p:nvSpPr>
          <p:spPr>
            <a:xfrm>
              <a:off x="1612592" y="2781742"/>
              <a:ext cx="730572" cy="27939"/>
            </a:xfrm>
            <a:custGeom>
              <a:avLst/>
              <a:gdLst>
                <a:gd name="connsiteX0" fmla="*/ 0 w 730572"/>
                <a:gd name="connsiteY0" fmla="*/ 0 h 27939"/>
                <a:gd name="connsiteX1" fmla="*/ 730573 w 730572"/>
                <a:gd name="connsiteY1" fmla="*/ 0 h 27939"/>
                <a:gd name="connsiteX2" fmla="*/ 730573 w 730572"/>
                <a:gd name="connsiteY2" fmla="*/ 27939 h 27939"/>
                <a:gd name="connsiteX3" fmla="*/ 0 w 730572"/>
                <a:gd name="connsiteY3" fmla="*/ 27939 h 27939"/>
              </a:gdLst>
              <a:ahLst/>
              <a:cxnLst>
                <a:cxn ang="0">
                  <a:pos x="connsiteX0" y="connsiteY0"/>
                </a:cxn>
                <a:cxn ang="0">
                  <a:pos x="connsiteX1" y="connsiteY1"/>
                </a:cxn>
                <a:cxn ang="0">
                  <a:pos x="connsiteX2" y="connsiteY2"/>
                </a:cxn>
                <a:cxn ang="0">
                  <a:pos x="connsiteX3" y="connsiteY3"/>
                </a:cxn>
              </a:cxnLst>
              <a:rect l="l" t="t" r="r" b="b"/>
              <a:pathLst>
                <a:path w="730572" h="27939">
                  <a:moveTo>
                    <a:pt x="0" y="0"/>
                  </a:moveTo>
                  <a:lnTo>
                    <a:pt x="730573" y="0"/>
                  </a:lnTo>
                  <a:lnTo>
                    <a:pt x="730573" y="27939"/>
                  </a:lnTo>
                  <a:lnTo>
                    <a:pt x="0" y="27939"/>
                  </a:lnTo>
                  <a:close/>
                </a:path>
              </a:pathLst>
            </a:custGeom>
            <a:solidFill>
              <a:srgbClr val="ABDDD1"/>
            </a:solidFill>
            <a:ln w="3640" cap="flat">
              <a:noFill/>
              <a:prstDash val="solid"/>
              <a:miter/>
            </a:ln>
          </p:spPr>
          <p:txBody>
            <a:bodyPr rtlCol="0" anchor="ctr"/>
            <a:lstStyle/>
            <a:p>
              <a:endParaRPr lang="en-US" dirty="0"/>
            </a:p>
          </p:txBody>
        </p:sp>
        <p:sp>
          <p:nvSpPr>
            <p:cNvPr id="46" name="Freeform: Shape 45">
              <a:extLst>
                <a:ext uri="{FF2B5EF4-FFF2-40B4-BE49-F238E27FC236}">
                  <a16:creationId xmlns:a16="http://schemas.microsoft.com/office/drawing/2014/main" id="{A0DB9A6C-4F7C-4691-9DD5-8C5113A8F5B6}"/>
                </a:ext>
              </a:extLst>
            </p:cNvPr>
            <p:cNvSpPr/>
            <p:nvPr/>
          </p:nvSpPr>
          <p:spPr>
            <a:xfrm>
              <a:off x="1612592" y="3088123"/>
              <a:ext cx="730572" cy="27939"/>
            </a:xfrm>
            <a:custGeom>
              <a:avLst/>
              <a:gdLst>
                <a:gd name="connsiteX0" fmla="*/ 0 w 730572"/>
                <a:gd name="connsiteY0" fmla="*/ 0 h 27939"/>
                <a:gd name="connsiteX1" fmla="*/ 730573 w 730572"/>
                <a:gd name="connsiteY1" fmla="*/ 0 h 27939"/>
                <a:gd name="connsiteX2" fmla="*/ 730573 w 730572"/>
                <a:gd name="connsiteY2" fmla="*/ 27939 h 27939"/>
                <a:gd name="connsiteX3" fmla="*/ 0 w 730572"/>
                <a:gd name="connsiteY3" fmla="*/ 27939 h 27939"/>
              </a:gdLst>
              <a:ahLst/>
              <a:cxnLst>
                <a:cxn ang="0">
                  <a:pos x="connsiteX0" y="connsiteY0"/>
                </a:cxn>
                <a:cxn ang="0">
                  <a:pos x="connsiteX1" y="connsiteY1"/>
                </a:cxn>
                <a:cxn ang="0">
                  <a:pos x="connsiteX2" y="connsiteY2"/>
                </a:cxn>
                <a:cxn ang="0">
                  <a:pos x="connsiteX3" y="connsiteY3"/>
                </a:cxn>
              </a:cxnLst>
              <a:rect l="l" t="t" r="r" b="b"/>
              <a:pathLst>
                <a:path w="730572" h="27939">
                  <a:moveTo>
                    <a:pt x="0" y="0"/>
                  </a:moveTo>
                  <a:lnTo>
                    <a:pt x="730573" y="0"/>
                  </a:lnTo>
                  <a:lnTo>
                    <a:pt x="730573" y="27939"/>
                  </a:lnTo>
                  <a:lnTo>
                    <a:pt x="0" y="27939"/>
                  </a:lnTo>
                  <a:close/>
                </a:path>
              </a:pathLst>
            </a:custGeom>
            <a:solidFill>
              <a:srgbClr val="8CC6FF"/>
            </a:solidFill>
            <a:ln w="3640" cap="flat">
              <a:noFill/>
              <a:prstDash val="solid"/>
              <a:miter/>
            </a:ln>
          </p:spPr>
          <p:txBody>
            <a:bodyPr rtlCol="0" anchor="ctr"/>
            <a:lstStyle/>
            <a:p>
              <a:endParaRPr lang="en-US" dirty="0"/>
            </a:p>
          </p:txBody>
        </p:sp>
        <p:sp>
          <p:nvSpPr>
            <p:cNvPr id="47" name="Freeform: Shape 46">
              <a:extLst>
                <a:ext uri="{FF2B5EF4-FFF2-40B4-BE49-F238E27FC236}">
                  <a16:creationId xmlns:a16="http://schemas.microsoft.com/office/drawing/2014/main" id="{DCBF7765-FC25-4C2B-83F1-01F82C525CE4}"/>
                </a:ext>
              </a:extLst>
            </p:cNvPr>
            <p:cNvSpPr/>
            <p:nvPr/>
          </p:nvSpPr>
          <p:spPr>
            <a:xfrm>
              <a:off x="1612592" y="1802491"/>
              <a:ext cx="326222" cy="27939"/>
            </a:xfrm>
            <a:custGeom>
              <a:avLst/>
              <a:gdLst>
                <a:gd name="connsiteX0" fmla="*/ 0 w 326222"/>
                <a:gd name="connsiteY0" fmla="*/ 0 h 27939"/>
                <a:gd name="connsiteX1" fmla="*/ 326223 w 326222"/>
                <a:gd name="connsiteY1" fmla="*/ 0 h 27939"/>
                <a:gd name="connsiteX2" fmla="*/ 326223 w 326222"/>
                <a:gd name="connsiteY2" fmla="*/ 27939 h 27939"/>
                <a:gd name="connsiteX3" fmla="*/ 0 w 326222"/>
                <a:gd name="connsiteY3" fmla="*/ 27939 h 27939"/>
              </a:gdLst>
              <a:ahLst/>
              <a:cxnLst>
                <a:cxn ang="0">
                  <a:pos x="connsiteX0" y="connsiteY0"/>
                </a:cxn>
                <a:cxn ang="0">
                  <a:pos x="connsiteX1" y="connsiteY1"/>
                </a:cxn>
                <a:cxn ang="0">
                  <a:pos x="connsiteX2" y="connsiteY2"/>
                </a:cxn>
                <a:cxn ang="0">
                  <a:pos x="connsiteX3" y="connsiteY3"/>
                </a:cxn>
              </a:cxnLst>
              <a:rect l="l" t="t" r="r" b="b"/>
              <a:pathLst>
                <a:path w="326222" h="27939">
                  <a:moveTo>
                    <a:pt x="0" y="0"/>
                  </a:moveTo>
                  <a:lnTo>
                    <a:pt x="326223" y="0"/>
                  </a:lnTo>
                  <a:lnTo>
                    <a:pt x="326223" y="27939"/>
                  </a:lnTo>
                  <a:lnTo>
                    <a:pt x="0" y="27939"/>
                  </a:lnTo>
                  <a:close/>
                </a:path>
              </a:pathLst>
            </a:custGeom>
            <a:solidFill>
              <a:srgbClr val="ABDDD1"/>
            </a:solidFill>
            <a:ln w="3640" cap="flat">
              <a:noFill/>
              <a:prstDash val="solid"/>
              <a:miter/>
            </a:ln>
          </p:spPr>
          <p:txBody>
            <a:bodyPr rtlCol="0" anchor="ctr"/>
            <a:lstStyle/>
            <a:p>
              <a:endParaRPr lang="en-US" dirty="0"/>
            </a:p>
          </p:txBody>
        </p:sp>
        <p:sp>
          <p:nvSpPr>
            <p:cNvPr id="48" name="Freeform: Shape 47">
              <a:extLst>
                <a:ext uri="{FF2B5EF4-FFF2-40B4-BE49-F238E27FC236}">
                  <a16:creationId xmlns:a16="http://schemas.microsoft.com/office/drawing/2014/main" id="{04878874-9966-4BBF-9CC8-084A77AC0D1E}"/>
                </a:ext>
              </a:extLst>
            </p:cNvPr>
            <p:cNvSpPr/>
            <p:nvPr/>
          </p:nvSpPr>
          <p:spPr>
            <a:xfrm>
              <a:off x="1612592" y="2108872"/>
              <a:ext cx="326222" cy="27939"/>
            </a:xfrm>
            <a:custGeom>
              <a:avLst/>
              <a:gdLst>
                <a:gd name="connsiteX0" fmla="*/ 0 w 326222"/>
                <a:gd name="connsiteY0" fmla="*/ 0 h 27939"/>
                <a:gd name="connsiteX1" fmla="*/ 326223 w 326222"/>
                <a:gd name="connsiteY1" fmla="*/ 0 h 27939"/>
                <a:gd name="connsiteX2" fmla="*/ 326223 w 326222"/>
                <a:gd name="connsiteY2" fmla="*/ 27939 h 27939"/>
                <a:gd name="connsiteX3" fmla="*/ 0 w 326222"/>
                <a:gd name="connsiteY3" fmla="*/ 27939 h 27939"/>
              </a:gdLst>
              <a:ahLst/>
              <a:cxnLst>
                <a:cxn ang="0">
                  <a:pos x="connsiteX0" y="connsiteY0"/>
                </a:cxn>
                <a:cxn ang="0">
                  <a:pos x="connsiteX1" y="connsiteY1"/>
                </a:cxn>
                <a:cxn ang="0">
                  <a:pos x="connsiteX2" y="connsiteY2"/>
                </a:cxn>
                <a:cxn ang="0">
                  <a:pos x="connsiteX3" y="connsiteY3"/>
                </a:cxn>
              </a:cxnLst>
              <a:rect l="l" t="t" r="r" b="b"/>
              <a:pathLst>
                <a:path w="326222" h="27939">
                  <a:moveTo>
                    <a:pt x="0" y="0"/>
                  </a:moveTo>
                  <a:lnTo>
                    <a:pt x="326223" y="0"/>
                  </a:lnTo>
                  <a:lnTo>
                    <a:pt x="326223" y="27939"/>
                  </a:lnTo>
                  <a:lnTo>
                    <a:pt x="0" y="27939"/>
                  </a:lnTo>
                  <a:close/>
                </a:path>
              </a:pathLst>
            </a:custGeom>
            <a:solidFill>
              <a:srgbClr val="ABDDD1"/>
            </a:solidFill>
            <a:ln w="3640" cap="flat">
              <a:noFill/>
              <a:prstDash val="solid"/>
              <a:miter/>
            </a:ln>
          </p:spPr>
          <p:txBody>
            <a:bodyPr rtlCol="0" anchor="ctr"/>
            <a:lstStyle/>
            <a:p>
              <a:endParaRPr lang="en-US" dirty="0"/>
            </a:p>
          </p:txBody>
        </p:sp>
        <p:sp>
          <p:nvSpPr>
            <p:cNvPr id="49" name="Freeform: Shape 48">
              <a:extLst>
                <a:ext uri="{FF2B5EF4-FFF2-40B4-BE49-F238E27FC236}">
                  <a16:creationId xmlns:a16="http://schemas.microsoft.com/office/drawing/2014/main" id="{B6E5BAEA-EE33-4BB1-8DA9-E7E7F90AF937}"/>
                </a:ext>
              </a:extLst>
            </p:cNvPr>
            <p:cNvSpPr/>
            <p:nvPr/>
          </p:nvSpPr>
          <p:spPr>
            <a:xfrm>
              <a:off x="1612592" y="2415253"/>
              <a:ext cx="326222" cy="27939"/>
            </a:xfrm>
            <a:custGeom>
              <a:avLst/>
              <a:gdLst>
                <a:gd name="connsiteX0" fmla="*/ 0 w 326222"/>
                <a:gd name="connsiteY0" fmla="*/ 0 h 27939"/>
                <a:gd name="connsiteX1" fmla="*/ 326223 w 326222"/>
                <a:gd name="connsiteY1" fmla="*/ 0 h 27939"/>
                <a:gd name="connsiteX2" fmla="*/ 326223 w 326222"/>
                <a:gd name="connsiteY2" fmla="*/ 27939 h 27939"/>
                <a:gd name="connsiteX3" fmla="*/ 0 w 326222"/>
                <a:gd name="connsiteY3" fmla="*/ 27939 h 27939"/>
              </a:gdLst>
              <a:ahLst/>
              <a:cxnLst>
                <a:cxn ang="0">
                  <a:pos x="connsiteX0" y="connsiteY0"/>
                </a:cxn>
                <a:cxn ang="0">
                  <a:pos x="connsiteX1" y="connsiteY1"/>
                </a:cxn>
                <a:cxn ang="0">
                  <a:pos x="connsiteX2" y="connsiteY2"/>
                </a:cxn>
                <a:cxn ang="0">
                  <a:pos x="connsiteX3" y="connsiteY3"/>
                </a:cxn>
              </a:cxnLst>
              <a:rect l="l" t="t" r="r" b="b"/>
              <a:pathLst>
                <a:path w="326222" h="27939">
                  <a:moveTo>
                    <a:pt x="0" y="0"/>
                  </a:moveTo>
                  <a:lnTo>
                    <a:pt x="326223" y="0"/>
                  </a:lnTo>
                  <a:lnTo>
                    <a:pt x="326223" y="27939"/>
                  </a:lnTo>
                  <a:lnTo>
                    <a:pt x="0" y="27939"/>
                  </a:lnTo>
                  <a:close/>
                </a:path>
              </a:pathLst>
            </a:custGeom>
            <a:solidFill>
              <a:srgbClr val="ABDDD1"/>
            </a:solidFill>
            <a:ln w="3640" cap="flat">
              <a:noFill/>
              <a:prstDash val="solid"/>
              <a:miter/>
            </a:ln>
          </p:spPr>
          <p:txBody>
            <a:bodyPr rtlCol="0" anchor="ctr"/>
            <a:lstStyle/>
            <a:p>
              <a:endParaRPr lang="en-US" dirty="0"/>
            </a:p>
          </p:txBody>
        </p:sp>
        <p:sp>
          <p:nvSpPr>
            <p:cNvPr id="50" name="Freeform: Shape 49">
              <a:extLst>
                <a:ext uri="{FF2B5EF4-FFF2-40B4-BE49-F238E27FC236}">
                  <a16:creationId xmlns:a16="http://schemas.microsoft.com/office/drawing/2014/main" id="{27F1CB70-B53C-46F0-9A2A-BD292FFE5AD6}"/>
                </a:ext>
              </a:extLst>
            </p:cNvPr>
            <p:cNvSpPr/>
            <p:nvPr/>
          </p:nvSpPr>
          <p:spPr>
            <a:xfrm>
              <a:off x="1612592" y="2721633"/>
              <a:ext cx="326222" cy="27939"/>
            </a:xfrm>
            <a:custGeom>
              <a:avLst/>
              <a:gdLst>
                <a:gd name="connsiteX0" fmla="*/ 0 w 326222"/>
                <a:gd name="connsiteY0" fmla="*/ 0 h 27939"/>
                <a:gd name="connsiteX1" fmla="*/ 326223 w 326222"/>
                <a:gd name="connsiteY1" fmla="*/ 0 h 27939"/>
                <a:gd name="connsiteX2" fmla="*/ 326223 w 326222"/>
                <a:gd name="connsiteY2" fmla="*/ 27939 h 27939"/>
                <a:gd name="connsiteX3" fmla="*/ 0 w 326222"/>
                <a:gd name="connsiteY3" fmla="*/ 27939 h 27939"/>
              </a:gdLst>
              <a:ahLst/>
              <a:cxnLst>
                <a:cxn ang="0">
                  <a:pos x="connsiteX0" y="connsiteY0"/>
                </a:cxn>
                <a:cxn ang="0">
                  <a:pos x="connsiteX1" y="connsiteY1"/>
                </a:cxn>
                <a:cxn ang="0">
                  <a:pos x="connsiteX2" y="connsiteY2"/>
                </a:cxn>
                <a:cxn ang="0">
                  <a:pos x="connsiteX3" y="connsiteY3"/>
                </a:cxn>
              </a:cxnLst>
              <a:rect l="l" t="t" r="r" b="b"/>
              <a:pathLst>
                <a:path w="326222" h="27939">
                  <a:moveTo>
                    <a:pt x="0" y="0"/>
                  </a:moveTo>
                  <a:lnTo>
                    <a:pt x="326223" y="0"/>
                  </a:lnTo>
                  <a:lnTo>
                    <a:pt x="326223" y="27939"/>
                  </a:lnTo>
                  <a:lnTo>
                    <a:pt x="0" y="27939"/>
                  </a:lnTo>
                  <a:close/>
                </a:path>
              </a:pathLst>
            </a:custGeom>
            <a:solidFill>
              <a:srgbClr val="ABDDD1"/>
            </a:solidFill>
            <a:ln w="3640" cap="flat">
              <a:noFill/>
              <a:prstDash val="solid"/>
              <a:miter/>
            </a:ln>
          </p:spPr>
          <p:txBody>
            <a:bodyPr rtlCol="0" anchor="ctr"/>
            <a:lstStyle/>
            <a:p>
              <a:endParaRPr lang="en-US" dirty="0"/>
            </a:p>
          </p:txBody>
        </p:sp>
        <p:sp>
          <p:nvSpPr>
            <p:cNvPr id="51" name="Freeform: Shape 50">
              <a:extLst>
                <a:ext uri="{FF2B5EF4-FFF2-40B4-BE49-F238E27FC236}">
                  <a16:creationId xmlns:a16="http://schemas.microsoft.com/office/drawing/2014/main" id="{3891A5B3-8A2C-447F-A66B-FE8E9E0AAEB0}"/>
                </a:ext>
              </a:extLst>
            </p:cNvPr>
            <p:cNvSpPr/>
            <p:nvPr/>
          </p:nvSpPr>
          <p:spPr>
            <a:xfrm>
              <a:off x="1612592" y="3028014"/>
              <a:ext cx="326222" cy="27939"/>
            </a:xfrm>
            <a:custGeom>
              <a:avLst/>
              <a:gdLst>
                <a:gd name="connsiteX0" fmla="*/ 0 w 326222"/>
                <a:gd name="connsiteY0" fmla="*/ 0 h 27939"/>
                <a:gd name="connsiteX1" fmla="*/ 326223 w 326222"/>
                <a:gd name="connsiteY1" fmla="*/ 0 h 27939"/>
                <a:gd name="connsiteX2" fmla="*/ 326223 w 326222"/>
                <a:gd name="connsiteY2" fmla="*/ 27939 h 27939"/>
                <a:gd name="connsiteX3" fmla="*/ 0 w 326222"/>
                <a:gd name="connsiteY3" fmla="*/ 27939 h 27939"/>
              </a:gdLst>
              <a:ahLst/>
              <a:cxnLst>
                <a:cxn ang="0">
                  <a:pos x="connsiteX0" y="connsiteY0"/>
                </a:cxn>
                <a:cxn ang="0">
                  <a:pos x="connsiteX1" y="connsiteY1"/>
                </a:cxn>
                <a:cxn ang="0">
                  <a:pos x="connsiteX2" y="connsiteY2"/>
                </a:cxn>
                <a:cxn ang="0">
                  <a:pos x="connsiteX3" y="connsiteY3"/>
                </a:cxn>
              </a:cxnLst>
              <a:rect l="l" t="t" r="r" b="b"/>
              <a:pathLst>
                <a:path w="326222" h="27939">
                  <a:moveTo>
                    <a:pt x="0" y="0"/>
                  </a:moveTo>
                  <a:lnTo>
                    <a:pt x="326223" y="0"/>
                  </a:lnTo>
                  <a:lnTo>
                    <a:pt x="326223" y="27939"/>
                  </a:lnTo>
                  <a:lnTo>
                    <a:pt x="0" y="27939"/>
                  </a:lnTo>
                  <a:close/>
                </a:path>
              </a:pathLst>
            </a:custGeom>
            <a:solidFill>
              <a:srgbClr val="ABDDD1"/>
            </a:solidFill>
            <a:ln w="3640" cap="flat">
              <a:noFill/>
              <a:prstDash val="solid"/>
              <a:miter/>
            </a:ln>
          </p:spPr>
          <p:txBody>
            <a:bodyPr rtlCol="0" anchor="ctr"/>
            <a:lstStyle/>
            <a:p>
              <a:endParaRPr lang="en-US" dirty="0"/>
            </a:p>
          </p:txBody>
        </p:sp>
        <p:sp>
          <p:nvSpPr>
            <p:cNvPr id="52" name="Freeform: Shape 51">
              <a:extLst>
                <a:ext uri="{FF2B5EF4-FFF2-40B4-BE49-F238E27FC236}">
                  <a16:creationId xmlns:a16="http://schemas.microsoft.com/office/drawing/2014/main" id="{C9613FD1-31B9-4755-8176-444DB197ABAE}"/>
                </a:ext>
              </a:extLst>
            </p:cNvPr>
            <p:cNvSpPr/>
            <p:nvPr/>
          </p:nvSpPr>
          <p:spPr>
            <a:xfrm>
              <a:off x="971600" y="3075175"/>
              <a:ext cx="1402568" cy="347815"/>
            </a:xfrm>
            <a:custGeom>
              <a:avLst/>
              <a:gdLst>
                <a:gd name="connsiteX0" fmla="*/ 0 w 1402568"/>
                <a:gd name="connsiteY0" fmla="*/ 0 h 347815"/>
                <a:gd name="connsiteX1" fmla="*/ 1402568 w 1402568"/>
                <a:gd name="connsiteY1" fmla="*/ 0 h 347815"/>
                <a:gd name="connsiteX2" fmla="*/ 1402568 w 1402568"/>
                <a:gd name="connsiteY2" fmla="*/ 347815 h 347815"/>
                <a:gd name="connsiteX3" fmla="*/ 0 w 1402568"/>
                <a:gd name="connsiteY3" fmla="*/ 347815 h 347815"/>
              </a:gdLst>
              <a:ahLst/>
              <a:cxnLst>
                <a:cxn ang="0">
                  <a:pos x="connsiteX0" y="connsiteY0"/>
                </a:cxn>
                <a:cxn ang="0">
                  <a:pos x="connsiteX1" y="connsiteY1"/>
                </a:cxn>
                <a:cxn ang="0">
                  <a:pos x="connsiteX2" y="connsiteY2"/>
                </a:cxn>
                <a:cxn ang="0">
                  <a:pos x="connsiteX3" y="connsiteY3"/>
                </a:cxn>
              </a:cxnLst>
              <a:rect l="l" t="t" r="r" b="b"/>
              <a:pathLst>
                <a:path w="1402568" h="347815">
                  <a:moveTo>
                    <a:pt x="0" y="0"/>
                  </a:moveTo>
                  <a:lnTo>
                    <a:pt x="1402568" y="0"/>
                  </a:lnTo>
                  <a:lnTo>
                    <a:pt x="1402568" y="347815"/>
                  </a:lnTo>
                  <a:lnTo>
                    <a:pt x="0" y="347815"/>
                  </a:lnTo>
                  <a:close/>
                </a:path>
              </a:pathLst>
            </a:custGeom>
            <a:gradFill flip="none" rotWithShape="1">
              <a:gsLst>
                <a:gs pos="0">
                  <a:schemeClr val="accent1">
                    <a:lumMod val="20000"/>
                    <a:lumOff val="80000"/>
                  </a:schemeClr>
                </a:gs>
                <a:gs pos="100000">
                  <a:srgbClr val="DCF1EC"/>
                </a:gs>
              </a:gsLst>
              <a:lin ang="16200000" scaled="1"/>
              <a:tileRect/>
            </a:gradFill>
            <a:ln w="3640" cap="flat">
              <a:noFill/>
              <a:prstDash val="solid"/>
              <a:miter/>
            </a:ln>
          </p:spPr>
          <p:txBody>
            <a:bodyPr rtlCol="0" anchor="ctr"/>
            <a:lstStyle/>
            <a:p>
              <a:endParaRPr lang="en-US" dirty="0"/>
            </a:p>
          </p:txBody>
        </p:sp>
        <p:sp>
          <p:nvSpPr>
            <p:cNvPr id="53" name="Freeform: Shape 52">
              <a:extLst>
                <a:ext uri="{FF2B5EF4-FFF2-40B4-BE49-F238E27FC236}">
                  <a16:creationId xmlns:a16="http://schemas.microsoft.com/office/drawing/2014/main" id="{91404F8B-DDB9-4B2B-BAFB-B42FFA11668C}"/>
                </a:ext>
              </a:extLst>
            </p:cNvPr>
            <p:cNvSpPr/>
            <p:nvPr/>
          </p:nvSpPr>
          <p:spPr>
            <a:xfrm>
              <a:off x="1342393" y="2076920"/>
              <a:ext cx="209506" cy="209506"/>
            </a:xfrm>
            <a:custGeom>
              <a:avLst/>
              <a:gdLst>
                <a:gd name="connsiteX0" fmla="*/ 181567 w 209506"/>
                <a:gd name="connsiteY0" fmla="*/ 27939 h 209506"/>
                <a:gd name="connsiteX1" fmla="*/ 27939 w 209506"/>
                <a:gd name="connsiteY1" fmla="*/ 27939 h 209506"/>
                <a:gd name="connsiteX2" fmla="*/ 27939 w 209506"/>
                <a:gd name="connsiteY2" fmla="*/ 181567 h 209506"/>
                <a:gd name="connsiteX3" fmla="*/ 181567 w 209506"/>
                <a:gd name="connsiteY3" fmla="*/ 181567 h 209506"/>
                <a:gd name="connsiteX4" fmla="*/ 181567 w 209506"/>
                <a:gd name="connsiteY4" fmla="*/ 27939 h 209506"/>
                <a:gd name="connsiteX5" fmla="*/ 13969 w 209506"/>
                <a:gd name="connsiteY5" fmla="*/ 0 h 209506"/>
                <a:gd name="connsiteX6" fmla="*/ 209506 w 209506"/>
                <a:gd name="connsiteY6" fmla="*/ 0 h 209506"/>
                <a:gd name="connsiteX7" fmla="*/ 209506 w 209506"/>
                <a:gd name="connsiteY7" fmla="*/ 209506 h 209506"/>
                <a:gd name="connsiteX8" fmla="*/ 0 w 209506"/>
                <a:gd name="connsiteY8" fmla="*/ 209506 h 209506"/>
                <a:gd name="connsiteX9" fmla="*/ 0 w 209506"/>
                <a:gd name="connsiteY9" fmla="*/ 0 h 209506"/>
                <a:gd name="connsiteX10" fmla="*/ 13969 w 209506"/>
                <a:gd name="connsiteY10" fmla="*/ 0 h 209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9506" h="209506">
                  <a:moveTo>
                    <a:pt x="181567" y="27939"/>
                  </a:moveTo>
                  <a:lnTo>
                    <a:pt x="27939" y="27939"/>
                  </a:lnTo>
                  <a:lnTo>
                    <a:pt x="27939" y="181567"/>
                  </a:lnTo>
                  <a:lnTo>
                    <a:pt x="181567" y="181567"/>
                  </a:lnTo>
                  <a:lnTo>
                    <a:pt x="181567" y="27939"/>
                  </a:lnTo>
                  <a:close/>
                  <a:moveTo>
                    <a:pt x="13969" y="0"/>
                  </a:moveTo>
                  <a:lnTo>
                    <a:pt x="209506" y="0"/>
                  </a:lnTo>
                  <a:lnTo>
                    <a:pt x="209506" y="209506"/>
                  </a:lnTo>
                  <a:lnTo>
                    <a:pt x="0" y="209506"/>
                  </a:lnTo>
                  <a:lnTo>
                    <a:pt x="0" y="0"/>
                  </a:lnTo>
                  <a:lnTo>
                    <a:pt x="13969" y="0"/>
                  </a:lnTo>
                  <a:close/>
                </a:path>
              </a:pathLst>
            </a:custGeom>
            <a:solidFill>
              <a:srgbClr val="486AE5"/>
            </a:solidFill>
            <a:ln w="3640" cap="flat">
              <a:noFill/>
              <a:prstDash val="solid"/>
              <a:miter/>
            </a:ln>
          </p:spPr>
          <p:txBody>
            <a:bodyPr rtlCol="0" anchor="ctr"/>
            <a:lstStyle/>
            <a:p>
              <a:endParaRPr lang="en-US" dirty="0"/>
            </a:p>
          </p:txBody>
        </p:sp>
        <p:sp>
          <p:nvSpPr>
            <p:cNvPr id="54" name="Freeform: Shape 53">
              <a:extLst>
                <a:ext uri="{FF2B5EF4-FFF2-40B4-BE49-F238E27FC236}">
                  <a16:creationId xmlns:a16="http://schemas.microsoft.com/office/drawing/2014/main" id="{CC316D4B-510D-4298-A0E7-DA88E1984A0B}"/>
                </a:ext>
              </a:extLst>
            </p:cNvPr>
            <p:cNvSpPr/>
            <p:nvPr/>
          </p:nvSpPr>
          <p:spPr>
            <a:xfrm>
              <a:off x="1388351" y="2138343"/>
              <a:ext cx="117628" cy="86662"/>
            </a:xfrm>
            <a:custGeom>
              <a:avLst/>
              <a:gdLst>
                <a:gd name="connsiteX0" fmla="*/ 15027 w 117628"/>
                <a:gd name="connsiteY0" fmla="*/ 25568 h 86662"/>
                <a:gd name="connsiteX1" fmla="*/ 46030 w 117628"/>
                <a:gd name="connsiteY1" fmla="*/ 56535 h 86662"/>
                <a:gd name="connsiteX2" fmla="*/ 102565 w 117628"/>
                <a:gd name="connsiteY2" fmla="*/ 0 h 86662"/>
                <a:gd name="connsiteX3" fmla="*/ 117628 w 117628"/>
                <a:gd name="connsiteY3" fmla="*/ 15064 h 86662"/>
                <a:gd name="connsiteX4" fmla="*/ 46030 w 117628"/>
                <a:gd name="connsiteY4" fmla="*/ 86662 h 86662"/>
                <a:gd name="connsiteX5" fmla="*/ 0 w 117628"/>
                <a:gd name="connsiteY5" fmla="*/ 40595 h 866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7628" h="86662">
                  <a:moveTo>
                    <a:pt x="15027" y="25568"/>
                  </a:moveTo>
                  <a:lnTo>
                    <a:pt x="46030" y="56535"/>
                  </a:lnTo>
                  <a:lnTo>
                    <a:pt x="102565" y="0"/>
                  </a:lnTo>
                  <a:lnTo>
                    <a:pt x="117628" y="15064"/>
                  </a:lnTo>
                  <a:lnTo>
                    <a:pt x="46030" y="86662"/>
                  </a:lnTo>
                  <a:lnTo>
                    <a:pt x="0" y="40595"/>
                  </a:lnTo>
                  <a:close/>
                </a:path>
              </a:pathLst>
            </a:custGeom>
            <a:solidFill>
              <a:srgbClr val="8CC6FF"/>
            </a:solidFill>
            <a:ln w="3640" cap="flat">
              <a:noFill/>
              <a:prstDash val="solid"/>
              <a:miter/>
            </a:ln>
          </p:spPr>
          <p:txBody>
            <a:bodyPr rtlCol="0" anchor="ctr"/>
            <a:lstStyle/>
            <a:p>
              <a:endParaRPr lang="en-US" dirty="0"/>
            </a:p>
          </p:txBody>
        </p:sp>
        <p:sp>
          <p:nvSpPr>
            <p:cNvPr id="55" name="Freeform: Shape 54">
              <a:extLst>
                <a:ext uri="{FF2B5EF4-FFF2-40B4-BE49-F238E27FC236}">
                  <a16:creationId xmlns:a16="http://schemas.microsoft.com/office/drawing/2014/main" id="{3395B8A7-5E0C-4DF7-A3AF-800BD9447958}"/>
                </a:ext>
              </a:extLst>
            </p:cNvPr>
            <p:cNvSpPr/>
            <p:nvPr/>
          </p:nvSpPr>
          <p:spPr>
            <a:xfrm>
              <a:off x="1342393" y="2383301"/>
              <a:ext cx="209506" cy="209506"/>
            </a:xfrm>
            <a:custGeom>
              <a:avLst/>
              <a:gdLst>
                <a:gd name="connsiteX0" fmla="*/ 181567 w 209506"/>
                <a:gd name="connsiteY0" fmla="*/ 27939 h 209506"/>
                <a:gd name="connsiteX1" fmla="*/ 27939 w 209506"/>
                <a:gd name="connsiteY1" fmla="*/ 27939 h 209506"/>
                <a:gd name="connsiteX2" fmla="*/ 27939 w 209506"/>
                <a:gd name="connsiteY2" fmla="*/ 181567 h 209506"/>
                <a:gd name="connsiteX3" fmla="*/ 181567 w 209506"/>
                <a:gd name="connsiteY3" fmla="*/ 181567 h 209506"/>
                <a:gd name="connsiteX4" fmla="*/ 181567 w 209506"/>
                <a:gd name="connsiteY4" fmla="*/ 27939 h 209506"/>
                <a:gd name="connsiteX5" fmla="*/ 13969 w 209506"/>
                <a:gd name="connsiteY5" fmla="*/ 0 h 209506"/>
                <a:gd name="connsiteX6" fmla="*/ 209506 w 209506"/>
                <a:gd name="connsiteY6" fmla="*/ 0 h 209506"/>
                <a:gd name="connsiteX7" fmla="*/ 209506 w 209506"/>
                <a:gd name="connsiteY7" fmla="*/ 209506 h 209506"/>
                <a:gd name="connsiteX8" fmla="*/ 0 w 209506"/>
                <a:gd name="connsiteY8" fmla="*/ 209506 h 209506"/>
                <a:gd name="connsiteX9" fmla="*/ 0 w 209506"/>
                <a:gd name="connsiteY9" fmla="*/ 0 h 209506"/>
                <a:gd name="connsiteX10" fmla="*/ 13969 w 209506"/>
                <a:gd name="connsiteY10" fmla="*/ 0 h 209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9506" h="209506">
                  <a:moveTo>
                    <a:pt x="181567" y="27939"/>
                  </a:moveTo>
                  <a:lnTo>
                    <a:pt x="27939" y="27939"/>
                  </a:lnTo>
                  <a:lnTo>
                    <a:pt x="27939" y="181567"/>
                  </a:lnTo>
                  <a:lnTo>
                    <a:pt x="181567" y="181567"/>
                  </a:lnTo>
                  <a:lnTo>
                    <a:pt x="181567" y="27939"/>
                  </a:lnTo>
                  <a:close/>
                  <a:moveTo>
                    <a:pt x="13969" y="0"/>
                  </a:moveTo>
                  <a:lnTo>
                    <a:pt x="209506" y="0"/>
                  </a:lnTo>
                  <a:lnTo>
                    <a:pt x="209506" y="209506"/>
                  </a:lnTo>
                  <a:lnTo>
                    <a:pt x="0" y="209506"/>
                  </a:lnTo>
                  <a:lnTo>
                    <a:pt x="0" y="0"/>
                  </a:lnTo>
                  <a:lnTo>
                    <a:pt x="13969" y="0"/>
                  </a:lnTo>
                  <a:close/>
                </a:path>
              </a:pathLst>
            </a:custGeom>
            <a:solidFill>
              <a:srgbClr val="486AE5"/>
            </a:solidFill>
            <a:ln w="3640" cap="flat">
              <a:noFill/>
              <a:prstDash val="solid"/>
              <a:miter/>
            </a:ln>
          </p:spPr>
          <p:txBody>
            <a:bodyPr rtlCol="0" anchor="ctr"/>
            <a:lstStyle/>
            <a:p>
              <a:endParaRPr lang="en-US" dirty="0"/>
            </a:p>
          </p:txBody>
        </p:sp>
        <p:sp>
          <p:nvSpPr>
            <p:cNvPr id="56" name="Freeform: Shape 55">
              <a:extLst>
                <a:ext uri="{FF2B5EF4-FFF2-40B4-BE49-F238E27FC236}">
                  <a16:creationId xmlns:a16="http://schemas.microsoft.com/office/drawing/2014/main" id="{C18E795A-D27B-4474-B503-A1227084D429}"/>
                </a:ext>
              </a:extLst>
            </p:cNvPr>
            <p:cNvSpPr/>
            <p:nvPr/>
          </p:nvSpPr>
          <p:spPr>
            <a:xfrm>
              <a:off x="1388351" y="2444723"/>
              <a:ext cx="117628" cy="86661"/>
            </a:xfrm>
            <a:custGeom>
              <a:avLst/>
              <a:gdLst>
                <a:gd name="connsiteX0" fmla="*/ 15027 w 117628"/>
                <a:gd name="connsiteY0" fmla="*/ 25568 h 86661"/>
                <a:gd name="connsiteX1" fmla="*/ 46030 w 117628"/>
                <a:gd name="connsiteY1" fmla="*/ 56535 h 86661"/>
                <a:gd name="connsiteX2" fmla="*/ 102565 w 117628"/>
                <a:gd name="connsiteY2" fmla="*/ 0 h 86661"/>
                <a:gd name="connsiteX3" fmla="*/ 117628 w 117628"/>
                <a:gd name="connsiteY3" fmla="*/ 15064 h 86661"/>
                <a:gd name="connsiteX4" fmla="*/ 46030 w 117628"/>
                <a:gd name="connsiteY4" fmla="*/ 86662 h 86661"/>
                <a:gd name="connsiteX5" fmla="*/ 0 w 117628"/>
                <a:gd name="connsiteY5" fmla="*/ 40595 h 86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7628" h="86661">
                  <a:moveTo>
                    <a:pt x="15027" y="25568"/>
                  </a:moveTo>
                  <a:lnTo>
                    <a:pt x="46030" y="56535"/>
                  </a:lnTo>
                  <a:lnTo>
                    <a:pt x="102565" y="0"/>
                  </a:lnTo>
                  <a:lnTo>
                    <a:pt x="117628" y="15064"/>
                  </a:lnTo>
                  <a:lnTo>
                    <a:pt x="46030" y="86662"/>
                  </a:lnTo>
                  <a:lnTo>
                    <a:pt x="0" y="40595"/>
                  </a:lnTo>
                  <a:close/>
                </a:path>
              </a:pathLst>
            </a:custGeom>
            <a:solidFill>
              <a:srgbClr val="8CC6FF"/>
            </a:solidFill>
            <a:ln w="3640" cap="flat">
              <a:noFill/>
              <a:prstDash val="solid"/>
              <a:miter/>
            </a:ln>
          </p:spPr>
          <p:txBody>
            <a:bodyPr rtlCol="0" anchor="ctr"/>
            <a:lstStyle/>
            <a:p>
              <a:endParaRPr lang="en-US" dirty="0"/>
            </a:p>
          </p:txBody>
        </p:sp>
      </p:grpSp>
      <p:sp>
        <p:nvSpPr>
          <p:cNvPr id="62" name="TextBox 61">
            <a:extLst>
              <a:ext uri="{FF2B5EF4-FFF2-40B4-BE49-F238E27FC236}">
                <a16:creationId xmlns:a16="http://schemas.microsoft.com/office/drawing/2014/main" id="{3298E0C4-3576-4A0A-B7B4-EFB0FB460FE7}"/>
              </a:ext>
            </a:extLst>
          </p:cNvPr>
          <p:cNvSpPr txBox="1"/>
          <p:nvPr/>
        </p:nvSpPr>
        <p:spPr>
          <a:xfrm>
            <a:off x="1469240" y="1732226"/>
            <a:ext cx="989928" cy="372747"/>
          </a:xfrm>
          <a:prstGeom prst="rect">
            <a:avLst/>
          </a:prstGeom>
          <a:noFill/>
        </p:spPr>
        <p:txBody>
          <a:bodyPr wrap="square" rtlCol="0">
            <a:spAutoFit/>
          </a:bodyPr>
          <a:lstStyle/>
          <a:p>
            <a:r>
              <a:rPr lang="en-US" b="1" dirty="0">
                <a:solidFill>
                  <a:srgbClr val="486AE5"/>
                </a:solidFill>
                <a:latin typeface="Calibri Light" panose="020F0302020204030204" pitchFamily="34" charset="0"/>
                <a:cs typeface="Calibri Light" panose="020F0302020204030204" pitchFamily="34" charset="0"/>
              </a:rPr>
              <a:t>Agenda</a:t>
            </a:r>
          </a:p>
        </p:txBody>
      </p:sp>
    </p:spTree>
    <p:extLst>
      <p:ext uri="{BB962C8B-B14F-4D97-AF65-F5344CB8AC3E}">
        <p14:creationId xmlns:p14="http://schemas.microsoft.com/office/powerpoint/2010/main" val="326714264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F4BE0A-7CD3-6DDC-CA51-04B456270769}"/>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DB2EEB8D-684B-1526-7B07-2F2DB1F67CA7}"/>
              </a:ext>
            </a:extLst>
          </p:cNvPr>
          <p:cNvPicPr>
            <a:picLocks noChangeAspect="1"/>
          </p:cNvPicPr>
          <p:nvPr/>
        </p:nvPicPr>
        <p:blipFill>
          <a:blip r:embed="rId3"/>
          <a:stretch>
            <a:fillRect/>
          </a:stretch>
        </p:blipFill>
        <p:spPr>
          <a:xfrm>
            <a:off x="0" y="1725886"/>
            <a:ext cx="9144000" cy="1691727"/>
          </a:xfrm>
          <a:prstGeom prst="rect">
            <a:avLst/>
          </a:prstGeom>
          <a:ln>
            <a:solidFill>
              <a:schemeClr val="accent1"/>
            </a:solidFill>
          </a:ln>
        </p:spPr>
      </p:pic>
      <p:sp>
        <p:nvSpPr>
          <p:cNvPr id="6" name="Rectangle 5">
            <a:extLst>
              <a:ext uri="{FF2B5EF4-FFF2-40B4-BE49-F238E27FC236}">
                <a16:creationId xmlns:a16="http://schemas.microsoft.com/office/drawing/2014/main" id="{1BD82172-4010-FA99-0619-57BFF07445B1}"/>
              </a:ext>
            </a:extLst>
          </p:cNvPr>
          <p:cNvSpPr/>
          <p:nvPr/>
        </p:nvSpPr>
        <p:spPr>
          <a:xfrm>
            <a:off x="1347968" y="1973633"/>
            <a:ext cx="1080120" cy="243877"/>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EDA80614-13AC-5EB4-7E6A-08F86630146D}"/>
              </a:ext>
            </a:extLst>
          </p:cNvPr>
          <p:cNvSpPr/>
          <p:nvPr/>
        </p:nvSpPr>
        <p:spPr>
          <a:xfrm>
            <a:off x="811256" y="2258331"/>
            <a:ext cx="1816528" cy="206823"/>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Content Placeholder 3">
            <a:extLst>
              <a:ext uri="{FF2B5EF4-FFF2-40B4-BE49-F238E27FC236}">
                <a16:creationId xmlns:a16="http://schemas.microsoft.com/office/drawing/2014/main" id="{1EE384C6-9E0A-80E4-1007-F2C7B98C68DD}"/>
              </a:ext>
            </a:extLst>
          </p:cNvPr>
          <p:cNvSpPr>
            <a:spLocks noGrp="1"/>
          </p:cNvSpPr>
          <p:nvPr>
            <p:ph idx="1"/>
          </p:nvPr>
        </p:nvSpPr>
        <p:spPr>
          <a:xfrm>
            <a:off x="323528" y="771550"/>
            <a:ext cx="8424936" cy="576063"/>
          </a:xfrm>
        </p:spPr>
        <p:txBody>
          <a:bodyPr>
            <a:normAutofit/>
          </a:bodyPr>
          <a:lstStyle/>
          <a:p>
            <a:pPr>
              <a:lnSpc>
                <a:spcPct val="90000"/>
              </a:lnSpc>
            </a:pPr>
            <a:r>
              <a:rPr lang="en-US" sz="1800" dirty="0">
                <a:solidFill>
                  <a:srgbClr val="3E4C56"/>
                </a:solidFill>
              </a:rPr>
              <a:t>We retrieve the CDI citation and see that it is "Open Access"</a:t>
            </a:r>
            <a:endParaRPr lang="en-US" sz="1800" dirty="0">
              <a:effectLst/>
              <a:ea typeface="Calibri" panose="020F0502020204030204" pitchFamily="34" charset="0"/>
              <a:cs typeface="Arial" panose="020B0604020202020204" pitchFamily="34" charset="0"/>
            </a:endParaRPr>
          </a:p>
        </p:txBody>
      </p:sp>
      <p:sp>
        <p:nvSpPr>
          <p:cNvPr id="25" name="Title 2">
            <a:extLst>
              <a:ext uri="{FF2B5EF4-FFF2-40B4-BE49-F238E27FC236}">
                <a16:creationId xmlns:a16="http://schemas.microsoft.com/office/drawing/2014/main" id="{2E98ADFD-1E52-3E9F-EB77-6839F9382DEA}"/>
              </a:ext>
            </a:extLst>
          </p:cNvPr>
          <p:cNvSpPr>
            <a:spLocks noGrp="1"/>
          </p:cNvSpPr>
          <p:nvPr>
            <p:ph type="title"/>
          </p:nvPr>
        </p:nvSpPr>
        <p:spPr>
          <a:xfrm>
            <a:off x="395536" y="70415"/>
            <a:ext cx="8424936" cy="576064"/>
          </a:xfrm>
        </p:spPr>
        <p:txBody>
          <a:bodyPr>
            <a:normAutofit/>
          </a:bodyPr>
          <a:lstStyle/>
          <a:p>
            <a:r>
              <a:rPr lang="en-US" dirty="0"/>
              <a:t>An "Open Access" example for a CDI record</a:t>
            </a:r>
          </a:p>
        </p:txBody>
      </p:sp>
      <p:cxnSp>
        <p:nvCxnSpPr>
          <p:cNvPr id="5" name="Straight Arrow Connector 4">
            <a:extLst>
              <a:ext uri="{FF2B5EF4-FFF2-40B4-BE49-F238E27FC236}">
                <a16:creationId xmlns:a16="http://schemas.microsoft.com/office/drawing/2014/main" id="{6FF1907B-7032-0606-D5F1-538F1EDBD0B6}"/>
              </a:ext>
            </a:extLst>
          </p:cNvPr>
          <p:cNvCxnSpPr/>
          <p:nvPr/>
        </p:nvCxnSpPr>
        <p:spPr>
          <a:xfrm flipH="1">
            <a:off x="2451112" y="1573772"/>
            <a:ext cx="792088" cy="39889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614481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D62F89-C2EC-D721-97DA-21BCE59C0B88}"/>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A46E226E-B0FA-07C9-B2E8-688051E18EAA}"/>
              </a:ext>
            </a:extLst>
          </p:cNvPr>
          <p:cNvPicPr>
            <a:picLocks noChangeAspect="1"/>
          </p:cNvPicPr>
          <p:nvPr/>
        </p:nvPicPr>
        <p:blipFill>
          <a:blip r:embed="rId3"/>
          <a:stretch>
            <a:fillRect/>
          </a:stretch>
        </p:blipFill>
        <p:spPr>
          <a:xfrm>
            <a:off x="2090391" y="1870728"/>
            <a:ext cx="4963218" cy="2429214"/>
          </a:xfrm>
          <a:prstGeom prst="rect">
            <a:avLst/>
          </a:prstGeom>
          <a:ln>
            <a:solidFill>
              <a:schemeClr val="accent1"/>
            </a:solidFill>
          </a:ln>
        </p:spPr>
      </p:pic>
      <p:sp>
        <p:nvSpPr>
          <p:cNvPr id="4" name="Content Placeholder 3">
            <a:extLst>
              <a:ext uri="{FF2B5EF4-FFF2-40B4-BE49-F238E27FC236}">
                <a16:creationId xmlns:a16="http://schemas.microsoft.com/office/drawing/2014/main" id="{D9BCB6E2-2F96-8417-A7BB-8BA61069E56F}"/>
              </a:ext>
            </a:extLst>
          </p:cNvPr>
          <p:cNvSpPr>
            <a:spLocks noGrp="1"/>
          </p:cNvSpPr>
          <p:nvPr>
            <p:ph idx="1"/>
          </p:nvPr>
        </p:nvSpPr>
        <p:spPr>
          <a:xfrm>
            <a:off x="395536" y="771550"/>
            <a:ext cx="8424936" cy="648072"/>
          </a:xfrm>
        </p:spPr>
        <p:txBody>
          <a:bodyPr>
            <a:noAutofit/>
          </a:bodyPr>
          <a:lstStyle/>
          <a:p>
            <a:pPr>
              <a:lnSpc>
                <a:spcPct val="90000"/>
              </a:lnSpc>
            </a:pPr>
            <a:r>
              <a:rPr lang="en-US" sz="1800" dirty="0">
                <a:solidFill>
                  <a:srgbClr val="3E4C56"/>
                </a:solidFill>
              </a:rPr>
              <a:t>When viewing the </a:t>
            </a:r>
            <a:r>
              <a:rPr lang="en-US" sz="1800" dirty="0">
                <a:solidFill>
                  <a:srgbClr val="3E4C56"/>
                </a:solidFill>
                <a:hlinkClick r:id="rId4"/>
              </a:rPr>
              <a:t>PNX</a:t>
            </a:r>
            <a:r>
              <a:rPr lang="en-US" sz="1800" dirty="0">
                <a:solidFill>
                  <a:srgbClr val="3E4C56"/>
                </a:solidFill>
              </a:rPr>
              <a:t> of the CDI citation we see the "Open Access" indication.</a:t>
            </a:r>
          </a:p>
          <a:p>
            <a:pPr>
              <a:lnSpc>
                <a:spcPct val="90000"/>
              </a:lnSpc>
            </a:pPr>
            <a:r>
              <a:rPr lang="en-US" sz="1800" dirty="0">
                <a:solidFill>
                  <a:srgbClr val="3E4C56"/>
                </a:solidFill>
              </a:rPr>
              <a:t>Here is the "Open Access" indication in the "control" section of the PNX:</a:t>
            </a:r>
            <a:endParaRPr lang="en-US" sz="1800" dirty="0">
              <a:effectLst/>
              <a:ea typeface="Calibri" panose="020F0502020204030204" pitchFamily="34" charset="0"/>
              <a:cs typeface="Arial" panose="020B0604020202020204" pitchFamily="34" charset="0"/>
            </a:endParaRPr>
          </a:p>
        </p:txBody>
      </p:sp>
      <p:sp>
        <p:nvSpPr>
          <p:cNvPr id="7" name="Rectangle 6">
            <a:extLst>
              <a:ext uri="{FF2B5EF4-FFF2-40B4-BE49-F238E27FC236}">
                <a16:creationId xmlns:a16="http://schemas.microsoft.com/office/drawing/2014/main" id="{F4DAA8F8-E11A-3A18-FC74-E8F27E7B5BC8}"/>
              </a:ext>
            </a:extLst>
          </p:cNvPr>
          <p:cNvSpPr/>
          <p:nvPr/>
        </p:nvSpPr>
        <p:spPr>
          <a:xfrm>
            <a:off x="2385390" y="2571750"/>
            <a:ext cx="3122713" cy="216024"/>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2">
            <a:extLst>
              <a:ext uri="{FF2B5EF4-FFF2-40B4-BE49-F238E27FC236}">
                <a16:creationId xmlns:a16="http://schemas.microsoft.com/office/drawing/2014/main" id="{BE337F89-1B3F-462F-2F33-8D9874FB9FCE}"/>
              </a:ext>
            </a:extLst>
          </p:cNvPr>
          <p:cNvSpPr>
            <a:spLocks noGrp="1"/>
          </p:cNvSpPr>
          <p:nvPr>
            <p:ph type="title"/>
          </p:nvPr>
        </p:nvSpPr>
        <p:spPr>
          <a:xfrm>
            <a:off x="395536" y="70415"/>
            <a:ext cx="8424936" cy="576064"/>
          </a:xfrm>
        </p:spPr>
        <p:txBody>
          <a:bodyPr>
            <a:normAutofit/>
          </a:bodyPr>
          <a:lstStyle/>
          <a:p>
            <a:r>
              <a:rPr lang="en-US" dirty="0"/>
              <a:t>An "Open Access" example for a CDI record</a:t>
            </a:r>
          </a:p>
        </p:txBody>
      </p:sp>
      <p:sp>
        <p:nvSpPr>
          <p:cNvPr id="10" name="Rectangle 9">
            <a:extLst>
              <a:ext uri="{FF2B5EF4-FFF2-40B4-BE49-F238E27FC236}">
                <a16:creationId xmlns:a16="http://schemas.microsoft.com/office/drawing/2014/main" id="{88E00CFB-7B62-BD6B-697E-BDE05132E08E}"/>
              </a:ext>
            </a:extLst>
          </p:cNvPr>
          <p:cNvSpPr/>
          <p:nvPr/>
        </p:nvSpPr>
        <p:spPr>
          <a:xfrm>
            <a:off x="2267744" y="1886905"/>
            <a:ext cx="729715" cy="174038"/>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dirty="0"/>
          </a:p>
        </p:txBody>
      </p:sp>
      <p:sp>
        <p:nvSpPr>
          <p:cNvPr id="6" name="TextBox 5">
            <a:extLst>
              <a:ext uri="{FF2B5EF4-FFF2-40B4-BE49-F238E27FC236}">
                <a16:creationId xmlns:a16="http://schemas.microsoft.com/office/drawing/2014/main" id="{498EEAE2-D431-08C5-BE3B-2737E160D5F2}"/>
              </a:ext>
            </a:extLst>
          </p:cNvPr>
          <p:cNvSpPr txBox="1"/>
          <p:nvPr/>
        </p:nvSpPr>
        <p:spPr>
          <a:xfrm>
            <a:off x="6372200" y="1995686"/>
            <a:ext cx="2592288" cy="738664"/>
          </a:xfrm>
          <a:prstGeom prst="rect">
            <a:avLst/>
          </a:prstGeom>
          <a:solidFill>
            <a:srgbClr val="FFFF00"/>
          </a:solidFill>
          <a:ln>
            <a:solidFill>
              <a:schemeClr val="accent1"/>
            </a:solidFill>
          </a:ln>
        </p:spPr>
        <p:txBody>
          <a:bodyPr wrap="square" rtlCol="0">
            <a:spAutoFit/>
          </a:bodyPr>
          <a:lstStyle/>
          <a:p>
            <a:r>
              <a:rPr lang="en-US" sz="1400" dirty="0"/>
              <a:t>In other cases this might state, for example, "</a:t>
            </a:r>
            <a:r>
              <a:rPr lang="en-US" sz="1400" dirty="0" err="1"/>
              <a:t>sourcetype</a:t>
            </a:r>
            <a:r>
              <a:rPr lang="en-US" sz="1400" dirty="0"/>
              <a:t>": ["Open Website"],"</a:t>
            </a:r>
          </a:p>
        </p:txBody>
      </p:sp>
    </p:spTree>
    <p:extLst>
      <p:ext uri="{BB962C8B-B14F-4D97-AF65-F5344CB8AC3E}">
        <p14:creationId xmlns:p14="http://schemas.microsoft.com/office/powerpoint/2010/main" val="13377711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0B6D29-1A65-40CC-FD89-9C73A942E6BD}"/>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7911383D-06C4-DE1F-B5C0-8B66CD136E7F}"/>
              </a:ext>
            </a:extLst>
          </p:cNvPr>
          <p:cNvPicPr>
            <a:picLocks noChangeAspect="1"/>
          </p:cNvPicPr>
          <p:nvPr/>
        </p:nvPicPr>
        <p:blipFill>
          <a:blip r:embed="rId3"/>
          <a:stretch>
            <a:fillRect/>
          </a:stretch>
        </p:blipFill>
        <p:spPr>
          <a:xfrm>
            <a:off x="0" y="1784542"/>
            <a:ext cx="9144000" cy="2310476"/>
          </a:xfrm>
          <a:prstGeom prst="rect">
            <a:avLst/>
          </a:prstGeom>
          <a:ln>
            <a:solidFill>
              <a:schemeClr val="accent1"/>
            </a:solidFill>
          </a:ln>
        </p:spPr>
      </p:pic>
      <p:sp>
        <p:nvSpPr>
          <p:cNvPr id="4" name="Content Placeholder 3">
            <a:extLst>
              <a:ext uri="{FF2B5EF4-FFF2-40B4-BE49-F238E27FC236}">
                <a16:creationId xmlns:a16="http://schemas.microsoft.com/office/drawing/2014/main" id="{B808F910-1CAE-D877-29F5-06430F95E262}"/>
              </a:ext>
            </a:extLst>
          </p:cNvPr>
          <p:cNvSpPr>
            <a:spLocks noGrp="1"/>
          </p:cNvSpPr>
          <p:nvPr>
            <p:ph idx="1"/>
          </p:nvPr>
        </p:nvSpPr>
        <p:spPr>
          <a:xfrm>
            <a:off x="395536" y="771551"/>
            <a:ext cx="8424936" cy="936104"/>
          </a:xfrm>
        </p:spPr>
        <p:txBody>
          <a:bodyPr>
            <a:normAutofit/>
          </a:bodyPr>
          <a:lstStyle/>
          <a:p>
            <a:pPr>
              <a:lnSpc>
                <a:spcPct val="90000"/>
              </a:lnSpc>
            </a:pPr>
            <a:r>
              <a:rPr lang="en-US" sz="1800" dirty="0">
                <a:solidFill>
                  <a:srgbClr val="3E4C56"/>
                </a:solidFill>
              </a:rPr>
              <a:t>Now let’s look at the journal from which the "Open Access" citation comes.</a:t>
            </a:r>
          </a:p>
          <a:p>
            <a:pPr>
              <a:lnSpc>
                <a:spcPct val="90000"/>
              </a:lnSpc>
            </a:pPr>
            <a:r>
              <a:rPr lang="en-US" sz="1800" dirty="0">
                <a:solidFill>
                  <a:srgbClr val="3E4C56"/>
                </a:solidFill>
              </a:rPr>
              <a:t>We already stated in the introduction </a:t>
            </a:r>
            <a:r>
              <a:rPr lang="en-US" sz="1800" dirty="0"/>
              <a:t> that the label is based on how the </a:t>
            </a:r>
            <a:r>
              <a:rPr lang="en-US" sz="1800" b="1" dirty="0"/>
              <a:t>journal</a:t>
            </a:r>
            <a:r>
              <a:rPr lang="en-US" sz="1800" dirty="0"/>
              <a:t> is classified, not on an evaluation of </a:t>
            </a:r>
            <a:r>
              <a:rPr lang="en-US" sz="1800" b="1" dirty="0"/>
              <a:t>each individual article</a:t>
            </a:r>
            <a:r>
              <a:rPr lang="en-US" sz="1800" dirty="0"/>
              <a:t>.</a:t>
            </a:r>
          </a:p>
          <a:p>
            <a:pPr>
              <a:lnSpc>
                <a:spcPct val="90000"/>
              </a:lnSpc>
            </a:pPr>
            <a:endParaRPr lang="en-US" sz="1800" dirty="0">
              <a:solidFill>
                <a:srgbClr val="3E4C56"/>
              </a:solidFill>
            </a:endParaRPr>
          </a:p>
          <a:p>
            <a:pPr>
              <a:lnSpc>
                <a:spcPct val="90000"/>
              </a:lnSpc>
            </a:pPr>
            <a:endParaRPr lang="en-US" sz="1800" dirty="0">
              <a:effectLst/>
              <a:ea typeface="Calibri" panose="020F0502020204030204" pitchFamily="34" charset="0"/>
              <a:cs typeface="Arial" panose="020B0604020202020204" pitchFamily="34" charset="0"/>
            </a:endParaRPr>
          </a:p>
        </p:txBody>
      </p:sp>
      <p:sp>
        <p:nvSpPr>
          <p:cNvPr id="14" name="Title 2">
            <a:extLst>
              <a:ext uri="{FF2B5EF4-FFF2-40B4-BE49-F238E27FC236}">
                <a16:creationId xmlns:a16="http://schemas.microsoft.com/office/drawing/2014/main" id="{80AE68B3-7B23-B23A-905C-D23135D432BC}"/>
              </a:ext>
            </a:extLst>
          </p:cNvPr>
          <p:cNvSpPr>
            <a:spLocks noGrp="1"/>
          </p:cNvSpPr>
          <p:nvPr>
            <p:ph type="title"/>
          </p:nvPr>
        </p:nvSpPr>
        <p:spPr>
          <a:xfrm>
            <a:off x="395536" y="70415"/>
            <a:ext cx="8424936" cy="576064"/>
          </a:xfrm>
        </p:spPr>
        <p:txBody>
          <a:bodyPr>
            <a:normAutofit/>
          </a:bodyPr>
          <a:lstStyle/>
          <a:p>
            <a:r>
              <a:rPr lang="en-US" dirty="0"/>
              <a:t>An "Open Access" example for a CDI record</a:t>
            </a:r>
          </a:p>
        </p:txBody>
      </p:sp>
      <p:sp>
        <p:nvSpPr>
          <p:cNvPr id="5" name="Rectangle 4">
            <a:extLst>
              <a:ext uri="{FF2B5EF4-FFF2-40B4-BE49-F238E27FC236}">
                <a16:creationId xmlns:a16="http://schemas.microsoft.com/office/drawing/2014/main" id="{C8CA2540-EFFA-5647-93B6-EDED97E91898}"/>
              </a:ext>
            </a:extLst>
          </p:cNvPr>
          <p:cNvSpPr/>
          <p:nvPr/>
        </p:nvSpPr>
        <p:spPr>
          <a:xfrm>
            <a:off x="107504" y="3651870"/>
            <a:ext cx="864096" cy="28803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3FC1A9D-BB14-D8E6-CA1A-FAA652315F7C}"/>
              </a:ext>
            </a:extLst>
          </p:cNvPr>
          <p:cNvSpPr/>
          <p:nvPr/>
        </p:nvSpPr>
        <p:spPr>
          <a:xfrm>
            <a:off x="1907704" y="3651870"/>
            <a:ext cx="2160240" cy="28803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553223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514ACB-50CA-83F7-5822-7328BA0906A3}"/>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8E6D3A85-FA1C-A6C7-AFB4-0059668B5826}"/>
              </a:ext>
            </a:extLst>
          </p:cNvPr>
          <p:cNvPicPr>
            <a:picLocks noChangeAspect="1"/>
          </p:cNvPicPr>
          <p:nvPr/>
        </p:nvPicPr>
        <p:blipFill>
          <a:blip r:embed="rId3"/>
          <a:stretch>
            <a:fillRect/>
          </a:stretch>
        </p:blipFill>
        <p:spPr>
          <a:xfrm>
            <a:off x="0" y="1733836"/>
            <a:ext cx="9144000" cy="1675827"/>
          </a:xfrm>
          <a:prstGeom prst="rect">
            <a:avLst/>
          </a:prstGeom>
          <a:ln>
            <a:solidFill>
              <a:schemeClr val="accent1"/>
            </a:solidFill>
          </a:ln>
        </p:spPr>
      </p:pic>
      <p:sp>
        <p:nvSpPr>
          <p:cNvPr id="4" name="Content Placeholder 3">
            <a:extLst>
              <a:ext uri="{FF2B5EF4-FFF2-40B4-BE49-F238E27FC236}">
                <a16:creationId xmlns:a16="http://schemas.microsoft.com/office/drawing/2014/main" id="{4DFD3925-05E7-95A4-637C-F55282C7271A}"/>
              </a:ext>
            </a:extLst>
          </p:cNvPr>
          <p:cNvSpPr>
            <a:spLocks noGrp="1"/>
          </p:cNvSpPr>
          <p:nvPr>
            <p:ph idx="1"/>
          </p:nvPr>
        </p:nvSpPr>
        <p:spPr>
          <a:xfrm>
            <a:off x="395536" y="771550"/>
            <a:ext cx="8424936" cy="839603"/>
          </a:xfrm>
        </p:spPr>
        <p:txBody>
          <a:bodyPr>
            <a:normAutofit/>
          </a:bodyPr>
          <a:lstStyle/>
          <a:p>
            <a:pPr>
              <a:lnSpc>
                <a:spcPct val="90000"/>
              </a:lnSpc>
            </a:pPr>
            <a:r>
              <a:rPr lang="en-US" sz="1800" dirty="0">
                <a:solidFill>
                  <a:srgbClr val="3E4C56"/>
                </a:solidFill>
              </a:rPr>
              <a:t>In the search results we see that the journal (like the citation which came from the journal) is "Open Access"</a:t>
            </a:r>
            <a:endParaRPr lang="en-US" sz="1800" dirty="0">
              <a:effectLst/>
              <a:ea typeface="Calibri" panose="020F0502020204030204" pitchFamily="34" charset="0"/>
              <a:cs typeface="Arial" panose="020B0604020202020204" pitchFamily="34" charset="0"/>
            </a:endParaRPr>
          </a:p>
        </p:txBody>
      </p:sp>
      <p:sp>
        <p:nvSpPr>
          <p:cNvPr id="15" name="Title 2">
            <a:extLst>
              <a:ext uri="{FF2B5EF4-FFF2-40B4-BE49-F238E27FC236}">
                <a16:creationId xmlns:a16="http://schemas.microsoft.com/office/drawing/2014/main" id="{71481B14-37B9-8941-F300-98052683D94A}"/>
              </a:ext>
            </a:extLst>
          </p:cNvPr>
          <p:cNvSpPr>
            <a:spLocks noGrp="1"/>
          </p:cNvSpPr>
          <p:nvPr>
            <p:ph type="title"/>
          </p:nvPr>
        </p:nvSpPr>
        <p:spPr>
          <a:xfrm>
            <a:off x="395536" y="70415"/>
            <a:ext cx="8424936" cy="576064"/>
          </a:xfrm>
        </p:spPr>
        <p:txBody>
          <a:bodyPr>
            <a:normAutofit/>
          </a:bodyPr>
          <a:lstStyle/>
          <a:p>
            <a:r>
              <a:rPr lang="en-US" dirty="0"/>
              <a:t>An "Open Access" example for a CDI record</a:t>
            </a:r>
          </a:p>
        </p:txBody>
      </p:sp>
      <p:sp>
        <p:nvSpPr>
          <p:cNvPr id="5" name="Rectangle 4">
            <a:extLst>
              <a:ext uri="{FF2B5EF4-FFF2-40B4-BE49-F238E27FC236}">
                <a16:creationId xmlns:a16="http://schemas.microsoft.com/office/drawing/2014/main" id="{14844A0E-9599-1A6D-BA0A-99FC93DA24A1}"/>
              </a:ext>
            </a:extLst>
          </p:cNvPr>
          <p:cNvSpPr/>
          <p:nvPr/>
        </p:nvSpPr>
        <p:spPr>
          <a:xfrm>
            <a:off x="1428140" y="1995184"/>
            <a:ext cx="1080120" cy="243877"/>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E2403821-9014-BF16-E9A8-365B41BD4252}"/>
              </a:ext>
            </a:extLst>
          </p:cNvPr>
          <p:cNvSpPr/>
          <p:nvPr/>
        </p:nvSpPr>
        <p:spPr>
          <a:xfrm>
            <a:off x="780068" y="2239061"/>
            <a:ext cx="2135748" cy="243877"/>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Arrow Connector 6">
            <a:extLst>
              <a:ext uri="{FF2B5EF4-FFF2-40B4-BE49-F238E27FC236}">
                <a16:creationId xmlns:a16="http://schemas.microsoft.com/office/drawing/2014/main" id="{25D96C99-45B7-1E22-6813-C593996874E0}"/>
              </a:ext>
            </a:extLst>
          </p:cNvPr>
          <p:cNvCxnSpPr/>
          <p:nvPr/>
        </p:nvCxnSpPr>
        <p:spPr>
          <a:xfrm flipH="1">
            <a:off x="2483768" y="1509426"/>
            <a:ext cx="792088" cy="39889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1267343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8C1673-BEBC-3AFD-A83F-98DB285B2066}"/>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1086CF61-F12A-A12F-CE94-ED7A31250E3E}"/>
              </a:ext>
            </a:extLst>
          </p:cNvPr>
          <p:cNvPicPr>
            <a:picLocks noChangeAspect="1"/>
          </p:cNvPicPr>
          <p:nvPr/>
        </p:nvPicPr>
        <p:blipFill>
          <a:blip r:embed="rId3"/>
          <a:stretch>
            <a:fillRect/>
          </a:stretch>
        </p:blipFill>
        <p:spPr>
          <a:xfrm>
            <a:off x="1623601" y="1419622"/>
            <a:ext cx="5896798" cy="2991267"/>
          </a:xfrm>
          <a:prstGeom prst="rect">
            <a:avLst/>
          </a:prstGeom>
          <a:ln>
            <a:solidFill>
              <a:schemeClr val="accent1"/>
            </a:solidFill>
          </a:ln>
        </p:spPr>
      </p:pic>
      <p:sp>
        <p:nvSpPr>
          <p:cNvPr id="4" name="Content Placeholder 3">
            <a:extLst>
              <a:ext uri="{FF2B5EF4-FFF2-40B4-BE49-F238E27FC236}">
                <a16:creationId xmlns:a16="http://schemas.microsoft.com/office/drawing/2014/main" id="{077338A0-9706-8DD1-F8B3-86380E456973}"/>
              </a:ext>
            </a:extLst>
          </p:cNvPr>
          <p:cNvSpPr>
            <a:spLocks noGrp="1"/>
          </p:cNvSpPr>
          <p:nvPr>
            <p:ph idx="1"/>
          </p:nvPr>
        </p:nvSpPr>
        <p:spPr>
          <a:xfrm>
            <a:off x="395536" y="771551"/>
            <a:ext cx="8424936" cy="646116"/>
          </a:xfrm>
        </p:spPr>
        <p:txBody>
          <a:bodyPr>
            <a:noAutofit/>
          </a:bodyPr>
          <a:lstStyle/>
          <a:p>
            <a:pPr>
              <a:lnSpc>
                <a:spcPct val="90000"/>
              </a:lnSpc>
            </a:pPr>
            <a:r>
              <a:rPr lang="en-US" sz="1800" dirty="0">
                <a:solidFill>
                  <a:srgbClr val="3E4C56"/>
                </a:solidFill>
              </a:rPr>
              <a:t>The PNX of the journal also includes An "Open Access" indication in the "</a:t>
            </a:r>
            <a:r>
              <a:rPr lang="en-US" sz="1800" dirty="0" err="1">
                <a:solidFill>
                  <a:srgbClr val="3E4C56"/>
                </a:solidFill>
              </a:rPr>
              <a:t>addata</a:t>
            </a:r>
            <a:r>
              <a:rPr lang="en-US" sz="1800" dirty="0">
                <a:solidFill>
                  <a:srgbClr val="3E4C56"/>
                </a:solidFill>
              </a:rPr>
              <a:t>" section.</a:t>
            </a:r>
            <a:endParaRPr lang="en-US" sz="1800" dirty="0">
              <a:effectLst/>
              <a:ea typeface="Calibri" panose="020F0502020204030204" pitchFamily="34" charset="0"/>
              <a:cs typeface="Arial" panose="020B0604020202020204" pitchFamily="34" charset="0"/>
            </a:endParaRPr>
          </a:p>
        </p:txBody>
      </p:sp>
      <p:sp>
        <p:nvSpPr>
          <p:cNvPr id="7" name="Rectangle 6">
            <a:extLst>
              <a:ext uri="{FF2B5EF4-FFF2-40B4-BE49-F238E27FC236}">
                <a16:creationId xmlns:a16="http://schemas.microsoft.com/office/drawing/2014/main" id="{E7D0ABA9-7CB8-EE91-34BA-B129499C97C6}"/>
              </a:ext>
            </a:extLst>
          </p:cNvPr>
          <p:cNvSpPr/>
          <p:nvPr/>
        </p:nvSpPr>
        <p:spPr>
          <a:xfrm>
            <a:off x="1651340" y="1417667"/>
            <a:ext cx="760420" cy="217979"/>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2">
            <a:extLst>
              <a:ext uri="{FF2B5EF4-FFF2-40B4-BE49-F238E27FC236}">
                <a16:creationId xmlns:a16="http://schemas.microsoft.com/office/drawing/2014/main" id="{5F7386F0-26B8-63E4-15D5-5527A5BD0BF1}"/>
              </a:ext>
            </a:extLst>
          </p:cNvPr>
          <p:cNvSpPr>
            <a:spLocks noGrp="1"/>
          </p:cNvSpPr>
          <p:nvPr>
            <p:ph type="title"/>
          </p:nvPr>
        </p:nvSpPr>
        <p:spPr>
          <a:xfrm>
            <a:off x="395536" y="70415"/>
            <a:ext cx="8424936" cy="576064"/>
          </a:xfrm>
        </p:spPr>
        <p:txBody>
          <a:bodyPr>
            <a:normAutofit/>
          </a:bodyPr>
          <a:lstStyle/>
          <a:p>
            <a:r>
              <a:rPr lang="en-US" dirty="0"/>
              <a:t>An "Open Access" example for a CDI record</a:t>
            </a:r>
          </a:p>
        </p:txBody>
      </p:sp>
      <p:sp>
        <p:nvSpPr>
          <p:cNvPr id="8" name="Rectangle 7">
            <a:extLst>
              <a:ext uri="{FF2B5EF4-FFF2-40B4-BE49-F238E27FC236}">
                <a16:creationId xmlns:a16="http://schemas.microsoft.com/office/drawing/2014/main" id="{35754D14-680B-58BE-F97B-A730419413D0}"/>
              </a:ext>
            </a:extLst>
          </p:cNvPr>
          <p:cNvSpPr/>
          <p:nvPr/>
        </p:nvSpPr>
        <p:spPr>
          <a:xfrm>
            <a:off x="1805208" y="4018119"/>
            <a:ext cx="1766844" cy="217979"/>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09856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ABA737-2ED2-C967-6B06-AF9C16947F36}"/>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30C1F6B2-7B75-8A36-C42F-F04F22DDEEDD}"/>
              </a:ext>
            </a:extLst>
          </p:cNvPr>
          <p:cNvSpPr>
            <a:spLocks noGrp="1"/>
          </p:cNvSpPr>
          <p:nvPr>
            <p:ph type="ctrTitle"/>
          </p:nvPr>
        </p:nvSpPr>
        <p:spPr>
          <a:xfrm>
            <a:off x="107504" y="3319778"/>
            <a:ext cx="9036495" cy="1240583"/>
          </a:xfrm>
        </p:spPr>
        <p:txBody>
          <a:bodyPr/>
          <a:lstStyle/>
          <a:p>
            <a:pPr algn="ctr"/>
            <a:r>
              <a:rPr lang="en-US" sz="2600" dirty="0"/>
              <a:t>An "Open Access" example for a local record</a:t>
            </a:r>
          </a:p>
        </p:txBody>
      </p:sp>
    </p:spTree>
    <p:extLst>
      <p:ext uri="{BB962C8B-B14F-4D97-AF65-F5344CB8AC3E}">
        <p14:creationId xmlns:p14="http://schemas.microsoft.com/office/powerpoint/2010/main" val="8020082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E098FA-B367-23CE-9755-70B5438BF84F}"/>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81721F69-7BBA-527A-8577-6475F2493608}"/>
              </a:ext>
            </a:extLst>
          </p:cNvPr>
          <p:cNvSpPr>
            <a:spLocks noGrp="1"/>
          </p:cNvSpPr>
          <p:nvPr>
            <p:ph type="title"/>
          </p:nvPr>
        </p:nvSpPr>
        <p:spPr/>
        <p:txBody>
          <a:bodyPr>
            <a:normAutofit/>
          </a:bodyPr>
          <a:lstStyle/>
          <a:p>
            <a:r>
              <a:rPr lang="en-US" dirty="0"/>
              <a:t>An "Open Access" example for a local record</a:t>
            </a:r>
          </a:p>
        </p:txBody>
      </p:sp>
      <p:sp>
        <p:nvSpPr>
          <p:cNvPr id="6" name="Content Placeholder 3">
            <a:extLst>
              <a:ext uri="{FF2B5EF4-FFF2-40B4-BE49-F238E27FC236}">
                <a16:creationId xmlns:a16="http://schemas.microsoft.com/office/drawing/2014/main" id="{CF58AEF9-815D-52F8-E552-ACC4DCF8B6AF}"/>
              </a:ext>
            </a:extLst>
          </p:cNvPr>
          <p:cNvSpPr>
            <a:spLocks noGrp="1"/>
          </p:cNvSpPr>
          <p:nvPr>
            <p:ph idx="1"/>
          </p:nvPr>
        </p:nvSpPr>
        <p:spPr>
          <a:xfrm>
            <a:off x="395536" y="771551"/>
            <a:ext cx="8424936" cy="4032447"/>
          </a:xfrm>
        </p:spPr>
        <p:txBody>
          <a:bodyPr>
            <a:noAutofit/>
          </a:bodyPr>
          <a:lstStyle/>
          <a:p>
            <a:r>
              <a:rPr lang="en-US" sz="1800" dirty="0"/>
              <a:t>As explained at from </a:t>
            </a:r>
            <a:r>
              <a:rPr lang="en-US" sz="1800" u="sng" dirty="0">
                <a:hlinkClick r:id="rId3"/>
              </a:rPr>
              <a:t>Adding Open Access Indicator to Local Records</a:t>
            </a:r>
            <a:r>
              <a:rPr lang="en-US" sz="1800" dirty="0"/>
              <a:t> , It is also possible to add Open Access Indicator to Local Records</a:t>
            </a:r>
          </a:p>
          <a:p>
            <a:r>
              <a:rPr lang="en-US" sz="1800" dirty="0"/>
              <a:t>While the previous slide covered content from the Central Index and the CZ, it is also possible to display the Open Access indicator for local Alma records by adding the following MARC information to them:</a:t>
            </a:r>
          </a:p>
          <a:p>
            <a:pPr lvl="1"/>
            <a:r>
              <a:rPr lang="en-US" sz="1800" dirty="0"/>
              <a:t>506 0_ $f Unrestricted online access $2 star</a:t>
            </a:r>
          </a:p>
          <a:p>
            <a:pPr lvl="1"/>
            <a:r>
              <a:rPr lang="en-US" sz="1800" dirty="0"/>
              <a:t>The $f and $2 subfields must be entered as shown above and must not contain any punctuation (such as a period). Otherwise, the indicator will not appear.</a:t>
            </a:r>
          </a:p>
          <a:p>
            <a:r>
              <a:rPr lang="en-US" sz="1800" dirty="0"/>
              <a:t>Note that this is the same criteria used for displaying Open Access Indicators in the Alma user interface and is described at </a:t>
            </a:r>
            <a:r>
              <a:rPr lang="en-US" sz="1800" dirty="0">
                <a:hlinkClick r:id="rId4" tooltip="Resource Management - Peer Reviewed and Open Access in Alma.docx"/>
              </a:rPr>
              <a:t>Peer Reviewed and Open Access in Alma</a:t>
            </a:r>
            <a:endParaRPr lang="en-US" sz="1800" dirty="0">
              <a:solidFill>
                <a:srgbClr val="3E4C56"/>
              </a:solidFill>
            </a:endParaRPr>
          </a:p>
          <a:p>
            <a:pPr marL="0" indent="0">
              <a:buNone/>
            </a:pPr>
            <a:endParaRPr lang="en-US" sz="1800" dirty="0"/>
          </a:p>
          <a:p>
            <a:pPr>
              <a:lnSpc>
                <a:spcPct val="90000"/>
              </a:lnSpc>
            </a:pPr>
            <a:endParaRPr lang="en-US" sz="1800" dirty="0">
              <a:effectLst/>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5455244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CC35CF-8CF6-2B65-3999-02779D58AF77}"/>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2727374D-63F0-1EA8-81F0-DA541F8163F7}"/>
              </a:ext>
            </a:extLst>
          </p:cNvPr>
          <p:cNvSpPr>
            <a:spLocks noGrp="1"/>
          </p:cNvSpPr>
          <p:nvPr>
            <p:ph type="title"/>
          </p:nvPr>
        </p:nvSpPr>
        <p:spPr/>
        <p:txBody>
          <a:bodyPr>
            <a:normAutofit/>
          </a:bodyPr>
          <a:lstStyle/>
          <a:p>
            <a:r>
              <a:rPr lang="en-US" dirty="0"/>
              <a:t>An "Open Access" example for a local record</a:t>
            </a:r>
          </a:p>
        </p:txBody>
      </p:sp>
      <p:sp>
        <p:nvSpPr>
          <p:cNvPr id="6" name="Content Placeholder 3">
            <a:extLst>
              <a:ext uri="{FF2B5EF4-FFF2-40B4-BE49-F238E27FC236}">
                <a16:creationId xmlns:a16="http://schemas.microsoft.com/office/drawing/2014/main" id="{86342AF1-1B68-C8AE-FAD6-E9F943FFF0D1}"/>
              </a:ext>
            </a:extLst>
          </p:cNvPr>
          <p:cNvSpPr>
            <a:spLocks noGrp="1"/>
          </p:cNvSpPr>
          <p:nvPr>
            <p:ph idx="1"/>
          </p:nvPr>
        </p:nvSpPr>
        <p:spPr>
          <a:xfrm>
            <a:off x="395536" y="771551"/>
            <a:ext cx="8424936" cy="3816423"/>
          </a:xfrm>
        </p:spPr>
        <p:txBody>
          <a:bodyPr>
            <a:noAutofit/>
          </a:bodyPr>
          <a:lstStyle/>
          <a:p>
            <a:r>
              <a:rPr lang="en-US" sz="1800" dirty="0"/>
              <a:t>On the next slide is the bibliographic record for title “</a:t>
            </a:r>
            <a:r>
              <a:rPr lang="en-US" sz="1800" dirty="0" err="1"/>
              <a:t>Tʻai-pei</a:t>
            </a:r>
            <a:r>
              <a:rPr lang="en-US" sz="1800" dirty="0"/>
              <a:t> shih </a:t>
            </a:r>
            <a:r>
              <a:rPr lang="en-US" sz="1800" dirty="0" err="1"/>
              <a:t>yüan</a:t>
            </a:r>
            <a:r>
              <a:rPr lang="en-US" sz="1800" dirty="0"/>
              <a:t> </a:t>
            </a:r>
            <a:r>
              <a:rPr lang="en-US" sz="1800" dirty="0" err="1"/>
              <a:t>hsüeh</a:t>
            </a:r>
            <a:r>
              <a:rPr lang="en-US" sz="1800" dirty="0"/>
              <a:t> pao”.</a:t>
            </a:r>
          </a:p>
          <a:p>
            <a:r>
              <a:rPr lang="en-US" sz="1800" dirty="0"/>
              <a:t>The alternate title is “Journal of Taiwan Provincial Taipei Teachers College”.</a:t>
            </a:r>
          </a:p>
          <a:p>
            <a:r>
              <a:rPr lang="en-US" sz="1800" dirty="0"/>
              <a:t>It has field 5060_ including the following two subfields: $f Unrestricted online access $2 star</a:t>
            </a:r>
          </a:p>
          <a:p>
            <a:pPr>
              <a:lnSpc>
                <a:spcPct val="90000"/>
              </a:lnSpc>
            </a:pPr>
            <a:endParaRPr lang="en-US" sz="1800" dirty="0">
              <a:effectLst/>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77596797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5327B0-95B6-006B-69C4-A5AD340A3D75}"/>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EBA25FDE-5CFC-652B-25D8-C661AB9ECD1B}"/>
              </a:ext>
            </a:extLst>
          </p:cNvPr>
          <p:cNvPicPr>
            <a:picLocks noChangeAspect="1"/>
          </p:cNvPicPr>
          <p:nvPr/>
        </p:nvPicPr>
        <p:blipFill>
          <a:blip r:embed="rId3"/>
          <a:stretch>
            <a:fillRect/>
          </a:stretch>
        </p:blipFill>
        <p:spPr>
          <a:xfrm>
            <a:off x="1137758" y="774361"/>
            <a:ext cx="6868484" cy="4029637"/>
          </a:xfrm>
          <a:prstGeom prst="rect">
            <a:avLst/>
          </a:prstGeom>
          <a:ln>
            <a:solidFill>
              <a:schemeClr val="accent1"/>
            </a:solidFill>
          </a:ln>
        </p:spPr>
      </p:pic>
      <p:sp>
        <p:nvSpPr>
          <p:cNvPr id="3" name="Title 2">
            <a:extLst>
              <a:ext uri="{FF2B5EF4-FFF2-40B4-BE49-F238E27FC236}">
                <a16:creationId xmlns:a16="http://schemas.microsoft.com/office/drawing/2014/main" id="{289C2FEB-4487-B366-DA98-0368D577774F}"/>
              </a:ext>
            </a:extLst>
          </p:cNvPr>
          <p:cNvSpPr>
            <a:spLocks noGrp="1"/>
          </p:cNvSpPr>
          <p:nvPr>
            <p:ph type="title"/>
          </p:nvPr>
        </p:nvSpPr>
        <p:spPr/>
        <p:txBody>
          <a:bodyPr>
            <a:normAutofit/>
          </a:bodyPr>
          <a:lstStyle/>
          <a:p>
            <a:r>
              <a:rPr lang="en-US" dirty="0"/>
              <a:t>An "Open Access" example for a local record</a:t>
            </a:r>
          </a:p>
        </p:txBody>
      </p:sp>
      <p:sp>
        <p:nvSpPr>
          <p:cNvPr id="8" name="Rectangle 7">
            <a:extLst>
              <a:ext uri="{FF2B5EF4-FFF2-40B4-BE49-F238E27FC236}">
                <a16:creationId xmlns:a16="http://schemas.microsoft.com/office/drawing/2014/main" id="{D53E1CC8-8B00-BAC4-1B88-9879D4E19D81}"/>
              </a:ext>
            </a:extLst>
          </p:cNvPr>
          <p:cNvSpPr/>
          <p:nvPr/>
        </p:nvSpPr>
        <p:spPr>
          <a:xfrm>
            <a:off x="3851920" y="3579862"/>
            <a:ext cx="2232248" cy="432048"/>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C495CA3B-8592-A9CC-2C54-94C956DB5030}"/>
              </a:ext>
            </a:extLst>
          </p:cNvPr>
          <p:cNvSpPr/>
          <p:nvPr/>
        </p:nvSpPr>
        <p:spPr>
          <a:xfrm>
            <a:off x="1195788" y="3579862"/>
            <a:ext cx="1728192" cy="432048"/>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0597247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C7F8DB-016B-9606-0CB0-DFEDD91F1112}"/>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364A263C-BFD8-070F-9CC7-7C1E0C7DF8E2}"/>
              </a:ext>
            </a:extLst>
          </p:cNvPr>
          <p:cNvPicPr>
            <a:picLocks noChangeAspect="1"/>
          </p:cNvPicPr>
          <p:nvPr/>
        </p:nvPicPr>
        <p:blipFill>
          <a:blip r:embed="rId3"/>
          <a:stretch>
            <a:fillRect/>
          </a:stretch>
        </p:blipFill>
        <p:spPr>
          <a:xfrm>
            <a:off x="0" y="1472684"/>
            <a:ext cx="9144000" cy="2971307"/>
          </a:xfrm>
          <a:prstGeom prst="rect">
            <a:avLst/>
          </a:prstGeom>
          <a:ln>
            <a:solidFill>
              <a:schemeClr val="accent1"/>
            </a:solidFill>
          </a:ln>
        </p:spPr>
      </p:pic>
      <p:sp>
        <p:nvSpPr>
          <p:cNvPr id="6" name="Rectangle 5">
            <a:extLst>
              <a:ext uri="{FF2B5EF4-FFF2-40B4-BE49-F238E27FC236}">
                <a16:creationId xmlns:a16="http://schemas.microsoft.com/office/drawing/2014/main" id="{0023FB1A-E17E-FBC8-616D-ACF5864A83C6}"/>
              </a:ext>
            </a:extLst>
          </p:cNvPr>
          <p:cNvSpPr/>
          <p:nvPr/>
        </p:nvSpPr>
        <p:spPr>
          <a:xfrm>
            <a:off x="179512" y="3340814"/>
            <a:ext cx="792088" cy="239048"/>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9AA59FF1-16FC-5402-781F-C6B18B32EBBE}"/>
              </a:ext>
            </a:extLst>
          </p:cNvPr>
          <p:cNvSpPr/>
          <p:nvPr/>
        </p:nvSpPr>
        <p:spPr>
          <a:xfrm>
            <a:off x="1907704" y="3325135"/>
            <a:ext cx="3744416" cy="254727"/>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Content Placeholder 3">
            <a:extLst>
              <a:ext uri="{FF2B5EF4-FFF2-40B4-BE49-F238E27FC236}">
                <a16:creationId xmlns:a16="http://schemas.microsoft.com/office/drawing/2014/main" id="{5875C91E-48E7-552D-41C7-9992F107B2EE}"/>
              </a:ext>
            </a:extLst>
          </p:cNvPr>
          <p:cNvSpPr>
            <a:spLocks noGrp="1"/>
          </p:cNvSpPr>
          <p:nvPr>
            <p:ph idx="1"/>
          </p:nvPr>
        </p:nvSpPr>
        <p:spPr>
          <a:xfrm>
            <a:off x="323528" y="771550"/>
            <a:ext cx="8424936" cy="576063"/>
          </a:xfrm>
        </p:spPr>
        <p:txBody>
          <a:bodyPr>
            <a:normAutofit/>
          </a:bodyPr>
          <a:lstStyle/>
          <a:p>
            <a:pPr>
              <a:lnSpc>
                <a:spcPct val="90000"/>
              </a:lnSpc>
            </a:pPr>
            <a:r>
              <a:rPr lang="en-US" sz="1800" dirty="0">
                <a:solidFill>
                  <a:srgbClr val="3E4C56"/>
                </a:solidFill>
              </a:rPr>
              <a:t>We will search for the local record</a:t>
            </a:r>
            <a:endParaRPr lang="en-US" sz="1800" dirty="0">
              <a:effectLst/>
              <a:ea typeface="Calibri" panose="020F0502020204030204" pitchFamily="34" charset="0"/>
              <a:cs typeface="Arial" panose="020B0604020202020204" pitchFamily="34" charset="0"/>
            </a:endParaRPr>
          </a:p>
        </p:txBody>
      </p:sp>
      <p:sp>
        <p:nvSpPr>
          <p:cNvPr id="25" name="Title 2">
            <a:extLst>
              <a:ext uri="{FF2B5EF4-FFF2-40B4-BE49-F238E27FC236}">
                <a16:creationId xmlns:a16="http://schemas.microsoft.com/office/drawing/2014/main" id="{0B3E18F6-F42A-DF8D-6721-565A0DF537E9}"/>
              </a:ext>
            </a:extLst>
          </p:cNvPr>
          <p:cNvSpPr>
            <a:spLocks noGrp="1"/>
          </p:cNvSpPr>
          <p:nvPr>
            <p:ph type="title"/>
          </p:nvPr>
        </p:nvSpPr>
        <p:spPr>
          <a:xfrm>
            <a:off x="395536" y="70415"/>
            <a:ext cx="8424936" cy="576064"/>
          </a:xfrm>
        </p:spPr>
        <p:txBody>
          <a:bodyPr>
            <a:normAutofit/>
          </a:bodyPr>
          <a:lstStyle/>
          <a:p>
            <a:r>
              <a:rPr lang="en-US" dirty="0"/>
              <a:t>An "Open Access" example for a local record</a:t>
            </a:r>
          </a:p>
        </p:txBody>
      </p:sp>
    </p:spTree>
    <p:extLst>
      <p:ext uri="{BB962C8B-B14F-4D97-AF65-F5344CB8AC3E}">
        <p14:creationId xmlns:p14="http://schemas.microsoft.com/office/powerpoint/2010/main" val="4894520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1FE6F9A-C018-4915-94D1-7B4CD1DF4BFF}"/>
              </a:ext>
            </a:extLst>
          </p:cNvPr>
          <p:cNvSpPr>
            <a:spLocks noGrp="1"/>
          </p:cNvSpPr>
          <p:nvPr>
            <p:ph type="ctrTitle"/>
          </p:nvPr>
        </p:nvSpPr>
        <p:spPr>
          <a:xfrm>
            <a:off x="526473" y="3319778"/>
            <a:ext cx="8149983" cy="1240583"/>
          </a:xfrm>
        </p:spPr>
        <p:txBody>
          <a:bodyPr/>
          <a:lstStyle/>
          <a:p>
            <a:pPr algn="ctr"/>
            <a:r>
              <a:rPr lang="en-US" sz="2600" dirty="0"/>
              <a:t>Introduction</a:t>
            </a:r>
          </a:p>
        </p:txBody>
      </p:sp>
    </p:spTree>
    <p:extLst>
      <p:ext uri="{BB962C8B-B14F-4D97-AF65-F5344CB8AC3E}">
        <p14:creationId xmlns:p14="http://schemas.microsoft.com/office/powerpoint/2010/main" val="169848137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D9E98D-B38B-AA5C-2037-9D39D2B05E9F}"/>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93F07D9F-5536-4D22-B543-22CA17DB28A8}"/>
              </a:ext>
            </a:extLst>
          </p:cNvPr>
          <p:cNvPicPr>
            <a:picLocks noChangeAspect="1"/>
          </p:cNvPicPr>
          <p:nvPr/>
        </p:nvPicPr>
        <p:blipFill>
          <a:blip r:embed="rId3"/>
          <a:stretch>
            <a:fillRect/>
          </a:stretch>
        </p:blipFill>
        <p:spPr>
          <a:xfrm>
            <a:off x="0" y="1446124"/>
            <a:ext cx="9144000" cy="2853818"/>
          </a:xfrm>
          <a:prstGeom prst="rect">
            <a:avLst/>
          </a:prstGeom>
          <a:ln>
            <a:solidFill>
              <a:schemeClr val="accent1"/>
            </a:solidFill>
          </a:ln>
        </p:spPr>
      </p:pic>
      <p:sp>
        <p:nvSpPr>
          <p:cNvPr id="6" name="Rectangle 5">
            <a:extLst>
              <a:ext uri="{FF2B5EF4-FFF2-40B4-BE49-F238E27FC236}">
                <a16:creationId xmlns:a16="http://schemas.microsoft.com/office/drawing/2014/main" id="{8C9E4127-22E7-7524-7352-530939902AF8}"/>
              </a:ext>
            </a:extLst>
          </p:cNvPr>
          <p:cNvSpPr/>
          <p:nvPr/>
        </p:nvSpPr>
        <p:spPr>
          <a:xfrm>
            <a:off x="1225507" y="3119962"/>
            <a:ext cx="826213" cy="23675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FD8049A1-6B7D-45A8-291F-CE451182E7C0}"/>
              </a:ext>
            </a:extLst>
          </p:cNvPr>
          <p:cNvSpPr/>
          <p:nvPr/>
        </p:nvSpPr>
        <p:spPr>
          <a:xfrm>
            <a:off x="770436" y="3356711"/>
            <a:ext cx="1816528" cy="206823"/>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Content Placeholder 3">
            <a:extLst>
              <a:ext uri="{FF2B5EF4-FFF2-40B4-BE49-F238E27FC236}">
                <a16:creationId xmlns:a16="http://schemas.microsoft.com/office/drawing/2014/main" id="{D1484E0F-8AD5-8EC0-69BD-4A179F97BF95}"/>
              </a:ext>
            </a:extLst>
          </p:cNvPr>
          <p:cNvSpPr>
            <a:spLocks noGrp="1"/>
          </p:cNvSpPr>
          <p:nvPr>
            <p:ph idx="1"/>
          </p:nvPr>
        </p:nvSpPr>
        <p:spPr>
          <a:xfrm>
            <a:off x="323528" y="771550"/>
            <a:ext cx="8424936" cy="576063"/>
          </a:xfrm>
        </p:spPr>
        <p:txBody>
          <a:bodyPr>
            <a:normAutofit/>
          </a:bodyPr>
          <a:lstStyle/>
          <a:p>
            <a:pPr>
              <a:lnSpc>
                <a:spcPct val="90000"/>
              </a:lnSpc>
            </a:pPr>
            <a:r>
              <a:rPr lang="en-US" sz="1800" dirty="0">
                <a:solidFill>
                  <a:srgbClr val="3E4C56"/>
                </a:solidFill>
              </a:rPr>
              <a:t>We retrieve the record and see that it is "Open Access"</a:t>
            </a:r>
            <a:endParaRPr lang="en-US" sz="1800" dirty="0">
              <a:effectLst/>
              <a:ea typeface="Calibri" panose="020F0502020204030204" pitchFamily="34" charset="0"/>
              <a:cs typeface="Arial" panose="020B0604020202020204" pitchFamily="34" charset="0"/>
            </a:endParaRPr>
          </a:p>
        </p:txBody>
      </p:sp>
      <p:sp>
        <p:nvSpPr>
          <p:cNvPr id="25" name="Title 2">
            <a:extLst>
              <a:ext uri="{FF2B5EF4-FFF2-40B4-BE49-F238E27FC236}">
                <a16:creationId xmlns:a16="http://schemas.microsoft.com/office/drawing/2014/main" id="{EB138FEA-7BC5-0BB2-F8E7-92EDEFC5770A}"/>
              </a:ext>
            </a:extLst>
          </p:cNvPr>
          <p:cNvSpPr>
            <a:spLocks noGrp="1"/>
          </p:cNvSpPr>
          <p:nvPr>
            <p:ph type="title"/>
          </p:nvPr>
        </p:nvSpPr>
        <p:spPr>
          <a:xfrm>
            <a:off x="395536" y="70415"/>
            <a:ext cx="8424936" cy="576064"/>
          </a:xfrm>
        </p:spPr>
        <p:txBody>
          <a:bodyPr>
            <a:normAutofit/>
          </a:bodyPr>
          <a:lstStyle/>
          <a:p>
            <a:r>
              <a:rPr lang="en-US" dirty="0"/>
              <a:t>An "Open Access" example for a local record</a:t>
            </a:r>
          </a:p>
        </p:txBody>
      </p:sp>
      <p:cxnSp>
        <p:nvCxnSpPr>
          <p:cNvPr id="5" name="Straight Arrow Connector 4">
            <a:extLst>
              <a:ext uri="{FF2B5EF4-FFF2-40B4-BE49-F238E27FC236}">
                <a16:creationId xmlns:a16="http://schemas.microsoft.com/office/drawing/2014/main" id="{E67792DC-1932-04D4-1456-EB040062522C}"/>
              </a:ext>
            </a:extLst>
          </p:cNvPr>
          <p:cNvCxnSpPr/>
          <p:nvPr/>
        </p:nvCxnSpPr>
        <p:spPr>
          <a:xfrm flipH="1">
            <a:off x="2051720" y="2663988"/>
            <a:ext cx="792088" cy="39889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9595843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682568-3529-285C-A6E2-EE1D8B7C6CA0}"/>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4A675DB2-B258-4317-2819-BB96EB535E81}"/>
              </a:ext>
            </a:extLst>
          </p:cNvPr>
          <p:cNvPicPr>
            <a:picLocks noChangeAspect="1"/>
          </p:cNvPicPr>
          <p:nvPr/>
        </p:nvPicPr>
        <p:blipFill>
          <a:blip r:embed="rId3"/>
          <a:stretch>
            <a:fillRect/>
          </a:stretch>
        </p:blipFill>
        <p:spPr>
          <a:xfrm>
            <a:off x="2385390" y="1131590"/>
            <a:ext cx="5232334" cy="3762777"/>
          </a:xfrm>
          <a:prstGeom prst="rect">
            <a:avLst/>
          </a:prstGeom>
          <a:ln>
            <a:solidFill>
              <a:schemeClr val="accent1"/>
            </a:solidFill>
          </a:ln>
        </p:spPr>
      </p:pic>
      <p:sp>
        <p:nvSpPr>
          <p:cNvPr id="4" name="Content Placeholder 3">
            <a:extLst>
              <a:ext uri="{FF2B5EF4-FFF2-40B4-BE49-F238E27FC236}">
                <a16:creationId xmlns:a16="http://schemas.microsoft.com/office/drawing/2014/main" id="{148379CD-B2E1-5703-1994-539941DA79E5}"/>
              </a:ext>
            </a:extLst>
          </p:cNvPr>
          <p:cNvSpPr>
            <a:spLocks noGrp="1"/>
          </p:cNvSpPr>
          <p:nvPr>
            <p:ph idx="1"/>
          </p:nvPr>
        </p:nvSpPr>
        <p:spPr>
          <a:xfrm>
            <a:off x="395536" y="771550"/>
            <a:ext cx="8424936" cy="648072"/>
          </a:xfrm>
        </p:spPr>
        <p:txBody>
          <a:bodyPr>
            <a:noAutofit/>
          </a:bodyPr>
          <a:lstStyle/>
          <a:p>
            <a:pPr>
              <a:lnSpc>
                <a:spcPct val="90000"/>
              </a:lnSpc>
            </a:pPr>
            <a:r>
              <a:rPr lang="en-US" sz="1800" dirty="0">
                <a:solidFill>
                  <a:srgbClr val="3E4C56"/>
                </a:solidFill>
              </a:rPr>
              <a:t>Viewing the source record from within Primo we see the 5060_ subfields f and 2</a:t>
            </a:r>
          </a:p>
        </p:txBody>
      </p:sp>
      <p:sp>
        <p:nvSpPr>
          <p:cNvPr id="7" name="Rectangle 6">
            <a:extLst>
              <a:ext uri="{FF2B5EF4-FFF2-40B4-BE49-F238E27FC236}">
                <a16:creationId xmlns:a16="http://schemas.microsoft.com/office/drawing/2014/main" id="{0D77EF90-C3B7-DD88-63B3-45CDA91FF18E}"/>
              </a:ext>
            </a:extLst>
          </p:cNvPr>
          <p:cNvSpPr/>
          <p:nvPr/>
        </p:nvSpPr>
        <p:spPr>
          <a:xfrm>
            <a:off x="3635897" y="4400195"/>
            <a:ext cx="2160240" cy="187779"/>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2">
            <a:extLst>
              <a:ext uri="{FF2B5EF4-FFF2-40B4-BE49-F238E27FC236}">
                <a16:creationId xmlns:a16="http://schemas.microsoft.com/office/drawing/2014/main" id="{CFC9F1A4-0392-58E3-45A7-A491C618FD00}"/>
              </a:ext>
            </a:extLst>
          </p:cNvPr>
          <p:cNvSpPr>
            <a:spLocks noGrp="1"/>
          </p:cNvSpPr>
          <p:nvPr>
            <p:ph type="title"/>
          </p:nvPr>
        </p:nvSpPr>
        <p:spPr>
          <a:xfrm>
            <a:off x="395536" y="70415"/>
            <a:ext cx="8424936" cy="576064"/>
          </a:xfrm>
        </p:spPr>
        <p:txBody>
          <a:bodyPr>
            <a:normAutofit/>
          </a:bodyPr>
          <a:lstStyle/>
          <a:p>
            <a:r>
              <a:rPr lang="en-US" dirty="0"/>
              <a:t>An "Open Access" example for a local record</a:t>
            </a:r>
          </a:p>
        </p:txBody>
      </p:sp>
      <p:sp>
        <p:nvSpPr>
          <p:cNvPr id="10" name="Rectangle 9">
            <a:extLst>
              <a:ext uri="{FF2B5EF4-FFF2-40B4-BE49-F238E27FC236}">
                <a16:creationId xmlns:a16="http://schemas.microsoft.com/office/drawing/2014/main" id="{7391E71E-546F-17AC-D4DA-E555F314E7E8}"/>
              </a:ext>
            </a:extLst>
          </p:cNvPr>
          <p:cNvSpPr/>
          <p:nvPr/>
        </p:nvSpPr>
        <p:spPr>
          <a:xfrm>
            <a:off x="2363535" y="4400195"/>
            <a:ext cx="552282" cy="187778"/>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dirty="0"/>
          </a:p>
        </p:txBody>
      </p:sp>
    </p:spTree>
    <p:extLst>
      <p:ext uri="{BB962C8B-B14F-4D97-AF65-F5344CB8AC3E}">
        <p14:creationId xmlns:p14="http://schemas.microsoft.com/office/powerpoint/2010/main" val="65756158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F116A3-6BD8-36DB-AD84-BF16EB5B3657}"/>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8945A5EF-1819-6D08-FB31-45C80E23C24F}"/>
              </a:ext>
            </a:extLst>
          </p:cNvPr>
          <p:cNvPicPr>
            <a:picLocks noChangeAspect="1"/>
          </p:cNvPicPr>
          <p:nvPr/>
        </p:nvPicPr>
        <p:blipFill>
          <a:blip r:embed="rId3"/>
          <a:stretch>
            <a:fillRect/>
          </a:stretch>
        </p:blipFill>
        <p:spPr>
          <a:xfrm>
            <a:off x="1838629" y="1994088"/>
            <a:ext cx="5401429" cy="2610214"/>
          </a:xfrm>
          <a:prstGeom prst="rect">
            <a:avLst/>
          </a:prstGeom>
          <a:ln>
            <a:solidFill>
              <a:schemeClr val="accent1"/>
            </a:solidFill>
          </a:ln>
        </p:spPr>
      </p:pic>
      <p:sp>
        <p:nvSpPr>
          <p:cNvPr id="4" name="Content Placeholder 3">
            <a:extLst>
              <a:ext uri="{FF2B5EF4-FFF2-40B4-BE49-F238E27FC236}">
                <a16:creationId xmlns:a16="http://schemas.microsoft.com/office/drawing/2014/main" id="{9EE09722-BF31-3C81-5EF0-60BCAEF08A98}"/>
              </a:ext>
            </a:extLst>
          </p:cNvPr>
          <p:cNvSpPr>
            <a:spLocks noGrp="1"/>
          </p:cNvSpPr>
          <p:nvPr>
            <p:ph idx="1"/>
          </p:nvPr>
        </p:nvSpPr>
        <p:spPr>
          <a:xfrm>
            <a:off x="395536" y="771550"/>
            <a:ext cx="8424936" cy="648072"/>
          </a:xfrm>
        </p:spPr>
        <p:txBody>
          <a:bodyPr>
            <a:noAutofit/>
          </a:bodyPr>
          <a:lstStyle/>
          <a:p>
            <a:pPr>
              <a:lnSpc>
                <a:spcPct val="90000"/>
              </a:lnSpc>
            </a:pPr>
            <a:r>
              <a:rPr lang="en-US" sz="1800" dirty="0">
                <a:solidFill>
                  <a:srgbClr val="3E4C56"/>
                </a:solidFill>
              </a:rPr>
              <a:t>When viewing the </a:t>
            </a:r>
            <a:r>
              <a:rPr lang="en-US" sz="1800" dirty="0">
                <a:solidFill>
                  <a:srgbClr val="3E4C56"/>
                </a:solidFill>
                <a:hlinkClick r:id="rId4"/>
              </a:rPr>
              <a:t>PNX</a:t>
            </a:r>
            <a:r>
              <a:rPr lang="en-US" sz="1800" dirty="0">
                <a:solidFill>
                  <a:srgbClr val="3E4C56"/>
                </a:solidFill>
              </a:rPr>
              <a:t> of the CDI citation we see the "Open Access" indication.</a:t>
            </a:r>
          </a:p>
          <a:p>
            <a:pPr>
              <a:lnSpc>
                <a:spcPct val="90000"/>
              </a:lnSpc>
            </a:pPr>
            <a:r>
              <a:rPr lang="en-US" sz="1800" dirty="0">
                <a:solidFill>
                  <a:srgbClr val="3E4C56"/>
                </a:solidFill>
              </a:rPr>
              <a:t>Here is the "Open Access" indication in the “</a:t>
            </a:r>
            <a:r>
              <a:rPr lang="en-US" sz="1800" dirty="0" err="1">
                <a:solidFill>
                  <a:srgbClr val="3E4C56"/>
                </a:solidFill>
              </a:rPr>
              <a:t>addata</a:t>
            </a:r>
            <a:r>
              <a:rPr lang="en-US" sz="1800" dirty="0">
                <a:solidFill>
                  <a:srgbClr val="3E4C56"/>
                </a:solidFill>
              </a:rPr>
              <a:t>" section of the PNX:</a:t>
            </a:r>
            <a:endParaRPr lang="en-US" sz="1800" dirty="0">
              <a:effectLst/>
              <a:ea typeface="Calibri" panose="020F0502020204030204" pitchFamily="34" charset="0"/>
              <a:cs typeface="Arial" panose="020B0604020202020204" pitchFamily="34" charset="0"/>
            </a:endParaRPr>
          </a:p>
        </p:txBody>
      </p:sp>
      <p:sp>
        <p:nvSpPr>
          <p:cNvPr id="7" name="Rectangle 6">
            <a:extLst>
              <a:ext uri="{FF2B5EF4-FFF2-40B4-BE49-F238E27FC236}">
                <a16:creationId xmlns:a16="http://schemas.microsoft.com/office/drawing/2014/main" id="{9C72EB77-7BBE-5CC9-200E-BD9898E9A268}"/>
              </a:ext>
            </a:extLst>
          </p:cNvPr>
          <p:cNvSpPr/>
          <p:nvPr/>
        </p:nvSpPr>
        <p:spPr>
          <a:xfrm>
            <a:off x="2051720" y="4227934"/>
            <a:ext cx="3122713" cy="216024"/>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2">
            <a:extLst>
              <a:ext uri="{FF2B5EF4-FFF2-40B4-BE49-F238E27FC236}">
                <a16:creationId xmlns:a16="http://schemas.microsoft.com/office/drawing/2014/main" id="{27576575-A9A3-3E24-F5CD-DD2EF1B23D4F}"/>
              </a:ext>
            </a:extLst>
          </p:cNvPr>
          <p:cNvSpPr>
            <a:spLocks noGrp="1"/>
          </p:cNvSpPr>
          <p:nvPr>
            <p:ph type="title"/>
          </p:nvPr>
        </p:nvSpPr>
        <p:spPr>
          <a:xfrm>
            <a:off x="395536" y="70415"/>
            <a:ext cx="8424936" cy="576064"/>
          </a:xfrm>
        </p:spPr>
        <p:txBody>
          <a:bodyPr>
            <a:normAutofit/>
          </a:bodyPr>
          <a:lstStyle/>
          <a:p>
            <a:r>
              <a:rPr lang="en-US" dirty="0"/>
              <a:t>An "Open Access" example for a local record</a:t>
            </a:r>
          </a:p>
        </p:txBody>
      </p:sp>
      <p:sp>
        <p:nvSpPr>
          <p:cNvPr id="10" name="Rectangle 9">
            <a:extLst>
              <a:ext uri="{FF2B5EF4-FFF2-40B4-BE49-F238E27FC236}">
                <a16:creationId xmlns:a16="http://schemas.microsoft.com/office/drawing/2014/main" id="{958EE3C1-0120-F3E5-19F1-766B40E270C1}"/>
              </a:ext>
            </a:extLst>
          </p:cNvPr>
          <p:cNvSpPr/>
          <p:nvPr/>
        </p:nvSpPr>
        <p:spPr>
          <a:xfrm>
            <a:off x="1871285" y="2008750"/>
            <a:ext cx="729715" cy="174038"/>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dirty="0"/>
          </a:p>
        </p:txBody>
      </p:sp>
    </p:spTree>
    <p:extLst>
      <p:ext uri="{BB962C8B-B14F-4D97-AF65-F5344CB8AC3E}">
        <p14:creationId xmlns:p14="http://schemas.microsoft.com/office/powerpoint/2010/main" val="223716892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277A7E-3D85-F205-530D-115B3F66B827}"/>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59AA119F-25E4-769B-26BF-2CC9D446F304}"/>
              </a:ext>
            </a:extLst>
          </p:cNvPr>
          <p:cNvSpPr>
            <a:spLocks noGrp="1"/>
          </p:cNvSpPr>
          <p:nvPr>
            <p:ph type="ctrTitle"/>
          </p:nvPr>
        </p:nvSpPr>
        <p:spPr>
          <a:xfrm>
            <a:off x="526473" y="3319778"/>
            <a:ext cx="8149983" cy="1240583"/>
          </a:xfrm>
        </p:spPr>
        <p:txBody>
          <a:bodyPr/>
          <a:lstStyle/>
          <a:p>
            <a:pPr algn="ctr"/>
            <a:r>
              <a:rPr lang="en-US" sz="2600" dirty="0"/>
              <a:t>Further reading (for topics not discussed here)</a:t>
            </a:r>
          </a:p>
        </p:txBody>
      </p:sp>
    </p:spTree>
    <p:extLst>
      <p:ext uri="{BB962C8B-B14F-4D97-AF65-F5344CB8AC3E}">
        <p14:creationId xmlns:p14="http://schemas.microsoft.com/office/powerpoint/2010/main" val="224907063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815429-E050-0276-6134-03BAB27E96E8}"/>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20C7E8A7-8C74-CC3A-4F51-395BB8FE9BB1}"/>
              </a:ext>
            </a:extLst>
          </p:cNvPr>
          <p:cNvSpPr>
            <a:spLocks noGrp="1"/>
          </p:cNvSpPr>
          <p:nvPr>
            <p:ph type="title"/>
          </p:nvPr>
        </p:nvSpPr>
        <p:spPr/>
        <p:txBody>
          <a:bodyPr/>
          <a:lstStyle/>
          <a:p>
            <a:r>
              <a:rPr lang="en-US" dirty="0"/>
              <a:t>Further reading (for topics not discussed here)</a:t>
            </a:r>
          </a:p>
        </p:txBody>
      </p:sp>
      <p:sp>
        <p:nvSpPr>
          <p:cNvPr id="4" name="Content Placeholder 3">
            <a:extLst>
              <a:ext uri="{FF2B5EF4-FFF2-40B4-BE49-F238E27FC236}">
                <a16:creationId xmlns:a16="http://schemas.microsoft.com/office/drawing/2014/main" id="{F87B8A66-B9B1-7FDA-6996-33779BDFD16B}"/>
              </a:ext>
            </a:extLst>
          </p:cNvPr>
          <p:cNvSpPr>
            <a:spLocks noGrp="1"/>
          </p:cNvSpPr>
          <p:nvPr>
            <p:ph idx="1"/>
          </p:nvPr>
        </p:nvSpPr>
        <p:spPr/>
        <p:txBody>
          <a:bodyPr>
            <a:noAutofit/>
          </a:bodyPr>
          <a:lstStyle/>
          <a:p>
            <a:pPr>
              <a:lnSpc>
                <a:spcPct val="90000"/>
              </a:lnSpc>
            </a:pPr>
            <a:r>
              <a:rPr lang="en-US" sz="1800" dirty="0"/>
              <a:t>For more advanced topics on Open Access, including (but not limited to) hybrid open access and how proxying works for Open Access links see </a:t>
            </a:r>
            <a:r>
              <a:rPr lang="en-US" sz="1800" dirty="0">
                <a:hlinkClick r:id="rId2"/>
              </a:rPr>
              <a:t>Open Access Content in CDI</a:t>
            </a:r>
            <a:endParaRPr lang="en-US" sz="1800" dirty="0"/>
          </a:p>
          <a:p>
            <a:pPr>
              <a:lnSpc>
                <a:spcPct val="90000"/>
              </a:lnSpc>
            </a:pPr>
            <a:endParaRPr lang="en-US" sz="1800" dirty="0"/>
          </a:p>
          <a:p>
            <a:pPr>
              <a:lnSpc>
                <a:spcPct val="90000"/>
              </a:lnSpc>
            </a:pPr>
            <a:r>
              <a:rPr lang="en-US" sz="1800" dirty="0"/>
              <a:t>For information about how Ulrich's Periodicals Directory (</a:t>
            </a:r>
            <a:r>
              <a:rPr lang="en-US" sz="1800" u="sng" dirty="0" err="1">
                <a:hlinkClick r:id="rId3" tooltip="https://about.proquest.com/en/products-services/Ulrichsweb/"/>
              </a:rPr>
              <a:t>Ulrichsweb</a:t>
            </a:r>
            <a:r>
              <a:rPr lang="en-US" sz="1800" dirty="0"/>
              <a:t>) is used for Peer review in CDI see </a:t>
            </a:r>
            <a:r>
              <a:rPr lang="en-US" sz="1800" dirty="0">
                <a:hlinkClick r:id="rId4"/>
              </a:rPr>
              <a:t>Peer Reviewed in CDI</a:t>
            </a:r>
            <a:endParaRPr lang="en-US" sz="1800" dirty="0"/>
          </a:p>
          <a:p>
            <a:pPr>
              <a:lnSpc>
                <a:spcPct val="90000"/>
              </a:lnSpc>
            </a:pPr>
            <a:endParaRPr lang="en-US" sz="1800" dirty="0"/>
          </a:p>
        </p:txBody>
      </p:sp>
    </p:spTree>
    <p:extLst>
      <p:ext uri="{BB962C8B-B14F-4D97-AF65-F5344CB8AC3E}">
        <p14:creationId xmlns:p14="http://schemas.microsoft.com/office/powerpoint/2010/main" val="105675330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5">
            <a:extLst>
              <a:ext uri="{FF2B5EF4-FFF2-40B4-BE49-F238E27FC236}">
                <a16:creationId xmlns:a16="http://schemas.microsoft.com/office/drawing/2014/main" id="{F1CF9F51-E8ED-42BC-8F85-8B25B03829F1}"/>
              </a:ext>
            </a:extLst>
          </p:cNvPr>
          <p:cNvSpPr>
            <a:spLocks noGrp="1"/>
          </p:cNvSpPr>
          <p:nvPr>
            <p:ph type="subTitle" idx="1"/>
          </p:nvPr>
        </p:nvSpPr>
        <p:spPr/>
        <p:txBody>
          <a:bodyPr>
            <a:normAutofit/>
          </a:bodyPr>
          <a:lstStyle/>
          <a:p>
            <a:r>
              <a:rPr lang="en-US" dirty="0"/>
              <a:t>xxx@exlibrisgroup.com</a:t>
            </a:r>
          </a:p>
        </p:txBody>
      </p:sp>
    </p:spTree>
    <p:extLst>
      <p:ext uri="{BB962C8B-B14F-4D97-AF65-F5344CB8AC3E}">
        <p14:creationId xmlns:p14="http://schemas.microsoft.com/office/powerpoint/2010/main" val="39060289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FC18B40-6547-41EC-8A0E-1C8F40E0A42F}"/>
              </a:ext>
            </a:extLst>
          </p:cNvPr>
          <p:cNvSpPr>
            <a:spLocks noGrp="1"/>
          </p:cNvSpPr>
          <p:nvPr>
            <p:ph type="title"/>
          </p:nvPr>
        </p:nvSpPr>
        <p:spPr/>
        <p:txBody>
          <a:bodyPr/>
          <a:lstStyle/>
          <a:p>
            <a:r>
              <a:rPr lang="en-US" dirty="0"/>
              <a:t>Introduction</a:t>
            </a:r>
          </a:p>
        </p:txBody>
      </p:sp>
      <p:sp>
        <p:nvSpPr>
          <p:cNvPr id="4" name="Content Placeholder 3">
            <a:extLst>
              <a:ext uri="{FF2B5EF4-FFF2-40B4-BE49-F238E27FC236}">
                <a16:creationId xmlns:a16="http://schemas.microsoft.com/office/drawing/2014/main" id="{2490F34D-A7E2-4EA9-8B1A-78371A1F1CD1}"/>
              </a:ext>
            </a:extLst>
          </p:cNvPr>
          <p:cNvSpPr>
            <a:spLocks noGrp="1"/>
          </p:cNvSpPr>
          <p:nvPr>
            <p:ph idx="1"/>
          </p:nvPr>
        </p:nvSpPr>
        <p:spPr/>
        <p:txBody>
          <a:bodyPr>
            <a:noAutofit/>
          </a:bodyPr>
          <a:lstStyle/>
          <a:p>
            <a:pPr>
              <a:lnSpc>
                <a:spcPct val="90000"/>
              </a:lnSpc>
            </a:pPr>
            <a:r>
              <a:rPr lang="en-US" sz="1800" dirty="0"/>
              <a:t>Peer-reviewed articles are published in scholarly journals where experts in the field evaluate submissions before publication. In Primo, this label is based on how the </a:t>
            </a:r>
            <a:r>
              <a:rPr lang="en-US" sz="1800" b="1" dirty="0"/>
              <a:t>journal</a:t>
            </a:r>
            <a:r>
              <a:rPr lang="en-US" sz="1800" dirty="0"/>
              <a:t> is classified, not on an evaluation of </a:t>
            </a:r>
            <a:r>
              <a:rPr lang="en-US" sz="1800" b="1" dirty="0"/>
              <a:t>each individual article</a:t>
            </a:r>
            <a:r>
              <a:rPr lang="en-US" sz="1800" dirty="0"/>
              <a:t>.</a:t>
            </a:r>
          </a:p>
          <a:p>
            <a:pPr>
              <a:lnSpc>
                <a:spcPct val="90000"/>
              </a:lnSpc>
            </a:pPr>
            <a:endParaRPr lang="en-US" sz="1800" dirty="0">
              <a:solidFill>
                <a:srgbClr val="3E4C56"/>
              </a:solidFill>
            </a:endParaRPr>
          </a:p>
          <a:p>
            <a:pPr>
              <a:lnSpc>
                <a:spcPct val="90000"/>
              </a:lnSpc>
            </a:pPr>
            <a:r>
              <a:rPr lang="en-US" sz="1800" dirty="0"/>
              <a:t>Open Access items are available online for anyone to read without payment or login. Availability may be provided by the publisher or an open repository.</a:t>
            </a:r>
          </a:p>
          <a:p>
            <a:pPr>
              <a:lnSpc>
                <a:spcPct val="90000"/>
              </a:lnSpc>
            </a:pPr>
            <a:endParaRPr lang="en-US" sz="1800" dirty="0"/>
          </a:p>
          <a:p>
            <a:pPr>
              <a:lnSpc>
                <a:spcPct val="90000"/>
              </a:lnSpc>
            </a:pPr>
            <a:r>
              <a:rPr lang="en-US" sz="1800" dirty="0"/>
              <a:t>In Primo VE CDI citations as well as Journals in the library catalog may be faceted by "Peer Reviewed" and by "Open Access".  </a:t>
            </a:r>
          </a:p>
          <a:p>
            <a:pPr>
              <a:lnSpc>
                <a:spcPct val="90000"/>
              </a:lnSpc>
            </a:pPr>
            <a:endParaRPr lang="en-US" sz="1800" dirty="0"/>
          </a:p>
          <a:p>
            <a:pPr>
              <a:lnSpc>
                <a:spcPct val="90000"/>
              </a:lnSpc>
            </a:pPr>
            <a:r>
              <a:rPr lang="en-US" sz="1800" dirty="0"/>
              <a:t>Additionally, an indication appears next to the record (both for the CDI citation as well as the library catalog Journal) indicating that the record is either "Peer Reviewed" or "Open Access" (or both). </a:t>
            </a:r>
          </a:p>
        </p:txBody>
      </p:sp>
    </p:spTree>
    <p:extLst>
      <p:ext uri="{BB962C8B-B14F-4D97-AF65-F5344CB8AC3E}">
        <p14:creationId xmlns:p14="http://schemas.microsoft.com/office/powerpoint/2010/main" val="27943185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3FCCCC-4681-84DD-88E2-0DB43DC34C24}"/>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C465F9A0-9368-49DD-E32E-F8F8A72C7FCF}"/>
              </a:ext>
            </a:extLst>
          </p:cNvPr>
          <p:cNvSpPr>
            <a:spLocks noGrp="1"/>
          </p:cNvSpPr>
          <p:nvPr>
            <p:ph type="title"/>
          </p:nvPr>
        </p:nvSpPr>
        <p:spPr/>
        <p:txBody>
          <a:bodyPr/>
          <a:lstStyle/>
          <a:p>
            <a:r>
              <a:rPr lang="en-US" dirty="0"/>
              <a:t>Introduction</a:t>
            </a:r>
          </a:p>
        </p:txBody>
      </p:sp>
      <p:sp>
        <p:nvSpPr>
          <p:cNvPr id="4" name="Content Placeholder 3">
            <a:extLst>
              <a:ext uri="{FF2B5EF4-FFF2-40B4-BE49-F238E27FC236}">
                <a16:creationId xmlns:a16="http://schemas.microsoft.com/office/drawing/2014/main" id="{4957B287-1BB3-9F13-A4BF-EB3E60CA8922}"/>
              </a:ext>
            </a:extLst>
          </p:cNvPr>
          <p:cNvSpPr>
            <a:spLocks noGrp="1"/>
          </p:cNvSpPr>
          <p:nvPr>
            <p:ph idx="1"/>
          </p:nvPr>
        </p:nvSpPr>
        <p:spPr>
          <a:xfrm>
            <a:off x="395536" y="771551"/>
            <a:ext cx="8424936" cy="4032447"/>
          </a:xfrm>
        </p:spPr>
        <p:txBody>
          <a:bodyPr>
            <a:noAutofit/>
          </a:bodyPr>
          <a:lstStyle/>
          <a:p>
            <a:pPr>
              <a:lnSpc>
                <a:spcPct val="90000"/>
              </a:lnSpc>
            </a:pPr>
            <a:r>
              <a:rPr lang="en-US" sz="1800" dirty="0"/>
              <a:t>In Primo VE, the labels and facets "Peer reviewed" and "Open Access" are</a:t>
            </a:r>
          </a:p>
          <a:p>
            <a:pPr lvl="1">
              <a:lnSpc>
                <a:spcPct val="90000"/>
              </a:lnSpc>
            </a:pPr>
            <a:r>
              <a:rPr lang="en-US" sz="1800" dirty="0"/>
              <a:t>not determined by Primo itself through analysis of the content. </a:t>
            </a:r>
          </a:p>
          <a:p>
            <a:pPr lvl="1">
              <a:lnSpc>
                <a:spcPct val="90000"/>
              </a:lnSpc>
            </a:pPr>
            <a:r>
              <a:rPr lang="en-US" sz="1800" dirty="0"/>
              <a:t>driven by metadata supplied to Primo VE, primarily via the Central Discovery Index (CDI). </a:t>
            </a:r>
          </a:p>
          <a:p>
            <a:pPr>
              <a:lnSpc>
                <a:spcPct val="90000"/>
              </a:lnSpc>
            </a:pPr>
            <a:endParaRPr lang="en-US" sz="1800" dirty="0"/>
          </a:p>
          <a:p>
            <a:pPr>
              <a:lnSpc>
                <a:spcPct val="90000"/>
              </a:lnSpc>
            </a:pPr>
            <a:r>
              <a:rPr lang="en-US" sz="1800" dirty="0"/>
              <a:t>A resource is marked Peer reviewed when CDI metadata indicates that the journal is refereed.</a:t>
            </a:r>
          </a:p>
          <a:p>
            <a:pPr>
              <a:lnSpc>
                <a:spcPct val="90000"/>
              </a:lnSpc>
            </a:pPr>
            <a:endParaRPr lang="en-US" sz="1800" dirty="0">
              <a:solidFill>
                <a:srgbClr val="3E4C56"/>
              </a:solidFill>
            </a:endParaRPr>
          </a:p>
          <a:p>
            <a:pPr>
              <a:lnSpc>
                <a:spcPct val="90000"/>
              </a:lnSpc>
            </a:pPr>
            <a:r>
              <a:rPr lang="en-US" sz="1800" dirty="0"/>
              <a:t>A resource is marked Open Access when CDI metadata indicates the full text is freely available online without authentication. </a:t>
            </a:r>
          </a:p>
          <a:p>
            <a:pPr>
              <a:lnSpc>
                <a:spcPct val="90000"/>
              </a:lnSpc>
            </a:pPr>
            <a:endParaRPr lang="en-US" sz="1800" dirty="0">
              <a:solidFill>
                <a:srgbClr val="3E4C56"/>
              </a:solidFill>
            </a:endParaRPr>
          </a:p>
          <a:p>
            <a:pPr>
              <a:lnSpc>
                <a:spcPct val="90000"/>
              </a:lnSpc>
            </a:pPr>
            <a:r>
              <a:rPr lang="en-US" sz="1800" dirty="0">
                <a:solidFill>
                  <a:srgbClr val="3E4C56"/>
                </a:solidFill>
              </a:rPr>
              <a:t>In this presentation we will show specifically from where this indication comes.</a:t>
            </a:r>
          </a:p>
          <a:p>
            <a:pPr>
              <a:lnSpc>
                <a:spcPct val="90000"/>
              </a:lnSpc>
            </a:pPr>
            <a:endParaRPr lang="en-US" sz="1800" dirty="0">
              <a:effectLst/>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0118078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8321A5-DEFC-F7CD-5628-2F987CBD1AD9}"/>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51BD580E-8BE3-E7BA-1F89-F8297789CF20}"/>
              </a:ext>
            </a:extLst>
          </p:cNvPr>
          <p:cNvSpPr>
            <a:spLocks noGrp="1"/>
          </p:cNvSpPr>
          <p:nvPr>
            <p:ph type="title"/>
          </p:nvPr>
        </p:nvSpPr>
        <p:spPr/>
        <p:txBody>
          <a:bodyPr/>
          <a:lstStyle/>
          <a:p>
            <a:r>
              <a:rPr lang="en-US" dirty="0"/>
              <a:t>Introduction</a:t>
            </a:r>
          </a:p>
        </p:txBody>
      </p:sp>
      <p:sp>
        <p:nvSpPr>
          <p:cNvPr id="4" name="Content Placeholder 3">
            <a:extLst>
              <a:ext uri="{FF2B5EF4-FFF2-40B4-BE49-F238E27FC236}">
                <a16:creationId xmlns:a16="http://schemas.microsoft.com/office/drawing/2014/main" id="{D74D2144-DCC0-DF23-12A1-67DC4657221A}"/>
              </a:ext>
            </a:extLst>
          </p:cNvPr>
          <p:cNvSpPr>
            <a:spLocks noGrp="1"/>
          </p:cNvSpPr>
          <p:nvPr>
            <p:ph idx="1"/>
          </p:nvPr>
        </p:nvSpPr>
        <p:spPr>
          <a:xfrm>
            <a:off x="395536" y="771551"/>
            <a:ext cx="8424936" cy="4032447"/>
          </a:xfrm>
        </p:spPr>
        <p:txBody>
          <a:bodyPr>
            <a:noAutofit/>
          </a:bodyPr>
          <a:lstStyle/>
          <a:p>
            <a:r>
              <a:rPr lang="en-US" sz="1800" dirty="0"/>
              <a:t>As explained at from </a:t>
            </a:r>
            <a:r>
              <a:rPr lang="en-US" sz="1800" u="sng" dirty="0">
                <a:hlinkClick r:id="rId2"/>
              </a:rPr>
              <a:t>Adding Open Access Indicator to Local Records</a:t>
            </a:r>
            <a:r>
              <a:rPr lang="en-US" sz="1800" dirty="0"/>
              <a:t> , It is also possible to add Open Access Indicator to Local Records</a:t>
            </a:r>
          </a:p>
          <a:p>
            <a:r>
              <a:rPr lang="en-US" sz="1800" dirty="0"/>
              <a:t>While the previous slide covered content from the Central Index and the CZ, it is also possible to display the Open Access indicator for local Alma records by adding the following MARC information to them:</a:t>
            </a:r>
          </a:p>
          <a:p>
            <a:pPr lvl="1"/>
            <a:r>
              <a:rPr lang="en-US" sz="1800" dirty="0"/>
              <a:t>506 0_ $f Unrestricted online access $2 star</a:t>
            </a:r>
          </a:p>
          <a:p>
            <a:pPr lvl="1"/>
            <a:r>
              <a:rPr lang="en-US" sz="1800" dirty="0"/>
              <a:t>The $f and $2 subfields must be entered as shown above and must not contain any punctuation (such as a period). Otherwise, the indicator will not appear.</a:t>
            </a:r>
          </a:p>
          <a:p>
            <a:r>
              <a:rPr lang="en-US" sz="1800" dirty="0"/>
              <a:t>Note that this is the same criteria used for displaying Open Access Indicators in the Alma user interface and is described at </a:t>
            </a:r>
            <a:r>
              <a:rPr lang="en-US" sz="1800" dirty="0">
                <a:hlinkClick r:id="rId3" tooltip="Resource Management - Peer Reviewed and Open Access in Alma.docx"/>
              </a:rPr>
              <a:t>Peer Reviewed and Open Access in Alma</a:t>
            </a:r>
            <a:endParaRPr lang="en-US" sz="1800" dirty="0">
              <a:solidFill>
                <a:srgbClr val="3E4C56"/>
              </a:solidFill>
            </a:endParaRPr>
          </a:p>
          <a:p>
            <a:pPr lvl="1"/>
            <a:endParaRPr lang="en-US" sz="1800" dirty="0"/>
          </a:p>
          <a:p>
            <a:pPr>
              <a:lnSpc>
                <a:spcPct val="90000"/>
              </a:lnSpc>
            </a:pPr>
            <a:endParaRPr lang="en-US" sz="1800" dirty="0">
              <a:effectLst/>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4107512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35CD9D-676A-BF93-520B-C1661CB93EF2}"/>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DCA37CC7-EB86-5C4C-0668-B8F9A257CB26}"/>
              </a:ext>
            </a:extLst>
          </p:cNvPr>
          <p:cNvSpPr>
            <a:spLocks noGrp="1"/>
          </p:cNvSpPr>
          <p:nvPr>
            <p:ph type="title"/>
          </p:nvPr>
        </p:nvSpPr>
        <p:spPr/>
        <p:txBody>
          <a:bodyPr/>
          <a:lstStyle/>
          <a:p>
            <a:r>
              <a:rPr lang="en-US" dirty="0"/>
              <a:t>Introduction</a:t>
            </a:r>
          </a:p>
        </p:txBody>
      </p:sp>
      <p:sp>
        <p:nvSpPr>
          <p:cNvPr id="4" name="Content Placeholder 3">
            <a:extLst>
              <a:ext uri="{FF2B5EF4-FFF2-40B4-BE49-F238E27FC236}">
                <a16:creationId xmlns:a16="http://schemas.microsoft.com/office/drawing/2014/main" id="{4CC54128-2B93-D1B5-AE40-F127882D4EBA}"/>
              </a:ext>
            </a:extLst>
          </p:cNvPr>
          <p:cNvSpPr>
            <a:spLocks noGrp="1"/>
          </p:cNvSpPr>
          <p:nvPr>
            <p:ph idx="1"/>
          </p:nvPr>
        </p:nvSpPr>
        <p:spPr>
          <a:xfrm>
            <a:off x="395536" y="771551"/>
            <a:ext cx="8424936" cy="4032447"/>
          </a:xfrm>
        </p:spPr>
        <p:txBody>
          <a:bodyPr>
            <a:noAutofit/>
          </a:bodyPr>
          <a:lstStyle/>
          <a:p>
            <a:pPr>
              <a:lnSpc>
                <a:spcPct val="90000"/>
              </a:lnSpc>
            </a:pPr>
            <a:r>
              <a:rPr lang="en-US" sz="1800" dirty="0"/>
              <a:t>For an explanation of how the "Peer reviewed" and "Open Access" labels appear in the </a:t>
            </a:r>
            <a:r>
              <a:rPr lang="en-US" sz="1800" b="1" dirty="0"/>
              <a:t>Alma</a:t>
            </a:r>
            <a:r>
              <a:rPr lang="en-US" sz="1800" dirty="0"/>
              <a:t> user interface see </a:t>
            </a:r>
            <a:r>
              <a:rPr lang="en-US" sz="1800" dirty="0">
                <a:hlinkClick r:id="rId2" tooltip="Resource Management - Peer Reviewed and Open Access in Alma.docx"/>
              </a:rPr>
              <a:t>Peer Reviewed and Open Access in Alma</a:t>
            </a:r>
            <a:endParaRPr lang="en-US" sz="1800" dirty="0">
              <a:solidFill>
                <a:srgbClr val="3E4C56"/>
              </a:solidFill>
            </a:endParaRPr>
          </a:p>
          <a:p>
            <a:pPr>
              <a:lnSpc>
                <a:spcPct val="90000"/>
              </a:lnSpc>
            </a:pPr>
            <a:endParaRPr lang="en-US" sz="1800" dirty="0">
              <a:effectLst/>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6558932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69F4A0-87B1-A1AF-51FF-806FF234C6CA}"/>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5797F7FF-F486-4163-6238-B8E7ECAFD337}"/>
              </a:ext>
            </a:extLst>
          </p:cNvPr>
          <p:cNvSpPr>
            <a:spLocks noGrp="1"/>
          </p:cNvSpPr>
          <p:nvPr>
            <p:ph type="ctrTitle"/>
          </p:nvPr>
        </p:nvSpPr>
        <p:spPr>
          <a:xfrm>
            <a:off x="107504" y="3319778"/>
            <a:ext cx="9036495" cy="1240583"/>
          </a:xfrm>
        </p:spPr>
        <p:txBody>
          <a:bodyPr/>
          <a:lstStyle/>
          <a:p>
            <a:pPr algn="ctr"/>
            <a:r>
              <a:rPr lang="en-US" sz="2600" dirty="0"/>
              <a:t>A "Peer Reviewed" example</a:t>
            </a:r>
          </a:p>
        </p:txBody>
      </p:sp>
    </p:spTree>
    <p:extLst>
      <p:ext uri="{BB962C8B-B14F-4D97-AF65-F5344CB8AC3E}">
        <p14:creationId xmlns:p14="http://schemas.microsoft.com/office/powerpoint/2010/main" val="36626009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C24779-56EF-7B1D-8718-529A032A81F9}"/>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6DC0DF44-E4AB-B581-2C11-38963CB54898}"/>
              </a:ext>
            </a:extLst>
          </p:cNvPr>
          <p:cNvSpPr>
            <a:spLocks noGrp="1"/>
          </p:cNvSpPr>
          <p:nvPr>
            <p:ph type="title"/>
          </p:nvPr>
        </p:nvSpPr>
        <p:spPr/>
        <p:txBody>
          <a:bodyPr>
            <a:normAutofit/>
          </a:bodyPr>
          <a:lstStyle/>
          <a:p>
            <a:r>
              <a:rPr lang="en-US" dirty="0"/>
              <a:t>A "Peer Reviewed" example</a:t>
            </a:r>
          </a:p>
        </p:txBody>
      </p:sp>
      <p:sp>
        <p:nvSpPr>
          <p:cNvPr id="4" name="Content Placeholder 3">
            <a:extLst>
              <a:ext uri="{FF2B5EF4-FFF2-40B4-BE49-F238E27FC236}">
                <a16:creationId xmlns:a16="http://schemas.microsoft.com/office/drawing/2014/main" id="{B5E89631-92A3-6907-CB97-9F1ACDAAF5FC}"/>
              </a:ext>
            </a:extLst>
          </p:cNvPr>
          <p:cNvSpPr>
            <a:spLocks noGrp="1"/>
          </p:cNvSpPr>
          <p:nvPr>
            <p:ph idx="1"/>
          </p:nvPr>
        </p:nvSpPr>
        <p:spPr>
          <a:xfrm>
            <a:off x="323528" y="771550"/>
            <a:ext cx="8424936" cy="3816424"/>
          </a:xfrm>
        </p:spPr>
        <p:txBody>
          <a:bodyPr>
            <a:normAutofit/>
          </a:bodyPr>
          <a:lstStyle/>
          <a:p>
            <a:pPr>
              <a:lnSpc>
                <a:spcPct val="90000"/>
              </a:lnSpc>
            </a:pPr>
            <a:r>
              <a:rPr lang="en-US" sz="1800" dirty="0">
                <a:solidFill>
                  <a:srgbClr val="3E4C56"/>
                </a:solidFill>
              </a:rPr>
              <a:t>CDI citation title "Beyond the Glass Ceiling: Does Gender Matter?" is Peer Reviewed.</a:t>
            </a:r>
          </a:p>
          <a:p>
            <a:pPr>
              <a:lnSpc>
                <a:spcPct val="90000"/>
              </a:lnSpc>
            </a:pPr>
            <a:r>
              <a:rPr lang="en-US" sz="1800" dirty="0">
                <a:solidFill>
                  <a:srgbClr val="3E4C56"/>
                </a:solidFill>
              </a:rPr>
              <a:t>It comes from publication "Management Science, 2012, Vol 58, Issue 2, p 219" ISSN 0025-1909.</a:t>
            </a:r>
          </a:p>
          <a:p>
            <a:pPr>
              <a:lnSpc>
                <a:spcPct val="90000"/>
              </a:lnSpc>
            </a:pPr>
            <a:r>
              <a:rPr lang="en-US" sz="1800" dirty="0">
                <a:solidFill>
                  <a:srgbClr val="3E4C56"/>
                </a:solidFill>
              </a:rPr>
              <a:t>The publication (and not only the CDI citation) is also Peer Reviewed.</a:t>
            </a:r>
          </a:p>
          <a:p>
            <a:pPr>
              <a:lnSpc>
                <a:spcPct val="90000"/>
              </a:lnSpc>
            </a:pPr>
            <a:r>
              <a:rPr lang="en-US" sz="1800" dirty="0">
                <a:solidFill>
                  <a:srgbClr val="3E4C56"/>
                </a:solidFill>
              </a:rPr>
              <a:t>The PNX of both the CDI citation and the resource from which it comes have an indication that the resource is Peer Reviewed.</a:t>
            </a:r>
          </a:p>
          <a:p>
            <a:pPr>
              <a:lnSpc>
                <a:spcPct val="90000"/>
              </a:lnSpc>
            </a:pPr>
            <a:r>
              <a:rPr lang="en-US" sz="1800" dirty="0">
                <a:solidFill>
                  <a:srgbClr val="3E4C56"/>
                </a:solidFill>
                <a:ea typeface="Calibri" panose="020F0502020204030204" pitchFamily="34" charset="0"/>
                <a:cs typeface="Arial" panose="020B0604020202020204" pitchFamily="34" charset="0"/>
              </a:rPr>
              <a:t>The "Peer reviewed" facet and the "Peer reviewed" indication on the records exist because the PNX of the records have a "Peer Reviewed" indication</a:t>
            </a:r>
            <a:endParaRPr lang="en-US" sz="1800" dirty="0">
              <a:effectLst/>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686818063"/>
      </p:ext>
    </p:extLst>
  </p:cSld>
  <p:clrMapOvr>
    <a:masterClrMapping/>
  </p:clrMapOvr>
</p:sld>
</file>

<file path=ppt/theme/theme1.xml><?xml version="1.0" encoding="utf-8"?>
<a:theme xmlns:a="http://schemas.openxmlformats.org/drawingml/2006/main" name="IGeLU_2016_16X9 (1)">
  <a:themeElements>
    <a:clrScheme name="Exlibris">
      <a:dk1>
        <a:srgbClr val="000000"/>
      </a:dk1>
      <a:lt1>
        <a:srgbClr val="FFFFFF"/>
      </a:lt1>
      <a:dk2>
        <a:srgbClr val="44546A"/>
      </a:dk2>
      <a:lt2>
        <a:srgbClr val="E7E6E6"/>
      </a:lt2>
      <a:accent1>
        <a:srgbClr val="003466"/>
      </a:accent1>
      <a:accent2>
        <a:srgbClr val="F47C30"/>
      </a:accent2>
      <a:accent3>
        <a:srgbClr val="EE3A43"/>
      </a:accent3>
      <a:accent4>
        <a:srgbClr val="B20837"/>
      </a:accent4>
      <a:accent5>
        <a:srgbClr val="FDB813"/>
      </a:accent5>
      <a:accent6>
        <a:srgbClr val="7C4299"/>
      </a:accent6>
      <a:hlink>
        <a:srgbClr val="0000FF"/>
      </a:hlink>
      <a:folHlink>
        <a:srgbClr val="7F7F7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28575">
          <a:solidFill>
            <a:srgbClr val="FF0000"/>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28575">
          <a:solidFill>
            <a:srgbClr val="FF0000"/>
          </a:solidFill>
          <a:tailEnd type="triangle"/>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Ex Libris PowerPoint Template 2021_light.potx" id="{8304239A-2FF3-4978-9BC4-89628C047790}" vid="{9B6676BA-7F77-4E78-A4D1-1714F978D8F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D4216B00C96C34F9FEB40E34BEB6B05" ma:contentTypeVersion="13" ma:contentTypeDescription="Create a new document." ma:contentTypeScope="" ma:versionID="95220f12d93a0c3d2948523f4abfc619">
  <xsd:schema xmlns:xsd="http://www.w3.org/2001/XMLSchema" xmlns:xs="http://www.w3.org/2001/XMLSchema" xmlns:p="http://schemas.microsoft.com/office/2006/metadata/properties" xmlns:ns3="74dd5ec3-1427-46e8-a24a-7d89bfb34403" xmlns:ns4="d66ab0f4-d659-463b-a1c4-9fb61d1597bf" targetNamespace="http://schemas.microsoft.com/office/2006/metadata/properties" ma:root="true" ma:fieldsID="1c4d6bc9023a3681940caabce80443b4" ns3:_="" ns4:_="">
    <xsd:import namespace="74dd5ec3-1427-46e8-a24a-7d89bfb34403"/>
    <xsd:import namespace="d66ab0f4-d659-463b-a1c4-9fb61d1597bf"/>
    <xsd:element name="properties">
      <xsd:complexType>
        <xsd:sequence>
          <xsd:element name="documentManagement">
            <xsd:complexType>
              <xsd:all>
                <xsd:element ref="ns3:MediaServiceMetadata" minOccurs="0"/>
                <xsd:element ref="ns3:MediaServiceFastMetadata" minOccurs="0"/>
                <xsd:element ref="ns3:MediaServiceDateTaken" minOccurs="0"/>
                <xsd:element ref="ns4:SharedWithUsers" minOccurs="0"/>
                <xsd:element ref="ns4:SharedWithDetails" minOccurs="0"/>
                <xsd:element ref="ns4:SharingHintHash" minOccurs="0"/>
                <xsd:element ref="ns3:MediaServiceAutoTags"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4dd5ec3-1427-46e8-a24a-7d89bfb3440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66ab0f4-d659-463b-a1c4-9fb61d1597bf"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SharingHintHash" ma:index="13"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96C2438-936C-465D-AB97-DD81138BADA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4dd5ec3-1427-46e8-a24a-7d89bfb34403"/>
    <ds:schemaRef ds:uri="d66ab0f4-d659-463b-a1c4-9fb61d1597b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C1D0EBC-DE74-4B82-99A2-C2693F2F99F4}">
  <ds:schemaRefs>
    <ds:schemaRef ds:uri="http://www.w3.org/XML/1998/namespace"/>
    <ds:schemaRef ds:uri="http://schemas.microsoft.com/office/2006/documentManagement/types"/>
    <ds:schemaRef ds:uri="http://schemas.microsoft.com/office/2006/metadata/properties"/>
    <ds:schemaRef ds:uri="http://purl.org/dc/dcmitype/"/>
    <ds:schemaRef ds:uri="http://purl.org/dc/elements/1.1/"/>
    <ds:schemaRef ds:uri="d66ab0f4-d659-463b-a1c4-9fb61d1597bf"/>
    <ds:schemaRef ds:uri="http://schemas.microsoft.com/office/infopath/2007/PartnerControls"/>
    <ds:schemaRef ds:uri="http://schemas.openxmlformats.org/package/2006/metadata/core-properties"/>
    <ds:schemaRef ds:uri="74dd5ec3-1427-46e8-a24a-7d89bfb34403"/>
    <ds:schemaRef ds:uri="http://purl.org/dc/terms/"/>
  </ds:schemaRefs>
</ds:datastoreItem>
</file>

<file path=customXml/itemProps3.xml><?xml version="1.0" encoding="utf-8"?>
<ds:datastoreItem xmlns:ds="http://schemas.openxmlformats.org/officeDocument/2006/customXml" ds:itemID="{82260EC1-3551-4F4B-B512-1443F2EC7D2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Ex Libris PowerPoint Template 2021_light</Template>
  <TotalTime>3162</TotalTime>
  <Words>1554</Words>
  <Application>Microsoft Office PowerPoint</Application>
  <PresentationFormat>On-screen Show (16:9)</PresentationFormat>
  <Paragraphs>130</Paragraphs>
  <Slides>35</Slides>
  <Notes>22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35</vt:i4>
      </vt:variant>
    </vt:vector>
  </HeadingPairs>
  <TitlesOfParts>
    <vt:vector size="39" baseType="lpstr">
      <vt:lpstr>Arial</vt:lpstr>
      <vt:lpstr>Calibri</vt:lpstr>
      <vt:lpstr>Calibri Light</vt:lpstr>
      <vt:lpstr>IGeLU_2016_16X9 (1)</vt:lpstr>
      <vt:lpstr>What determines that a record is Open Access or Peer Reviewed in Primo VE</vt:lpstr>
      <vt:lpstr>PowerPoint Presentation</vt:lpstr>
      <vt:lpstr>Introduction</vt:lpstr>
      <vt:lpstr>Introduction</vt:lpstr>
      <vt:lpstr>Introduction</vt:lpstr>
      <vt:lpstr>Introduction</vt:lpstr>
      <vt:lpstr>Introduction</vt:lpstr>
      <vt:lpstr>A "Peer Reviewed" example</vt:lpstr>
      <vt:lpstr>A "Peer Reviewed" example</vt:lpstr>
      <vt:lpstr>A "Peer Reviewed" example</vt:lpstr>
      <vt:lpstr>A "Peer Reviewed" example</vt:lpstr>
      <vt:lpstr>A "Peer Reviewed" example</vt:lpstr>
      <vt:lpstr>A "Peer Reviewed" example</vt:lpstr>
      <vt:lpstr>A "Peer Reviewed" example</vt:lpstr>
      <vt:lpstr>A "Peer Reviewed" example</vt:lpstr>
      <vt:lpstr>A "Peer Reviewed" example</vt:lpstr>
      <vt:lpstr>An "Open Access" example for a CDI record</vt:lpstr>
      <vt:lpstr>An "Open Access" example for a CDI record</vt:lpstr>
      <vt:lpstr>An "Open Access" example for a CDI record</vt:lpstr>
      <vt:lpstr>An "Open Access" example for a CDI record</vt:lpstr>
      <vt:lpstr>An "Open Access" example for a CDI record</vt:lpstr>
      <vt:lpstr>An "Open Access" example for a CDI record</vt:lpstr>
      <vt:lpstr>An "Open Access" example for a CDI record</vt:lpstr>
      <vt:lpstr>An "Open Access" example for a CDI record</vt:lpstr>
      <vt:lpstr>An "Open Access" example for a local record</vt:lpstr>
      <vt:lpstr>An "Open Access" example for a local record</vt:lpstr>
      <vt:lpstr>An "Open Access" example for a local record</vt:lpstr>
      <vt:lpstr>An "Open Access" example for a local record</vt:lpstr>
      <vt:lpstr>An "Open Access" example for a local record</vt:lpstr>
      <vt:lpstr>An "Open Access" example for a local record</vt:lpstr>
      <vt:lpstr>An "Open Access" example for a local record</vt:lpstr>
      <vt:lpstr>An "Open Access" example for a local record</vt:lpstr>
      <vt:lpstr>Further reading (for topics not discussed here)</vt:lpstr>
      <vt:lpstr>Further reading (for topics not discussed here)</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Yoel Kortick</dc:creator>
  <cp:lastModifiedBy>Yoel Kortick</cp:lastModifiedBy>
  <cp:revision>55</cp:revision>
  <dcterms:created xsi:type="dcterms:W3CDTF">2021-11-30T14:32:13Z</dcterms:created>
  <dcterms:modified xsi:type="dcterms:W3CDTF">2026-01-01T05:18:39Z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XPowerLiteLastOptimized">
    <vt:lpwstr>4582616</vt:lpwstr>
  </property>
  <property fmtid="{D5CDD505-2E9C-101B-9397-08002B2CF9AE}" pid="3" name="NXPowerLiteSettings">
    <vt:lpwstr>F890061A04D200</vt:lpwstr>
  </property>
  <property fmtid="{D5CDD505-2E9C-101B-9397-08002B2CF9AE}" pid="4" name="NXPowerLiteVersion">
    <vt:lpwstr>D7.0.6</vt:lpwstr>
  </property>
  <property fmtid="{D5CDD505-2E9C-101B-9397-08002B2CF9AE}" pid="5" name="ContentTypeId">
    <vt:lpwstr>0x0101002D4216B00C96C34F9FEB40E34BEB6B05</vt:lpwstr>
  </property>
</Properties>
</file>